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347" r:id="rId4"/>
    <p:sldId id="380" r:id="rId5"/>
    <p:sldId id="334" r:id="rId6"/>
    <p:sldId id="318" r:id="rId7"/>
    <p:sldId id="378" r:id="rId8"/>
    <p:sldId id="315" r:id="rId9"/>
    <p:sldId id="377" r:id="rId10"/>
    <p:sldId id="338" r:id="rId11"/>
    <p:sldId id="386" r:id="rId12"/>
    <p:sldId id="385" r:id="rId13"/>
    <p:sldId id="263" r:id="rId14"/>
    <p:sldId id="383" r:id="rId15"/>
    <p:sldId id="382" r:id="rId16"/>
    <p:sldId id="381" r:id="rId17"/>
    <p:sldId id="3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6803"/>
    <a:srgbClr val="D9D9D9"/>
    <a:srgbClr val="006F3B"/>
    <a:srgbClr val="606060"/>
    <a:srgbClr val="256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93633-0B8A-4979-8F17-F73762C03A3B}" v="75" dt="2024-10-17T18:16:49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m, Robert" userId="6bab320e-ede2-4715-9702-c774853eb5a8" providerId="ADAL" clId="{F9B93633-0B8A-4979-8F17-F73762C03A3B}"/>
    <pc:docChg chg="undo redo custSel addSld delSld modSld sldOrd delMainMaster">
      <pc:chgData name="Gilliam, Robert" userId="6bab320e-ede2-4715-9702-c774853eb5a8" providerId="ADAL" clId="{F9B93633-0B8A-4979-8F17-F73762C03A3B}" dt="2024-10-21T10:17:48.478" v="7244"/>
      <pc:docMkLst>
        <pc:docMk/>
      </pc:docMkLst>
      <pc:sldChg chg="del">
        <pc:chgData name="Gilliam, Robert" userId="6bab320e-ede2-4715-9702-c774853eb5a8" providerId="ADAL" clId="{F9B93633-0B8A-4979-8F17-F73762C03A3B}" dt="2024-09-26T18:15:55.546" v="5746" actId="47"/>
        <pc:sldMkLst>
          <pc:docMk/>
          <pc:sldMk cId="2987802912" sldId="256"/>
        </pc:sldMkLst>
      </pc:sldChg>
      <pc:sldChg chg="addSp delSp modSp mod ord">
        <pc:chgData name="Gilliam, Robert" userId="6bab320e-ede2-4715-9702-c774853eb5a8" providerId="ADAL" clId="{F9B93633-0B8A-4979-8F17-F73762C03A3B}" dt="2024-10-21T10:17:05.358" v="7240" actId="20577"/>
        <pc:sldMkLst>
          <pc:docMk/>
          <pc:sldMk cId="1898108158" sldId="257"/>
        </pc:sldMkLst>
        <pc:spChg chg="mod">
          <ac:chgData name="Gilliam, Robert" userId="6bab320e-ede2-4715-9702-c774853eb5a8" providerId="ADAL" clId="{F9B93633-0B8A-4979-8F17-F73762C03A3B}" dt="2024-09-11T11:33:12.773" v="336" actId="20577"/>
          <ac:spMkLst>
            <pc:docMk/>
            <pc:sldMk cId="1898108158" sldId="257"/>
            <ac:spMk id="2" creationId="{277A9CD6-5B27-4E89-B687-91A4B88CEDB2}"/>
          </ac:spMkLst>
        </pc:spChg>
        <pc:spChg chg="mod">
          <ac:chgData name="Gilliam, Robert" userId="6bab320e-ede2-4715-9702-c774853eb5a8" providerId="ADAL" clId="{F9B93633-0B8A-4979-8F17-F73762C03A3B}" dt="2024-10-21T10:17:05.358" v="7240" actId="20577"/>
          <ac:spMkLst>
            <pc:docMk/>
            <pc:sldMk cId="1898108158" sldId="257"/>
            <ac:spMk id="3" creationId="{6209EDD4-9401-4853-8B59-A1323132955A}"/>
          </ac:spMkLst>
        </pc:spChg>
        <pc:spChg chg="add del mod">
          <ac:chgData name="Gilliam, Robert" userId="6bab320e-ede2-4715-9702-c774853eb5a8" providerId="ADAL" clId="{F9B93633-0B8A-4979-8F17-F73762C03A3B}" dt="2024-10-17T18:36:19.311" v="7228" actId="478"/>
          <ac:spMkLst>
            <pc:docMk/>
            <pc:sldMk cId="1898108158" sldId="257"/>
            <ac:spMk id="9" creationId="{4C41CE52-AFE3-99C6-9116-3BFC4B2F56AC}"/>
          </ac:spMkLst>
        </pc:spChg>
        <pc:picChg chg="add mod">
          <ac:chgData name="Gilliam, Robert" userId="6bab320e-ede2-4715-9702-c774853eb5a8" providerId="ADAL" clId="{F9B93633-0B8A-4979-8F17-F73762C03A3B}" dt="2024-10-17T18:16:49.123" v="7221" actId="1076"/>
          <ac:picMkLst>
            <pc:docMk/>
            <pc:sldMk cId="1898108158" sldId="257"/>
            <ac:picMk id="4" creationId="{E7E3FD80-E7C1-0FAF-77CE-B311B1642EAA}"/>
          </ac:picMkLst>
        </pc:picChg>
        <pc:picChg chg="add del mod">
          <ac:chgData name="Gilliam, Robert" userId="6bab320e-ede2-4715-9702-c774853eb5a8" providerId="ADAL" clId="{F9B93633-0B8A-4979-8F17-F73762C03A3B}" dt="2024-10-17T18:16:22.716" v="7215" actId="478"/>
          <ac:picMkLst>
            <pc:docMk/>
            <pc:sldMk cId="1898108158" sldId="257"/>
            <ac:picMk id="6" creationId="{C6EC79CF-1428-CDE7-FB80-104234AC2397}"/>
          </ac:picMkLst>
        </pc:picChg>
        <pc:picChg chg="add mod">
          <ac:chgData name="Gilliam, Robert" userId="6bab320e-ede2-4715-9702-c774853eb5a8" providerId="ADAL" clId="{F9B93633-0B8A-4979-8F17-F73762C03A3B}" dt="2024-10-17T18:16:35.164" v="7220" actId="1076"/>
          <ac:picMkLst>
            <pc:docMk/>
            <pc:sldMk cId="1898108158" sldId="257"/>
            <ac:picMk id="8" creationId="{4811A4FF-6D37-50D6-EA1D-145B63B4486D}"/>
          </ac:picMkLst>
        </pc:picChg>
      </pc:sldChg>
      <pc:sldChg chg="addSp modSp mod">
        <pc:chgData name="Gilliam, Robert" userId="6bab320e-ede2-4715-9702-c774853eb5a8" providerId="ADAL" clId="{F9B93633-0B8A-4979-8F17-F73762C03A3B}" dt="2024-09-11T20:36:05.131" v="741" actId="1076"/>
        <pc:sldMkLst>
          <pc:docMk/>
          <pc:sldMk cId="1139640429" sldId="258"/>
        </pc:sldMkLst>
        <pc:spChg chg="mod">
          <ac:chgData name="Gilliam, Robert" userId="6bab320e-ede2-4715-9702-c774853eb5a8" providerId="ADAL" clId="{F9B93633-0B8A-4979-8F17-F73762C03A3B}" dt="2024-09-11T20:34:50.946" v="697" actId="1076"/>
          <ac:spMkLst>
            <pc:docMk/>
            <pc:sldMk cId="1139640429" sldId="258"/>
            <ac:spMk id="2" creationId="{8BF5F8AC-5EDE-4FC6-8963-30313D928127}"/>
          </ac:spMkLst>
        </pc:spChg>
        <pc:spChg chg="mod">
          <ac:chgData name="Gilliam, Robert" userId="6bab320e-ede2-4715-9702-c774853eb5a8" providerId="ADAL" clId="{F9B93633-0B8A-4979-8F17-F73762C03A3B}" dt="2024-09-11T20:35:50.355" v="737" actId="207"/>
          <ac:spMkLst>
            <pc:docMk/>
            <pc:sldMk cId="1139640429" sldId="258"/>
            <ac:spMk id="3" creationId="{87B679AA-E67B-4C7E-A4ED-2EF691880007}"/>
          </ac:spMkLst>
        </pc:spChg>
        <pc:spChg chg="mod">
          <ac:chgData name="Gilliam, Robert" userId="6bab320e-ede2-4715-9702-c774853eb5a8" providerId="ADAL" clId="{F9B93633-0B8A-4979-8F17-F73762C03A3B}" dt="2024-09-11T10:58:58.724" v="322" actId="1076"/>
          <ac:spMkLst>
            <pc:docMk/>
            <pc:sldMk cId="1139640429" sldId="258"/>
            <ac:spMk id="4" creationId="{D06CF451-86D2-4A04-A7A0-AB6C602E6B07}"/>
          </ac:spMkLst>
        </pc:spChg>
        <pc:spChg chg="add mod">
          <ac:chgData name="Gilliam, Robert" userId="6bab320e-ede2-4715-9702-c774853eb5a8" providerId="ADAL" clId="{F9B93633-0B8A-4979-8F17-F73762C03A3B}" dt="2024-09-11T10:58:41.042" v="319" actId="1035"/>
          <ac:spMkLst>
            <pc:docMk/>
            <pc:sldMk cId="1139640429" sldId="258"/>
            <ac:spMk id="5" creationId="{823AAD8A-D55A-8B01-6C64-BB50B865C409}"/>
          </ac:spMkLst>
        </pc:spChg>
        <pc:spChg chg="add mod">
          <ac:chgData name="Gilliam, Robert" userId="6bab320e-ede2-4715-9702-c774853eb5a8" providerId="ADAL" clId="{F9B93633-0B8A-4979-8F17-F73762C03A3B}" dt="2024-09-11T20:35:42.534" v="734" actId="207"/>
          <ac:spMkLst>
            <pc:docMk/>
            <pc:sldMk cId="1139640429" sldId="258"/>
            <ac:spMk id="7" creationId="{7CFEE352-7417-9924-270E-CA308E8CDB24}"/>
          </ac:spMkLst>
        </pc:spChg>
        <pc:grpChg chg="add mod ord">
          <ac:chgData name="Gilliam, Robert" userId="6bab320e-ede2-4715-9702-c774853eb5a8" providerId="ADAL" clId="{F9B93633-0B8A-4979-8F17-F73762C03A3B}" dt="2024-09-11T20:36:05.131" v="741" actId="1076"/>
          <ac:grpSpMkLst>
            <pc:docMk/>
            <pc:sldMk cId="1139640429" sldId="258"/>
            <ac:grpSpMk id="13" creationId="{02262061-C1D3-A6B0-C331-59CFDF8B1414}"/>
          </ac:grpSpMkLst>
        </pc:grpChg>
        <pc:picChg chg="mod">
          <ac:chgData name="Gilliam, Robert" userId="6bab320e-ede2-4715-9702-c774853eb5a8" providerId="ADAL" clId="{F9B93633-0B8A-4979-8F17-F73762C03A3B}" dt="2024-09-11T20:34:30.953" v="693"/>
          <ac:picMkLst>
            <pc:docMk/>
            <pc:sldMk cId="1139640429" sldId="258"/>
            <ac:picMk id="6" creationId="{796B97D3-E835-11FA-A1D7-447028DACB16}"/>
          </ac:picMkLst>
        </pc:picChg>
        <pc:picChg chg="mod">
          <ac:chgData name="Gilliam, Robert" userId="6bab320e-ede2-4715-9702-c774853eb5a8" providerId="ADAL" clId="{F9B93633-0B8A-4979-8F17-F73762C03A3B}" dt="2024-09-11T20:34:30.953" v="693"/>
          <ac:picMkLst>
            <pc:docMk/>
            <pc:sldMk cId="1139640429" sldId="258"/>
            <ac:picMk id="8" creationId="{29547B45-51FD-C3EB-A3ED-9A8251350B56}"/>
          </ac:picMkLst>
        </pc:picChg>
        <pc:picChg chg="mod">
          <ac:chgData name="Gilliam, Robert" userId="6bab320e-ede2-4715-9702-c774853eb5a8" providerId="ADAL" clId="{F9B93633-0B8A-4979-8F17-F73762C03A3B}" dt="2024-09-11T20:34:30.953" v="693"/>
          <ac:picMkLst>
            <pc:docMk/>
            <pc:sldMk cId="1139640429" sldId="258"/>
            <ac:picMk id="12" creationId="{D2435A23-421E-3252-762C-E6F755FDD61E}"/>
          </ac:picMkLst>
        </pc:picChg>
      </pc:sldChg>
      <pc:sldChg chg="del">
        <pc:chgData name="Gilliam, Robert" userId="6bab320e-ede2-4715-9702-c774853eb5a8" providerId="ADAL" clId="{F9B93633-0B8A-4979-8F17-F73762C03A3B}" dt="2024-09-26T18:15:54.511" v="5745" actId="47"/>
        <pc:sldMkLst>
          <pc:docMk/>
          <pc:sldMk cId="1627837016" sldId="259"/>
        </pc:sldMkLst>
      </pc:sldChg>
      <pc:sldChg chg="del">
        <pc:chgData name="Gilliam, Robert" userId="6bab320e-ede2-4715-9702-c774853eb5a8" providerId="ADAL" clId="{F9B93633-0B8A-4979-8F17-F73762C03A3B}" dt="2024-09-26T18:16:04.906" v="5747" actId="47"/>
        <pc:sldMkLst>
          <pc:docMk/>
          <pc:sldMk cId="2735186222" sldId="260"/>
        </pc:sldMkLst>
      </pc:sldChg>
      <pc:sldChg chg="del">
        <pc:chgData name="Gilliam, Robert" userId="6bab320e-ede2-4715-9702-c774853eb5a8" providerId="ADAL" clId="{F9B93633-0B8A-4979-8F17-F73762C03A3B}" dt="2024-09-26T18:16:07.912" v="5748" actId="47"/>
        <pc:sldMkLst>
          <pc:docMk/>
          <pc:sldMk cId="1084482667" sldId="261"/>
        </pc:sldMkLst>
      </pc:sldChg>
      <pc:sldChg chg="modSp add del mod">
        <pc:chgData name="Gilliam, Robert" userId="6bab320e-ede2-4715-9702-c774853eb5a8" providerId="ADAL" clId="{F9B93633-0B8A-4979-8F17-F73762C03A3B}" dt="2024-09-11T21:02:09.426" v="1315" actId="47"/>
        <pc:sldMkLst>
          <pc:docMk/>
          <pc:sldMk cId="985449877" sldId="262"/>
        </pc:sldMkLst>
        <pc:spChg chg="mod">
          <ac:chgData name="Gilliam, Robert" userId="6bab320e-ede2-4715-9702-c774853eb5a8" providerId="ADAL" clId="{F9B93633-0B8A-4979-8F17-F73762C03A3B}" dt="2024-09-11T20:37:41.656" v="747" actId="207"/>
          <ac:spMkLst>
            <pc:docMk/>
            <pc:sldMk cId="985449877" sldId="262"/>
            <ac:spMk id="4" creationId="{08FECAF5-3C80-47B3-F45A-8727EAD17C3A}"/>
          </ac:spMkLst>
        </pc:spChg>
        <pc:spChg chg="mod">
          <ac:chgData name="Gilliam, Robert" userId="6bab320e-ede2-4715-9702-c774853eb5a8" providerId="ADAL" clId="{F9B93633-0B8A-4979-8F17-F73762C03A3B}" dt="2024-09-11T20:37:59.947" v="748" actId="1076"/>
          <ac:spMkLst>
            <pc:docMk/>
            <pc:sldMk cId="985449877" sldId="262"/>
            <ac:spMk id="24" creationId="{AFF02020-8B42-B831-5BCD-E97B92BC2204}"/>
          </ac:spMkLst>
        </pc:spChg>
      </pc:sldChg>
      <pc:sldChg chg="modSp add mod">
        <pc:chgData name="Gilliam, Robert" userId="6bab320e-ede2-4715-9702-c774853eb5a8" providerId="ADAL" clId="{F9B93633-0B8A-4979-8F17-F73762C03A3B}" dt="2024-10-08T19:36:40.980" v="6726" actId="1076"/>
        <pc:sldMkLst>
          <pc:docMk/>
          <pc:sldMk cId="3135700149" sldId="263"/>
        </pc:sldMkLst>
        <pc:spChg chg="mod">
          <ac:chgData name="Gilliam, Robert" userId="6bab320e-ede2-4715-9702-c774853eb5a8" providerId="ADAL" clId="{F9B93633-0B8A-4979-8F17-F73762C03A3B}" dt="2024-09-24T13:56:45.694" v="1815" actId="20577"/>
          <ac:spMkLst>
            <pc:docMk/>
            <pc:sldMk cId="3135700149" sldId="263"/>
            <ac:spMk id="2" creationId="{277A9CD6-5B27-4E89-B687-91A4B88CEDB2}"/>
          </ac:spMkLst>
        </pc:spChg>
        <pc:spChg chg="mod">
          <ac:chgData name="Gilliam, Robert" userId="6bab320e-ede2-4715-9702-c774853eb5a8" providerId="ADAL" clId="{F9B93633-0B8A-4979-8F17-F73762C03A3B}" dt="2024-10-08T19:36:40.980" v="6726" actId="1076"/>
          <ac:spMkLst>
            <pc:docMk/>
            <pc:sldMk cId="3135700149" sldId="263"/>
            <ac:spMk id="3" creationId="{6209EDD4-9401-4853-8B59-A1323132955A}"/>
          </ac:spMkLst>
        </pc:spChg>
      </pc:sldChg>
      <pc:sldChg chg="delSp modSp add del mod">
        <pc:chgData name="Gilliam, Robert" userId="6bab320e-ede2-4715-9702-c774853eb5a8" providerId="ADAL" clId="{F9B93633-0B8A-4979-8F17-F73762C03A3B}" dt="2024-09-11T20:36:27.174" v="742" actId="47"/>
        <pc:sldMkLst>
          <pc:docMk/>
          <pc:sldMk cId="3510371156" sldId="294"/>
        </pc:sldMkLst>
        <pc:spChg chg="mod">
          <ac:chgData name="Gilliam, Robert" userId="6bab320e-ede2-4715-9702-c774853eb5a8" providerId="ADAL" clId="{F9B93633-0B8A-4979-8F17-F73762C03A3B}" dt="2024-09-11T20:34:06.799" v="689" actId="27636"/>
          <ac:spMkLst>
            <pc:docMk/>
            <pc:sldMk cId="3510371156" sldId="294"/>
            <ac:spMk id="14338" creationId="{00000000-0000-0000-0000-000000000000}"/>
          </ac:spMkLst>
        </pc:spChg>
        <pc:grpChg chg="del mod">
          <ac:chgData name="Gilliam, Robert" userId="6bab320e-ede2-4715-9702-c774853eb5a8" providerId="ADAL" clId="{F9B93633-0B8A-4979-8F17-F73762C03A3B}" dt="2024-09-11T20:34:29.100" v="692" actId="21"/>
          <ac:grpSpMkLst>
            <pc:docMk/>
            <pc:sldMk cId="3510371156" sldId="294"/>
            <ac:grpSpMk id="13" creationId="{02262061-C1D3-A6B0-C331-59CFDF8B1414}"/>
          </ac:grpSpMkLst>
        </pc:grpChg>
      </pc:sldChg>
      <pc:sldChg chg="modSp add del mod">
        <pc:chgData name="Gilliam, Robert" userId="6bab320e-ede2-4715-9702-c774853eb5a8" providerId="ADAL" clId="{F9B93633-0B8A-4979-8F17-F73762C03A3B}" dt="2024-10-09T12:36:41.282" v="6837" actId="20577"/>
        <pc:sldMkLst>
          <pc:docMk/>
          <pc:sldMk cId="1403149101" sldId="315"/>
        </pc:sldMkLst>
        <pc:spChg chg="mod">
          <ac:chgData name="Gilliam, Robert" userId="6bab320e-ede2-4715-9702-c774853eb5a8" providerId="ADAL" clId="{F9B93633-0B8A-4979-8F17-F73762C03A3B}" dt="2024-10-09T12:35:00.735" v="6807" actId="14100"/>
          <ac:spMkLst>
            <pc:docMk/>
            <pc:sldMk cId="1403149101" sldId="315"/>
            <ac:spMk id="3" creationId="{00000000-0000-0000-0000-000000000000}"/>
          </ac:spMkLst>
        </pc:spChg>
        <pc:spChg chg="mod">
          <ac:chgData name="Gilliam, Robert" userId="6bab320e-ede2-4715-9702-c774853eb5a8" providerId="ADAL" clId="{F9B93633-0B8A-4979-8F17-F73762C03A3B}" dt="2024-10-09T12:36:41.282" v="6837" actId="20577"/>
          <ac:spMkLst>
            <pc:docMk/>
            <pc:sldMk cId="1403149101" sldId="315"/>
            <ac:spMk id="5" creationId="{00000000-0000-0000-0000-000000000000}"/>
          </ac:spMkLst>
        </pc:spChg>
        <pc:picChg chg="mod">
          <ac:chgData name="Gilliam, Robert" userId="6bab320e-ede2-4715-9702-c774853eb5a8" providerId="ADAL" clId="{F9B93633-0B8A-4979-8F17-F73762C03A3B}" dt="2024-10-09T12:35:17.810" v="6813" actId="1076"/>
          <ac:picMkLst>
            <pc:docMk/>
            <pc:sldMk cId="1403149101" sldId="315"/>
            <ac:picMk id="9" creationId="{B299785A-B499-5908-5939-F7B8E7CCDEBE}"/>
          </ac:picMkLst>
        </pc:picChg>
      </pc:sldChg>
      <pc:sldChg chg="addSp modSp add mod">
        <pc:chgData name="Gilliam, Robert" userId="6bab320e-ede2-4715-9702-c774853eb5a8" providerId="ADAL" clId="{F9B93633-0B8A-4979-8F17-F73762C03A3B}" dt="2024-09-24T11:50:57.220" v="1407" actId="1076"/>
        <pc:sldMkLst>
          <pc:docMk/>
          <pc:sldMk cId="680739274" sldId="318"/>
        </pc:sldMkLst>
        <pc:spChg chg="mod">
          <ac:chgData name="Gilliam, Robert" userId="6bab320e-ede2-4715-9702-c774853eb5a8" providerId="ADAL" clId="{F9B93633-0B8A-4979-8F17-F73762C03A3B}" dt="2024-09-24T11:50:46.719" v="1403" actId="1076"/>
          <ac:spMkLst>
            <pc:docMk/>
            <pc:sldMk cId="680739274" sldId="318"/>
            <ac:spMk id="3" creationId="{00000000-0000-0000-0000-000000000000}"/>
          </ac:spMkLst>
        </pc:spChg>
        <pc:picChg chg="add mod">
          <ac:chgData name="Gilliam, Robert" userId="6bab320e-ede2-4715-9702-c774853eb5a8" providerId="ADAL" clId="{F9B93633-0B8A-4979-8F17-F73762C03A3B}" dt="2024-09-24T11:50:57.220" v="1407" actId="1076"/>
          <ac:picMkLst>
            <pc:docMk/>
            <pc:sldMk cId="680739274" sldId="318"/>
            <ac:picMk id="2" creationId="{A34B9EFA-BDF6-638C-603F-69F59A626FC6}"/>
          </ac:picMkLst>
        </pc:picChg>
      </pc:sldChg>
      <pc:sldChg chg="modSp add mod ord">
        <pc:chgData name="Gilliam, Robert" userId="6bab320e-ede2-4715-9702-c774853eb5a8" providerId="ADAL" clId="{F9B93633-0B8A-4979-8F17-F73762C03A3B}" dt="2024-10-09T12:06:57.532" v="6799" actId="1076"/>
        <pc:sldMkLst>
          <pc:docMk/>
          <pc:sldMk cId="522282599" sldId="334"/>
        </pc:sldMkLst>
        <pc:spChg chg="mod">
          <ac:chgData name="Gilliam, Robert" userId="6bab320e-ede2-4715-9702-c774853eb5a8" providerId="ADAL" clId="{F9B93633-0B8A-4979-8F17-F73762C03A3B}" dt="2024-10-09T12:06:57.532" v="6799" actId="1076"/>
          <ac:spMkLst>
            <pc:docMk/>
            <pc:sldMk cId="522282599" sldId="334"/>
            <ac:spMk id="9" creationId="{00000000-0000-0000-0000-000000000000}"/>
          </ac:spMkLst>
        </pc:spChg>
        <pc:spChg chg="mod">
          <ac:chgData name="Gilliam, Robert" userId="6bab320e-ede2-4715-9702-c774853eb5a8" providerId="ADAL" clId="{F9B93633-0B8A-4979-8F17-F73762C03A3B}" dt="2024-09-12T19:01:59.189" v="1365"/>
          <ac:spMkLst>
            <pc:docMk/>
            <pc:sldMk cId="522282599" sldId="334"/>
            <ac:spMk id="11272" creationId="{00000000-0000-0000-0000-000000000000}"/>
          </ac:spMkLst>
        </pc:spChg>
      </pc:sldChg>
      <pc:sldChg chg="add">
        <pc:chgData name="Gilliam, Robert" userId="6bab320e-ede2-4715-9702-c774853eb5a8" providerId="ADAL" clId="{F9B93633-0B8A-4979-8F17-F73762C03A3B}" dt="2024-09-11T21:02:07.024" v="1314"/>
        <pc:sldMkLst>
          <pc:docMk/>
          <pc:sldMk cId="648626911" sldId="338"/>
        </pc:sldMkLst>
      </pc:sldChg>
      <pc:sldChg chg="addSp delSp modSp add mod">
        <pc:chgData name="Gilliam, Robert" userId="6bab320e-ede2-4715-9702-c774853eb5a8" providerId="ADAL" clId="{F9B93633-0B8A-4979-8F17-F73762C03A3B}" dt="2024-10-09T12:06:37.607" v="6797" actId="20577"/>
        <pc:sldMkLst>
          <pc:docMk/>
          <pc:sldMk cId="1012511640" sldId="347"/>
        </pc:sldMkLst>
        <pc:spChg chg="mod">
          <ac:chgData name="Gilliam, Robert" userId="6bab320e-ede2-4715-9702-c774853eb5a8" providerId="ADAL" clId="{F9B93633-0B8A-4979-8F17-F73762C03A3B}" dt="2024-10-09T12:06:37.607" v="6797" actId="20577"/>
          <ac:spMkLst>
            <pc:docMk/>
            <pc:sldMk cId="1012511640" sldId="347"/>
            <ac:spMk id="2" creationId="{00000000-0000-0000-0000-000000000000}"/>
          </ac:spMkLst>
        </pc:spChg>
        <pc:spChg chg="del">
          <ac:chgData name="Gilliam, Robert" userId="6bab320e-ede2-4715-9702-c774853eb5a8" providerId="ADAL" clId="{F9B93633-0B8A-4979-8F17-F73762C03A3B}" dt="2024-09-24T11:46:59.148" v="1373" actId="478"/>
          <ac:spMkLst>
            <pc:docMk/>
            <pc:sldMk cId="1012511640" sldId="347"/>
            <ac:spMk id="3" creationId="{872AF3E8-EDEF-E845-B405-4D908DC39B86}"/>
          </ac:spMkLst>
        </pc:spChg>
        <pc:spChg chg="del mod">
          <ac:chgData name="Gilliam, Robert" userId="6bab320e-ede2-4715-9702-c774853eb5a8" providerId="ADAL" clId="{F9B93633-0B8A-4979-8F17-F73762C03A3B}" dt="2024-09-24T11:47:01.502" v="1375" actId="478"/>
          <ac:spMkLst>
            <pc:docMk/>
            <pc:sldMk cId="1012511640" sldId="347"/>
            <ac:spMk id="6" creationId="{465DDE7C-6688-32A0-0E60-107D387798D3}"/>
          </ac:spMkLst>
        </pc:spChg>
        <pc:spChg chg="del">
          <ac:chgData name="Gilliam, Robert" userId="6bab320e-ede2-4715-9702-c774853eb5a8" providerId="ADAL" clId="{F9B93633-0B8A-4979-8F17-F73762C03A3B}" dt="2024-09-24T11:47:04.248" v="1376" actId="478"/>
          <ac:spMkLst>
            <pc:docMk/>
            <pc:sldMk cId="1012511640" sldId="347"/>
            <ac:spMk id="11" creationId="{00000000-0000-0000-0000-000000000000}"/>
          </ac:spMkLst>
        </pc:spChg>
        <pc:spChg chg="del">
          <ac:chgData name="Gilliam, Robert" userId="6bab320e-ede2-4715-9702-c774853eb5a8" providerId="ADAL" clId="{F9B93633-0B8A-4979-8F17-F73762C03A3B}" dt="2024-09-24T11:46:58.520" v="1372" actId="478"/>
          <ac:spMkLst>
            <pc:docMk/>
            <pc:sldMk cId="1012511640" sldId="347"/>
            <ac:spMk id="12" creationId="{F7022852-C2A4-46AC-83E6-F7CB31730F99}"/>
          </ac:spMkLst>
        </pc:spChg>
        <pc:grpChg chg="del">
          <ac:chgData name="Gilliam, Robert" userId="6bab320e-ede2-4715-9702-c774853eb5a8" providerId="ADAL" clId="{F9B93633-0B8A-4979-8F17-F73762C03A3B}" dt="2024-09-24T11:47:05.002" v="1377" actId="478"/>
          <ac:grpSpMkLst>
            <pc:docMk/>
            <pc:sldMk cId="1012511640" sldId="347"/>
            <ac:grpSpMk id="9" creationId="{00000000-0000-0000-0000-000000000000}"/>
          </ac:grpSpMkLst>
        </pc:grpChg>
        <pc:grpChg chg="del">
          <ac:chgData name="Gilliam, Robert" userId="6bab320e-ede2-4715-9702-c774853eb5a8" providerId="ADAL" clId="{F9B93633-0B8A-4979-8F17-F73762C03A3B}" dt="2024-09-24T11:46:57.766" v="1371" actId="478"/>
          <ac:grpSpMkLst>
            <pc:docMk/>
            <pc:sldMk cId="1012511640" sldId="347"/>
            <ac:grpSpMk id="13" creationId="{34362DD3-A2F7-4389-A602-5E3DBC3F0E83}"/>
          </ac:grpSpMkLst>
        </pc:grpChg>
        <pc:graphicFrameChg chg="del mod">
          <ac:chgData name="Gilliam, Robert" userId="6bab320e-ede2-4715-9702-c774853eb5a8" providerId="ADAL" clId="{F9B93633-0B8A-4979-8F17-F73762C03A3B}" dt="2024-09-24T11:46:56.399" v="1370" actId="478"/>
          <ac:graphicFrameMkLst>
            <pc:docMk/>
            <pc:sldMk cId="1012511640" sldId="347"/>
            <ac:graphicFrameMk id="4" creationId="{00000000-0000-0000-0000-000000000000}"/>
          </ac:graphicFrameMkLst>
        </pc:graphicFrameChg>
        <pc:picChg chg="add mod ord">
          <ac:chgData name="Gilliam, Robert" userId="6bab320e-ede2-4715-9702-c774853eb5a8" providerId="ADAL" clId="{F9B93633-0B8A-4979-8F17-F73762C03A3B}" dt="2024-09-24T11:47:25.442" v="1386" actId="14100"/>
          <ac:picMkLst>
            <pc:docMk/>
            <pc:sldMk cId="1012511640" sldId="347"/>
            <ac:picMk id="10" creationId="{DE4F681E-9A47-CF31-0751-7B5366B9726A}"/>
          </ac:picMkLst>
        </pc:picChg>
      </pc:sldChg>
      <pc:sldChg chg="delSp modSp add del mod setBg delDesignElem">
        <pc:chgData name="Gilliam, Robert" userId="6bab320e-ede2-4715-9702-c774853eb5a8" providerId="ADAL" clId="{F9B93633-0B8A-4979-8F17-F73762C03A3B}" dt="2024-09-11T21:08:10.403" v="1331" actId="47"/>
        <pc:sldMkLst>
          <pc:docMk/>
          <pc:sldMk cId="1769530413" sldId="373"/>
        </pc:sldMkLst>
        <pc:spChg chg="mod">
          <ac:chgData name="Gilliam, Robert" userId="6bab320e-ede2-4715-9702-c774853eb5a8" providerId="ADAL" clId="{F9B93633-0B8A-4979-8F17-F73762C03A3B}" dt="2024-09-11T21:06:59.995" v="1325"/>
          <ac:spMkLst>
            <pc:docMk/>
            <pc:sldMk cId="1769530413" sldId="373"/>
            <ac:spMk id="2" creationId="{9CDD8F53-C1E1-6F90-202B-82952542CF90}"/>
          </ac:spMkLst>
        </pc:spChg>
        <pc:spChg chg="mod">
          <ac:chgData name="Gilliam, Robert" userId="6bab320e-ede2-4715-9702-c774853eb5a8" providerId="ADAL" clId="{F9B93633-0B8A-4979-8F17-F73762C03A3B}" dt="2024-09-11T21:07:29.668" v="1330" actId="1076"/>
          <ac:spMkLst>
            <pc:docMk/>
            <pc:sldMk cId="1769530413" sldId="373"/>
            <ac:spMk id="9" creationId="{97BC7FA7-C593-B529-294A-BCAFD68F0C57}"/>
          </ac:spMkLst>
        </pc:spChg>
        <pc:spChg chg="del">
          <ac:chgData name="Gilliam, Robert" userId="6bab320e-ede2-4715-9702-c774853eb5a8" providerId="ADAL" clId="{F9B93633-0B8A-4979-8F17-F73762C03A3B}" dt="2024-09-11T21:06:59.995" v="1325"/>
          <ac:spMkLst>
            <pc:docMk/>
            <pc:sldMk cId="1769530413" sldId="373"/>
            <ac:spMk id="14" creationId="{3A930249-8242-4E2B-AF17-C01826488321}"/>
          </ac:spMkLst>
        </pc:spChg>
        <pc:spChg chg="del">
          <ac:chgData name="Gilliam, Robert" userId="6bab320e-ede2-4715-9702-c774853eb5a8" providerId="ADAL" clId="{F9B93633-0B8A-4979-8F17-F73762C03A3B}" dt="2024-09-11T21:06:59.995" v="1325"/>
          <ac:spMkLst>
            <pc:docMk/>
            <pc:sldMk cId="1769530413" sldId="373"/>
            <ac:spMk id="16" creationId="{A5BDD999-C5E1-4B3E-A710-768673819165}"/>
          </ac:spMkLst>
        </pc:spChg>
        <pc:picChg chg="mod">
          <ac:chgData name="Gilliam, Robert" userId="6bab320e-ede2-4715-9702-c774853eb5a8" providerId="ADAL" clId="{F9B93633-0B8A-4979-8F17-F73762C03A3B}" dt="2024-09-11T21:07:26.494" v="1329" actId="1076"/>
          <ac:picMkLst>
            <pc:docMk/>
            <pc:sldMk cId="1769530413" sldId="373"/>
            <ac:picMk id="8" creationId="{BA333406-5EF3-A713-FE1C-66BD8C9A9D18}"/>
          </ac:picMkLst>
        </pc:picChg>
      </pc:sldChg>
      <pc:sldChg chg="modSp add del mod ord">
        <pc:chgData name="Gilliam, Robert" userId="6bab320e-ede2-4715-9702-c774853eb5a8" providerId="ADAL" clId="{F9B93633-0B8A-4979-8F17-F73762C03A3B}" dt="2024-09-12T20:05:14.866" v="1369" actId="47"/>
        <pc:sldMkLst>
          <pc:docMk/>
          <pc:sldMk cId="3480482466" sldId="375"/>
        </pc:sldMkLst>
        <pc:spChg chg="mod">
          <ac:chgData name="Gilliam, Robert" userId="6bab320e-ede2-4715-9702-c774853eb5a8" providerId="ADAL" clId="{F9B93633-0B8A-4979-8F17-F73762C03A3B}" dt="2024-09-11T21:04:55.810" v="1322" actId="14100"/>
          <ac:spMkLst>
            <pc:docMk/>
            <pc:sldMk cId="3480482466" sldId="375"/>
            <ac:spMk id="2" creationId="{C599F3C1-0140-5200-A8B5-CD190AF4C058}"/>
          </ac:spMkLst>
        </pc:spChg>
        <pc:spChg chg="mod">
          <ac:chgData name="Gilliam, Robert" userId="6bab320e-ede2-4715-9702-c774853eb5a8" providerId="ADAL" clId="{F9B93633-0B8A-4979-8F17-F73762C03A3B}" dt="2024-09-12T18:58:48.551" v="1360" actId="27636"/>
          <ac:spMkLst>
            <pc:docMk/>
            <pc:sldMk cId="3480482466" sldId="375"/>
            <ac:spMk id="3" creationId="{F1F7F08B-52AD-94E8-76BC-85D7B7D1B6F9}"/>
          </ac:spMkLst>
        </pc:spChg>
        <pc:spChg chg="mod">
          <ac:chgData name="Gilliam, Robert" userId="6bab320e-ede2-4715-9702-c774853eb5a8" providerId="ADAL" clId="{F9B93633-0B8A-4979-8F17-F73762C03A3B}" dt="2024-09-11T21:04:15.355" v="1317"/>
          <ac:spMkLst>
            <pc:docMk/>
            <pc:sldMk cId="3480482466" sldId="375"/>
            <ac:spMk id="4" creationId="{F0AA6819-FCCF-08E2-03F6-DA6BE36BE472}"/>
          </ac:spMkLst>
        </pc:spChg>
      </pc:sldChg>
      <pc:sldChg chg="add">
        <pc:chgData name="Gilliam, Robert" userId="6bab320e-ede2-4715-9702-c774853eb5a8" providerId="ADAL" clId="{F9B93633-0B8A-4979-8F17-F73762C03A3B}" dt="2024-09-11T21:02:07.024" v="1314"/>
        <pc:sldMkLst>
          <pc:docMk/>
          <pc:sldMk cId="4269648789" sldId="377"/>
        </pc:sldMkLst>
      </pc:sldChg>
      <pc:sldChg chg="modSp add mod">
        <pc:chgData name="Gilliam, Robert" userId="6bab320e-ede2-4715-9702-c774853eb5a8" providerId="ADAL" clId="{F9B93633-0B8A-4979-8F17-F73762C03A3B}" dt="2024-10-09T12:36:29.158" v="6828" actId="1076"/>
        <pc:sldMkLst>
          <pc:docMk/>
          <pc:sldMk cId="2494309406" sldId="378"/>
        </pc:sldMkLst>
        <pc:spChg chg="mod">
          <ac:chgData name="Gilliam, Robert" userId="6bab320e-ede2-4715-9702-c774853eb5a8" providerId="ADAL" clId="{F9B93633-0B8A-4979-8F17-F73762C03A3B}" dt="2024-10-09T12:36:29.158" v="6828" actId="1076"/>
          <ac:spMkLst>
            <pc:docMk/>
            <pc:sldMk cId="2494309406" sldId="378"/>
            <ac:spMk id="2" creationId="{00000000-0000-0000-0000-000000000000}"/>
          </ac:spMkLst>
        </pc:spChg>
        <pc:spChg chg="mod">
          <ac:chgData name="Gilliam, Robert" userId="6bab320e-ede2-4715-9702-c774853eb5a8" providerId="ADAL" clId="{F9B93633-0B8A-4979-8F17-F73762C03A3B}" dt="2024-10-09T12:36:13.786" v="6825" actId="1076"/>
          <ac:spMkLst>
            <pc:docMk/>
            <pc:sldMk cId="2494309406" sldId="378"/>
            <ac:spMk id="6" creationId="{00000000-0000-0000-0000-000000000000}"/>
          </ac:spMkLst>
        </pc:spChg>
        <pc:spChg chg="mod">
          <ac:chgData name="Gilliam, Robert" userId="6bab320e-ede2-4715-9702-c774853eb5a8" providerId="ADAL" clId="{F9B93633-0B8A-4979-8F17-F73762C03A3B}" dt="2024-10-09T12:35:32.623" v="6814" actId="1076"/>
          <ac:spMkLst>
            <pc:docMk/>
            <pc:sldMk cId="2494309406" sldId="378"/>
            <ac:spMk id="12" creationId="{00000000-0000-0000-0000-000000000000}"/>
          </ac:spMkLst>
        </pc:spChg>
        <pc:spChg chg="mod">
          <ac:chgData name="Gilliam, Robert" userId="6bab320e-ede2-4715-9702-c774853eb5a8" providerId="ADAL" clId="{F9B93633-0B8A-4979-8F17-F73762C03A3B}" dt="2024-10-09T12:36:25.156" v="6827" actId="1076"/>
          <ac:spMkLst>
            <pc:docMk/>
            <pc:sldMk cId="2494309406" sldId="378"/>
            <ac:spMk id="14" creationId="{00000000-0000-0000-0000-000000000000}"/>
          </ac:spMkLst>
        </pc:spChg>
        <pc:spChg chg="mod">
          <ac:chgData name="Gilliam, Robert" userId="6bab320e-ede2-4715-9702-c774853eb5a8" providerId="ADAL" clId="{F9B93633-0B8A-4979-8F17-F73762C03A3B}" dt="2024-10-09T12:36:07.255" v="6824" actId="1076"/>
          <ac:spMkLst>
            <pc:docMk/>
            <pc:sldMk cId="2494309406" sldId="378"/>
            <ac:spMk id="16" creationId="{32147E66-8A8D-AF32-6420-98D686F4B465}"/>
          </ac:spMkLst>
        </pc:spChg>
        <pc:spChg chg="mod">
          <ac:chgData name="Gilliam, Robert" userId="6bab320e-ede2-4715-9702-c774853eb5a8" providerId="ADAL" clId="{F9B93633-0B8A-4979-8F17-F73762C03A3B}" dt="2024-10-09T12:35:49.583" v="6819" actId="1076"/>
          <ac:spMkLst>
            <pc:docMk/>
            <pc:sldMk cId="2494309406" sldId="378"/>
            <ac:spMk id="17" creationId="{65BCE1D0-A03B-49AA-B870-A834CF7BB188}"/>
          </ac:spMkLst>
        </pc:spChg>
        <pc:spChg chg="mod">
          <ac:chgData name="Gilliam, Robert" userId="6bab320e-ede2-4715-9702-c774853eb5a8" providerId="ADAL" clId="{F9B93633-0B8A-4979-8F17-F73762C03A3B}" dt="2024-10-09T12:36:00.665" v="6822" actId="1076"/>
          <ac:spMkLst>
            <pc:docMk/>
            <pc:sldMk cId="2494309406" sldId="378"/>
            <ac:spMk id="19" creationId="{9D10091B-F8BD-04DF-2683-39A902FB8D85}"/>
          </ac:spMkLst>
        </pc:spChg>
        <pc:picChg chg="mod">
          <ac:chgData name="Gilliam, Robert" userId="6bab320e-ede2-4715-9702-c774853eb5a8" providerId="ADAL" clId="{F9B93633-0B8A-4979-8F17-F73762C03A3B}" dt="2024-10-09T12:35:46.940" v="6818" actId="1076"/>
          <ac:picMkLst>
            <pc:docMk/>
            <pc:sldMk cId="2494309406" sldId="378"/>
            <ac:picMk id="5" creationId="{704885BC-6499-60B3-C780-460A6E25689D}"/>
          </ac:picMkLst>
        </pc:picChg>
        <pc:picChg chg="mod">
          <ac:chgData name="Gilliam, Robert" userId="6bab320e-ede2-4715-9702-c774853eb5a8" providerId="ADAL" clId="{F9B93633-0B8A-4979-8F17-F73762C03A3B}" dt="2024-10-09T12:35:56.270" v="6821" actId="1076"/>
          <ac:picMkLst>
            <pc:docMk/>
            <pc:sldMk cId="2494309406" sldId="378"/>
            <ac:picMk id="7" creationId="{AC812315-4D45-0DBD-2F67-2051C4480FAB}"/>
          </ac:picMkLst>
        </pc:picChg>
        <pc:picChg chg="mod">
          <ac:chgData name="Gilliam, Robert" userId="6bab320e-ede2-4715-9702-c774853eb5a8" providerId="ADAL" clId="{F9B93633-0B8A-4979-8F17-F73762C03A3B}" dt="2024-10-09T12:36:03.804" v="6823" actId="1076"/>
          <ac:picMkLst>
            <pc:docMk/>
            <pc:sldMk cId="2494309406" sldId="378"/>
            <ac:picMk id="8" creationId="{7E7AC827-8061-BFB4-9971-82C196FE53A1}"/>
          </ac:picMkLst>
        </pc:picChg>
      </pc:sldChg>
      <pc:sldChg chg="modSp del mod">
        <pc:chgData name="Gilliam, Robert" userId="6bab320e-ede2-4715-9702-c774853eb5a8" providerId="ADAL" clId="{F9B93633-0B8A-4979-8F17-F73762C03A3B}" dt="2024-09-25T14:09:53.778" v="3511" actId="47"/>
        <pc:sldMkLst>
          <pc:docMk/>
          <pc:sldMk cId="1784015461" sldId="379"/>
        </pc:sldMkLst>
        <pc:picChg chg="mod">
          <ac:chgData name="Gilliam, Robert" userId="6bab320e-ede2-4715-9702-c774853eb5a8" providerId="ADAL" clId="{F9B93633-0B8A-4979-8F17-F73762C03A3B}" dt="2024-09-11T21:08:19.307" v="1333" actId="14100"/>
          <ac:picMkLst>
            <pc:docMk/>
            <pc:sldMk cId="1784015461" sldId="379"/>
            <ac:picMk id="8" creationId="{BA333406-5EF3-A713-FE1C-66BD8C9A9D18}"/>
          </ac:picMkLst>
        </pc:picChg>
      </pc:sldChg>
      <pc:sldChg chg="addSp delSp modSp add mod ord">
        <pc:chgData name="Gilliam, Robert" userId="6bab320e-ede2-4715-9702-c774853eb5a8" providerId="ADAL" clId="{F9B93633-0B8A-4979-8F17-F73762C03A3B}" dt="2024-10-09T12:06:51.197" v="6798" actId="1076"/>
        <pc:sldMkLst>
          <pc:docMk/>
          <pc:sldMk cId="2940830059" sldId="380"/>
        </pc:sldMkLst>
        <pc:spChg chg="mod">
          <ac:chgData name="Gilliam, Robert" userId="6bab320e-ede2-4715-9702-c774853eb5a8" providerId="ADAL" clId="{F9B93633-0B8A-4979-8F17-F73762C03A3B}" dt="2024-10-08T19:35:20.259" v="6723" actId="115"/>
          <ac:spMkLst>
            <pc:docMk/>
            <pc:sldMk cId="2940830059" sldId="380"/>
            <ac:spMk id="3" creationId="{00000000-0000-0000-0000-000000000000}"/>
          </ac:spMkLst>
        </pc:spChg>
        <pc:spChg chg="mod">
          <ac:chgData name="Gilliam, Robert" userId="6bab320e-ede2-4715-9702-c774853eb5a8" providerId="ADAL" clId="{F9B93633-0B8A-4979-8F17-F73762C03A3B}" dt="2024-10-09T12:06:51.197" v="6798" actId="1076"/>
          <ac:spMkLst>
            <pc:docMk/>
            <pc:sldMk cId="2940830059" sldId="380"/>
            <ac:spMk id="5" creationId="{00000000-0000-0000-0000-000000000000}"/>
          </ac:spMkLst>
        </pc:spChg>
        <pc:picChg chg="add mod">
          <ac:chgData name="Gilliam, Robert" userId="6bab320e-ede2-4715-9702-c774853eb5a8" providerId="ADAL" clId="{F9B93633-0B8A-4979-8F17-F73762C03A3B}" dt="2024-09-24T11:55:53.450" v="1421" actId="1076"/>
          <ac:picMkLst>
            <pc:docMk/>
            <pc:sldMk cId="2940830059" sldId="380"/>
            <ac:picMk id="2" creationId="{94EE3D26-7CEC-4931-D3CB-D88A12E0E450}"/>
          </ac:picMkLst>
        </pc:picChg>
        <pc:picChg chg="add del mod">
          <ac:chgData name="Gilliam, Robert" userId="6bab320e-ede2-4715-9702-c774853eb5a8" providerId="ADAL" clId="{F9B93633-0B8A-4979-8F17-F73762C03A3B}" dt="2024-09-24T11:58:15.123" v="1426" actId="478"/>
          <ac:picMkLst>
            <pc:docMk/>
            <pc:sldMk cId="2940830059" sldId="380"/>
            <ac:picMk id="4" creationId="{5B303D4D-0CC7-0765-0462-D4865B498129}"/>
          </ac:picMkLst>
        </pc:picChg>
        <pc:picChg chg="del">
          <ac:chgData name="Gilliam, Robert" userId="6bab320e-ede2-4715-9702-c774853eb5a8" providerId="ADAL" clId="{F9B93633-0B8A-4979-8F17-F73762C03A3B}" dt="2024-09-24T11:47:40.043" v="1387" actId="478"/>
          <ac:picMkLst>
            <pc:docMk/>
            <pc:sldMk cId="2940830059" sldId="380"/>
            <ac:picMk id="2050" creationId="{63968B7E-5C55-4660-A4D5-4F1B83278625}"/>
          </ac:picMkLst>
        </pc:picChg>
      </pc:sldChg>
      <pc:sldChg chg="addSp delSp modSp new del mod modClrScheme chgLayout">
        <pc:chgData name="Gilliam, Robert" userId="6bab320e-ede2-4715-9702-c774853eb5a8" providerId="ADAL" clId="{F9B93633-0B8A-4979-8F17-F73762C03A3B}" dt="2024-09-24T11:51:03.527" v="1408" actId="47"/>
        <pc:sldMkLst>
          <pc:docMk/>
          <pc:sldMk cId="1475435793" sldId="381"/>
        </pc:sldMkLst>
        <pc:spChg chg="del mod ord">
          <ac:chgData name="Gilliam, Robert" userId="6bab320e-ede2-4715-9702-c774853eb5a8" providerId="ADAL" clId="{F9B93633-0B8A-4979-8F17-F73762C03A3B}" dt="2024-09-24T11:48:52.032" v="1389" actId="700"/>
          <ac:spMkLst>
            <pc:docMk/>
            <pc:sldMk cId="1475435793" sldId="381"/>
            <ac:spMk id="2" creationId="{35E0EA34-42C1-0D3B-AA62-5316E896E9F2}"/>
          </ac:spMkLst>
        </pc:spChg>
        <pc:spChg chg="del">
          <ac:chgData name="Gilliam, Robert" userId="6bab320e-ede2-4715-9702-c774853eb5a8" providerId="ADAL" clId="{F9B93633-0B8A-4979-8F17-F73762C03A3B}" dt="2024-09-24T11:48:52.032" v="1389" actId="700"/>
          <ac:spMkLst>
            <pc:docMk/>
            <pc:sldMk cId="1475435793" sldId="381"/>
            <ac:spMk id="3" creationId="{F9D1319F-D815-14B1-B916-EC63C2D759A5}"/>
          </ac:spMkLst>
        </pc:spChg>
        <pc:spChg chg="add mod ord">
          <ac:chgData name="Gilliam, Robert" userId="6bab320e-ede2-4715-9702-c774853eb5a8" providerId="ADAL" clId="{F9B93633-0B8A-4979-8F17-F73762C03A3B}" dt="2024-09-24T11:48:52.032" v="1389" actId="700"/>
          <ac:spMkLst>
            <pc:docMk/>
            <pc:sldMk cId="1475435793" sldId="381"/>
            <ac:spMk id="4" creationId="{AD323965-EE79-86FC-629C-A38947E3DCC0}"/>
          </ac:spMkLst>
        </pc:spChg>
        <pc:picChg chg="add del mod">
          <ac:chgData name="Gilliam, Robert" userId="6bab320e-ede2-4715-9702-c774853eb5a8" providerId="ADAL" clId="{F9B93633-0B8A-4979-8F17-F73762C03A3B}" dt="2024-09-24T11:50:23.148" v="1395" actId="21"/>
          <ac:picMkLst>
            <pc:docMk/>
            <pc:sldMk cId="1475435793" sldId="381"/>
            <ac:picMk id="5" creationId="{A34B9EFA-BDF6-638C-603F-69F59A626FC6}"/>
          </ac:picMkLst>
        </pc:picChg>
      </pc:sldChg>
      <pc:sldChg chg="modSp add mod">
        <pc:chgData name="Gilliam, Robert" userId="6bab320e-ede2-4715-9702-c774853eb5a8" providerId="ADAL" clId="{F9B93633-0B8A-4979-8F17-F73762C03A3B}" dt="2024-10-09T14:46:44.216" v="7186" actId="20577"/>
        <pc:sldMkLst>
          <pc:docMk/>
          <pc:sldMk cId="3448733085" sldId="381"/>
        </pc:sldMkLst>
        <pc:spChg chg="mod">
          <ac:chgData name="Gilliam, Robert" userId="6bab320e-ede2-4715-9702-c774853eb5a8" providerId="ADAL" clId="{F9B93633-0B8A-4979-8F17-F73762C03A3B}" dt="2024-10-09T14:46:44.216" v="7186" actId="20577"/>
          <ac:spMkLst>
            <pc:docMk/>
            <pc:sldMk cId="3448733085" sldId="381"/>
            <ac:spMk id="3" creationId="{6209EDD4-9401-4853-8B59-A1323132955A}"/>
          </ac:spMkLst>
        </pc:spChg>
      </pc:sldChg>
      <pc:sldChg chg="addSp modSp add mod">
        <pc:chgData name="Gilliam, Robert" userId="6bab320e-ede2-4715-9702-c774853eb5a8" providerId="ADAL" clId="{F9B93633-0B8A-4979-8F17-F73762C03A3B}" dt="2024-10-09T12:39:17.429" v="6855" actId="1076"/>
        <pc:sldMkLst>
          <pc:docMk/>
          <pc:sldMk cId="3273103738" sldId="382"/>
        </pc:sldMkLst>
        <pc:spChg chg="mod">
          <ac:chgData name="Gilliam, Robert" userId="6bab320e-ede2-4715-9702-c774853eb5a8" providerId="ADAL" clId="{F9B93633-0B8A-4979-8F17-F73762C03A3B}" dt="2024-10-09T12:38:51.346" v="6842" actId="1076"/>
          <ac:spMkLst>
            <pc:docMk/>
            <pc:sldMk cId="3273103738" sldId="382"/>
            <ac:spMk id="2" creationId="{277A9CD6-5B27-4E89-B687-91A4B88CEDB2}"/>
          </ac:spMkLst>
        </pc:spChg>
        <pc:spChg chg="mod">
          <ac:chgData name="Gilliam, Robert" userId="6bab320e-ede2-4715-9702-c774853eb5a8" providerId="ADAL" clId="{F9B93633-0B8A-4979-8F17-F73762C03A3B}" dt="2024-10-09T12:39:17.429" v="6855" actId="1076"/>
          <ac:spMkLst>
            <pc:docMk/>
            <pc:sldMk cId="3273103738" sldId="382"/>
            <ac:spMk id="3" creationId="{6209EDD4-9401-4853-8B59-A1323132955A}"/>
          </ac:spMkLst>
        </pc:spChg>
        <pc:spChg chg="add mod">
          <ac:chgData name="Gilliam, Robert" userId="6bab320e-ede2-4715-9702-c774853eb5a8" providerId="ADAL" clId="{F9B93633-0B8A-4979-8F17-F73762C03A3B}" dt="2024-09-26T18:07:22.563" v="5661" actId="164"/>
          <ac:spMkLst>
            <pc:docMk/>
            <pc:sldMk cId="3273103738" sldId="382"/>
            <ac:spMk id="8" creationId="{8B8DDE5E-07BA-F43B-9D04-EBFC78D2C3A8}"/>
          </ac:spMkLst>
        </pc:spChg>
        <pc:spChg chg="add mod">
          <ac:chgData name="Gilliam, Robert" userId="6bab320e-ede2-4715-9702-c774853eb5a8" providerId="ADAL" clId="{F9B93633-0B8A-4979-8F17-F73762C03A3B}" dt="2024-09-26T18:07:51.614" v="5668" actId="1076"/>
          <ac:spMkLst>
            <pc:docMk/>
            <pc:sldMk cId="3273103738" sldId="382"/>
            <ac:spMk id="9" creationId="{C17BE76D-1754-340A-08A5-4BB04CD7F1D4}"/>
          </ac:spMkLst>
        </pc:spChg>
        <pc:grpChg chg="add mod">
          <ac:chgData name="Gilliam, Robert" userId="6bab320e-ede2-4715-9702-c774853eb5a8" providerId="ADAL" clId="{F9B93633-0B8A-4979-8F17-F73762C03A3B}" dt="2024-09-26T18:07:42.519" v="5666" actId="1076"/>
          <ac:grpSpMkLst>
            <pc:docMk/>
            <pc:sldMk cId="3273103738" sldId="382"/>
            <ac:grpSpMk id="10" creationId="{20B033A9-F020-84BC-34A7-C071EB2F350C}"/>
          </ac:grpSpMkLst>
        </pc:grpChg>
        <pc:picChg chg="add mod">
          <ac:chgData name="Gilliam, Robert" userId="6bab320e-ede2-4715-9702-c774853eb5a8" providerId="ADAL" clId="{F9B93633-0B8A-4979-8F17-F73762C03A3B}" dt="2024-09-26T18:07:31.771" v="5663" actId="1076"/>
          <ac:picMkLst>
            <pc:docMk/>
            <pc:sldMk cId="3273103738" sldId="382"/>
            <ac:picMk id="5" creationId="{7B5D0B79-74A1-C5F1-74B5-6AC8C353C80D}"/>
          </ac:picMkLst>
        </pc:picChg>
        <pc:picChg chg="add mod">
          <ac:chgData name="Gilliam, Robert" userId="6bab320e-ede2-4715-9702-c774853eb5a8" providerId="ADAL" clId="{F9B93633-0B8A-4979-8F17-F73762C03A3B}" dt="2024-09-26T18:07:22.563" v="5661" actId="164"/>
          <ac:picMkLst>
            <pc:docMk/>
            <pc:sldMk cId="3273103738" sldId="382"/>
            <ac:picMk id="7" creationId="{3E800689-A600-3D68-240E-48DD58524D6C}"/>
          </ac:picMkLst>
        </pc:picChg>
      </pc:sldChg>
      <pc:sldChg chg="modSp add mod ord">
        <pc:chgData name="Gilliam, Robert" userId="6bab320e-ede2-4715-9702-c774853eb5a8" providerId="ADAL" clId="{F9B93633-0B8A-4979-8F17-F73762C03A3B}" dt="2024-10-09T12:38:25.420" v="6841" actId="114"/>
        <pc:sldMkLst>
          <pc:docMk/>
          <pc:sldMk cId="120442947" sldId="383"/>
        </pc:sldMkLst>
        <pc:spChg chg="mod">
          <ac:chgData name="Gilliam, Robert" userId="6bab320e-ede2-4715-9702-c774853eb5a8" providerId="ADAL" clId="{F9B93633-0B8A-4979-8F17-F73762C03A3B}" dt="2024-09-24T14:02:47.813" v="1928" actId="20577"/>
          <ac:spMkLst>
            <pc:docMk/>
            <pc:sldMk cId="120442947" sldId="383"/>
            <ac:spMk id="2" creationId="{277A9CD6-5B27-4E89-B687-91A4B88CEDB2}"/>
          </ac:spMkLst>
        </pc:spChg>
        <pc:spChg chg="mod">
          <ac:chgData name="Gilliam, Robert" userId="6bab320e-ede2-4715-9702-c774853eb5a8" providerId="ADAL" clId="{F9B93633-0B8A-4979-8F17-F73762C03A3B}" dt="2024-10-09T12:38:25.420" v="6841" actId="114"/>
          <ac:spMkLst>
            <pc:docMk/>
            <pc:sldMk cId="120442947" sldId="383"/>
            <ac:spMk id="3" creationId="{6209EDD4-9401-4853-8B59-A1323132955A}"/>
          </ac:spMkLst>
        </pc:spChg>
      </pc:sldChg>
      <pc:sldChg chg="addSp delSp modSp add mod ord">
        <pc:chgData name="Gilliam, Robert" userId="6bab320e-ede2-4715-9702-c774853eb5a8" providerId="ADAL" clId="{F9B93633-0B8A-4979-8F17-F73762C03A3B}" dt="2024-10-21T10:17:48.478" v="7244"/>
        <pc:sldMkLst>
          <pc:docMk/>
          <pc:sldMk cId="4218493535" sldId="384"/>
        </pc:sldMkLst>
        <pc:spChg chg="mod">
          <ac:chgData name="Gilliam, Robert" userId="6bab320e-ede2-4715-9702-c774853eb5a8" providerId="ADAL" clId="{F9B93633-0B8A-4979-8F17-F73762C03A3B}" dt="2024-09-26T11:15:56.804" v="4083" actId="1076"/>
          <ac:spMkLst>
            <pc:docMk/>
            <pc:sldMk cId="4218493535" sldId="384"/>
            <ac:spMk id="2" creationId="{277A9CD6-5B27-4E89-B687-91A4B88CEDB2}"/>
          </ac:spMkLst>
        </pc:spChg>
        <pc:spChg chg="mod">
          <ac:chgData name="Gilliam, Robert" userId="6bab320e-ede2-4715-9702-c774853eb5a8" providerId="ADAL" clId="{F9B93633-0B8A-4979-8F17-F73762C03A3B}" dt="2024-10-08T19:52:40.268" v="6748" actId="20577"/>
          <ac:spMkLst>
            <pc:docMk/>
            <pc:sldMk cId="4218493535" sldId="384"/>
            <ac:spMk id="3" creationId="{6209EDD4-9401-4853-8B59-A1323132955A}"/>
          </ac:spMkLst>
        </pc:spChg>
        <pc:spChg chg="add mod">
          <ac:chgData name="Gilliam, Robert" userId="6bab320e-ede2-4715-9702-c774853eb5a8" providerId="ADAL" clId="{F9B93633-0B8A-4979-8F17-F73762C03A3B}" dt="2024-09-26T10:28:27.461" v="3976" actId="1076"/>
          <ac:spMkLst>
            <pc:docMk/>
            <pc:sldMk cId="4218493535" sldId="384"/>
            <ac:spMk id="4" creationId="{EFF5DED4-ED13-1600-B083-E0F7AE17A07F}"/>
          </ac:spMkLst>
        </pc:spChg>
        <pc:spChg chg="add del mod">
          <ac:chgData name="Gilliam, Robert" userId="6bab320e-ede2-4715-9702-c774853eb5a8" providerId="ADAL" clId="{F9B93633-0B8A-4979-8F17-F73762C03A3B}" dt="2024-09-26T10:17:54.870" v="3915" actId="478"/>
          <ac:spMkLst>
            <pc:docMk/>
            <pc:sldMk cId="4218493535" sldId="384"/>
            <ac:spMk id="5" creationId="{8E30F3DE-F80A-5AB5-8335-8B3192289708}"/>
          </ac:spMkLst>
        </pc:spChg>
        <pc:spChg chg="add del mod">
          <ac:chgData name="Gilliam, Robert" userId="6bab320e-ede2-4715-9702-c774853eb5a8" providerId="ADAL" clId="{F9B93633-0B8A-4979-8F17-F73762C03A3B}" dt="2024-09-26T10:17:58.154" v="3916" actId="478"/>
          <ac:spMkLst>
            <pc:docMk/>
            <pc:sldMk cId="4218493535" sldId="384"/>
            <ac:spMk id="6" creationId="{F49BD3F0-752F-F384-980C-5C37DAD888DE}"/>
          </ac:spMkLst>
        </pc:spChg>
        <pc:spChg chg="add mod">
          <ac:chgData name="Gilliam, Robert" userId="6bab320e-ede2-4715-9702-c774853eb5a8" providerId="ADAL" clId="{F9B93633-0B8A-4979-8F17-F73762C03A3B}" dt="2024-09-26T11:13:02.463" v="4040" actId="1076"/>
          <ac:spMkLst>
            <pc:docMk/>
            <pc:sldMk cId="4218493535" sldId="384"/>
            <ac:spMk id="19" creationId="{4FE3D5DF-4220-E507-96B3-9E4160593869}"/>
          </ac:spMkLst>
        </pc:spChg>
        <pc:spChg chg="add mod">
          <ac:chgData name="Gilliam, Robert" userId="6bab320e-ede2-4715-9702-c774853eb5a8" providerId="ADAL" clId="{F9B93633-0B8A-4979-8F17-F73762C03A3B}" dt="2024-09-26T10:29:21.175" v="3999" actId="20577"/>
          <ac:spMkLst>
            <pc:docMk/>
            <pc:sldMk cId="4218493535" sldId="384"/>
            <ac:spMk id="20" creationId="{D34151DC-3E23-E87D-FE63-FD890D3C518B}"/>
          </ac:spMkLst>
        </pc:spChg>
        <pc:spChg chg="add mod">
          <ac:chgData name="Gilliam, Robert" userId="6bab320e-ede2-4715-9702-c774853eb5a8" providerId="ADAL" clId="{F9B93633-0B8A-4979-8F17-F73762C03A3B}" dt="2024-09-26T11:15:30.556" v="4067" actId="1076"/>
          <ac:spMkLst>
            <pc:docMk/>
            <pc:sldMk cId="4218493535" sldId="384"/>
            <ac:spMk id="34" creationId="{701AD8DC-4105-C3BF-52E5-DCA8C3CC2FE1}"/>
          </ac:spMkLst>
        </pc:spChg>
        <pc:spChg chg="add mod">
          <ac:chgData name="Gilliam, Robert" userId="6bab320e-ede2-4715-9702-c774853eb5a8" providerId="ADAL" clId="{F9B93633-0B8A-4979-8F17-F73762C03A3B}" dt="2024-09-26T11:15:39.507" v="4081" actId="20577"/>
          <ac:spMkLst>
            <pc:docMk/>
            <pc:sldMk cId="4218493535" sldId="384"/>
            <ac:spMk id="35" creationId="{CB000CF9-0C94-05D2-CF09-1B0109D4EC9B}"/>
          </ac:spMkLst>
        </pc:spChg>
        <pc:spChg chg="add mod">
          <ac:chgData name="Gilliam, Robert" userId="6bab320e-ede2-4715-9702-c774853eb5a8" providerId="ADAL" clId="{F9B93633-0B8A-4979-8F17-F73762C03A3B}" dt="2024-10-16T14:36:09.061" v="7199" actId="20577"/>
          <ac:spMkLst>
            <pc:docMk/>
            <pc:sldMk cId="4218493535" sldId="384"/>
            <ac:spMk id="36" creationId="{3DD8B512-20AE-79FA-8D35-505B2C4755DE}"/>
          </ac:spMkLst>
        </pc:spChg>
        <pc:spChg chg="add mod">
          <ac:chgData name="Gilliam, Robert" userId="6bab320e-ede2-4715-9702-c774853eb5a8" providerId="ADAL" clId="{F9B93633-0B8A-4979-8F17-F73762C03A3B}" dt="2024-09-26T11:52:59.504" v="4191" actId="1076"/>
          <ac:spMkLst>
            <pc:docMk/>
            <pc:sldMk cId="4218493535" sldId="384"/>
            <ac:spMk id="42" creationId="{47F3FA59-1EBD-580F-3B39-8DFC9B5D13F0}"/>
          </ac:spMkLst>
        </pc:spChg>
        <pc:picChg chg="add mod">
          <ac:chgData name="Gilliam, Robert" userId="6bab320e-ede2-4715-9702-c774853eb5a8" providerId="ADAL" clId="{F9B93633-0B8A-4979-8F17-F73762C03A3B}" dt="2024-09-26T11:44:41.180" v="4088" actId="1076"/>
          <ac:picMkLst>
            <pc:docMk/>
            <pc:sldMk cId="4218493535" sldId="384"/>
            <ac:picMk id="8" creationId="{4BD7D0BB-66D7-E9E5-18C1-4854BCA37B97}"/>
          </ac:picMkLst>
        </pc:picChg>
        <pc:picChg chg="add del mod">
          <ac:chgData name="Gilliam, Robert" userId="6bab320e-ede2-4715-9702-c774853eb5a8" providerId="ADAL" clId="{F9B93633-0B8A-4979-8F17-F73762C03A3B}" dt="2024-09-26T11:51:29.217" v="4144" actId="478"/>
          <ac:picMkLst>
            <pc:docMk/>
            <pc:sldMk cId="4218493535" sldId="384"/>
            <ac:picMk id="10" creationId="{5D91986A-80EF-AA06-5019-B1B0A4C65D65}"/>
          </ac:picMkLst>
        </pc:picChg>
        <pc:picChg chg="add mod">
          <ac:chgData name="Gilliam, Robert" userId="6bab320e-ede2-4715-9702-c774853eb5a8" providerId="ADAL" clId="{F9B93633-0B8A-4979-8F17-F73762C03A3B}" dt="2024-09-26T11:52:02.990" v="4148" actId="1076"/>
          <ac:picMkLst>
            <pc:docMk/>
            <pc:sldMk cId="4218493535" sldId="384"/>
            <ac:picMk id="12" creationId="{E468DA9F-F9E7-15FB-823A-66D7E16A3413}"/>
          </ac:picMkLst>
        </pc:picChg>
        <pc:picChg chg="add mod">
          <ac:chgData name="Gilliam, Robert" userId="6bab320e-ede2-4715-9702-c774853eb5a8" providerId="ADAL" clId="{F9B93633-0B8A-4979-8F17-F73762C03A3B}" dt="2024-09-26T11:12:45.740" v="4036" actId="1076"/>
          <ac:picMkLst>
            <pc:docMk/>
            <pc:sldMk cId="4218493535" sldId="384"/>
            <ac:picMk id="14" creationId="{7DB50353-2769-4A5C-C0B0-62B131836DCE}"/>
          </ac:picMkLst>
        </pc:picChg>
        <pc:picChg chg="add mod">
          <ac:chgData name="Gilliam, Robert" userId="6bab320e-ede2-4715-9702-c774853eb5a8" providerId="ADAL" clId="{F9B93633-0B8A-4979-8F17-F73762C03A3B}" dt="2024-09-26T10:31:18.294" v="4013" actId="1076"/>
          <ac:picMkLst>
            <pc:docMk/>
            <pc:sldMk cId="4218493535" sldId="384"/>
            <ac:picMk id="15" creationId="{D859EC86-01E8-A2DA-DBA0-BCECFCFDCF41}"/>
          </ac:picMkLst>
        </pc:picChg>
        <pc:picChg chg="add del mod">
          <ac:chgData name="Gilliam, Robert" userId="6bab320e-ede2-4715-9702-c774853eb5a8" providerId="ADAL" clId="{F9B93633-0B8A-4979-8F17-F73762C03A3B}" dt="2024-09-26T10:28:02.187" v="3970" actId="478"/>
          <ac:picMkLst>
            <pc:docMk/>
            <pc:sldMk cId="4218493535" sldId="384"/>
            <ac:picMk id="16" creationId="{DF7181C7-2903-2A60-20FE-5E20445A378D}"/>
          </ac:picMkLst>
        </pc:picChg>
        <pc:picChg chg="add mod">
          <ac:chgData name="Gilliam, Robert" userId="6bab320e-ede2-4715-9702-c774853eb5a8" providerId="ADAL" clId="{F9B93633-0B8A-4979-8F17-F73762C03A3B}" dt="2024-09-26T10:26:48.583" v="3935"/>
          <ac:picMkLst>
            <pc:docMk/>
            <pc:sldMk cId="4218493535" sldId="384"/>
            <ac:picMk id="17" creationId="{4BCB851E-1E23-5B3D-AD3C-D56346C92BA3}"/>
          </ac:picMkLst>
        </pc:picChg>
        <pc:picChg chg="add mod">
          <ac:chgData name="Gilliam, Robert" userId="6bab320e-ede2-4715-9702-c774853eb5a8" providerId="ADAL" clId="{F9B93633-0B8A-4979-8F17-F73762C03A3B}" dt="2024-09-26T10:26:52.901" v="3936"/>
          <ac:picMkLst>
            <pc:docMk/>
            <pc:sldMk cId="4218493535" sldId="384"/>
            <ac:picMk id="18" creationId="{9D3161A6-D211-E7E4-B1AD-F7D089C08656}"/>
          </ac:picMkLst>
        </pc:picChg>
        <pc:picChg chg="add mod">
          <ac:chgData name="Gilliam, Robert" userId="6bab320e-ede2-4715-9702-c774853eb5a8" providerId="ADAL" clId="{F9B93633-0B8A-4979-8F17-F73762C03A3B}" dt="2024-09-26T11:51:39.678" v="4146" actId="14100"/>
          <ac:picMkLst>
            <pc:docMk/>
            <pc:sldMk cId="4218493535" sldId="384"/>
            <ac:picMk id="38" creationId="{AF53B528-328F-B474-A064-E74F6FA5D0D1}"/>
          </ac:picMkLst>
        </pc:picChg>
        <pc:picChg chg="add mod">
          <ac:chgData name="Gilliam, Robert" userId="6bab320e-ede2-4715-9702-c774853eb5a8" providerId="ADAL" clId="{F9B93633-0B8A-4979-8F17-F73762C03A3B}" dt="2024-09-26T11:54:02.069" v="4193" actId="1076"/>
          <ac:picMkLst>
            <pc:docMk/>
            <pc:sldMk cId="4218493535" sldId="384"/>
            <ac:picMk id="44" creationId="{62A930FA-FE85-4779-1BD9-916588269F22}"/>
          </ac:picMkLst>
        </pc:picChg>
        <pc:cxnChg chg="add mod">
          <ac:chgData name="Gilliam, Robert" userId="6bab320e-ede2-4715-9702-c774853eb5a8" providerId="ADAL" clId="{F9B93633-0B8A-4979-8F17-F73762C03A3B}" dt="2024-09-26T11:12:10.865" v="4027" actId="692"/>
          <ac:cxnSpMkLst>
            <pc:docMk/>
            <pc:sldMk cId="4218493535" sldId="384"/>
            <ac:cxnSpMk id="22" creationId="{13F14B1E-0675-5552-FC1C-AB2B7BA6BA60}"/>
          </ac:cxnSpMkLst>
        </pc:cxnChg>
        <pc:cxnChg chg="add mod">
          <ac:chgData name="Gilliam, Robert" userId="6bab320e-ede2-4715-9702-c774853eb5a8" providerId="ADAL" clId="{F9B93633-0B8A-4979-8F17-F73762C03A3B}" dt="2024-09-26T11:12:24.258" v="4030" actId="14100"/>
          <ac:cxnSpMkLst>
            <pc:docMk/>
            <pc:sldMk cId="4218493535" sldId="384"/>
            <ac:cxnSpMk id="23" creationId="{67C33E2F-EFDE-4ED5-D36B-AAF3B5DE703D}"/>
          </ac:cxnSpMkLst>
        </pc:cxnChg>
        <pc:cxnChg chg="add mod">
          <ac:chgData name="Gilliam, Robert" userId="6bab320e-ede2-4715-9702-c774853eb5a8" providerId="ADAL" clId="{F9B93633-0B8A-4979-8F17-F73762C03A3B}" dt="2024-09-26T11:12:40.149" v="4033" actId="14100"/>
          <ac:cxnSpMkLst>
            <pc:docMk/>
            <pc:sldMk cId="4218493535" sldId="384"/>
            <ac:cxnSpMk id="25" creationId="{C8F63BC7-1422-901A-6288-E314B7A40E86}"/>
          </ac:cxnSpMkLst>
        </pc:cxnChg>
        <pc:cxnChg chg="add mod">
          <ac:chgData name="Gilliam, Robert" userId="6bab320e-ede2-4715-9702-c774853eb5a8" providerId="ADAL" clId="{F9B93633-0B8A-4979-8F17-F73762C03A3B}" dt="2024-09-26T11:13:12.487" v="4042" actId="14100"/>
          <ac:cxnSpMkLst>
            <pc:docMk/>
            <pc:sldMk cId="4218493535" sldId="384"/>
            <ac:cxnSpMk id="27" creationId="{FDC48328-87D9-FA45-0B03-6F3AC087FC6D}"/>
          </ac:cxnSpMkLst>
        </pc:cxnChg>
        <pc:cxnChg chg="add mod">
          <ac:chgData name="Gilliam, Robert" userId="6bab320e-ede2-4715-9702-c774853eb5a8" providerId="ADAL" clId="{F9B93633-0B8A-4979-8F17-F73762C03A3B}" dt="2024-09-26T11:51:50.767" v="4147" actId="14100"/>
          <ac:cxnSpMkLst>
            <pc:docMk/>
            <pc:sldMk cId="4218493535" sldId="384"/>
            <ac:cxnSpMk id="31" creationId="{99B2AC40-D88B-E0DE-E2C7-4CEB7C96A45C}"/>
          </ac:cxnSpMkLst>
        </pc:cxnChg>
        <pc:cxnChg chg="add mod">
          <ac:chgData name="Gilliam, Robert" userId="6bab320e-ede2-4715-9702-c774853eb5a8" providerId="ADAL" clId="{F9B93633-0B8A-4979-8F17-F73762C03A3B}" dt="2024-09-26T11:52:12.727" v="4151" actId="14100"/>
          <ac:cxnSpMkLst>
            <pc:docMk/>
            <pc:sldMk cId="4218493535" sldId="384"/>
            <ac:cxnSpMk id="40" creationId="{557AA2C8-1B1A-DDCE-0D16-8D6BEE3E254F}"/>
          </ac:cxnSpMkLst>
        </pc:cxnChg>
        <pc:cxnChg chg="add mod">
          <ac:chgData name="Gilliam, Robert" userId="6bab320e-ede2-4715-9702-c774853eb5a8" providerId="ADAL" clId="{F9B93633-0B8A-4979-8F17-F73762C03A3B}" dt="2024-09-26T18:09:49.593" v="5672" actId="14100"/>
          <ac:cxnSpMkLst>
            <pc:docMk/>
            <pc:sldMk cId="4218493535" sldId="384"/>
            <ac:cxnSpMk id="45" creationId="{F303D6DF-92F3-804A-FFC3-D13CF64D79E8}"/>
          </ac:cxnSpMkLst>
        </pc:cxnChg>
        <pc:cxnChg chg="add mod">
          <ac:chgData name="Gilliam, Robert" userId="6bab320e-ede2-4715-9702-c774853eb5a8" providerId="ADAL" clId="{F9B93633-0B8A-4979-8F17-F73762C03A3B}" dt="2024-09-26T18:10:16.102" v="5675" actId="14100"/>
          <ac:cxnSpMkLst>
            <pc:docMk/>
            <pc:sldMk cId="4218493535" sldId="384"/>
            <ac:cxnSpMk id="48" creationId="{8DF0264E-D732-2AC1-FEBE-22CFD4B2D1B1}"/>
          </ac:cxnSpMkLst>
        </pc:cxnChg>
        <pc:cxnChg chg="add mod">
          <ac:chgData name="Gilliam, Robert" userId="6bab320e-ede2-4715-9702-c774853eb5a8" providerId="ADAL" clId="{F9B93633-0B8A-4979-8F17-F73762C03A3B}" dt="2024-09-26T18:10:26.453" v="5678" actId="14100"/>
          <ac:cxnSpMkLst>
            <pc:docMk/>
            <pc:sldMk cId="4218493535" sldId="384"/>
            <ac:cxnSpMk id="50" creationId="{F3B3FA2F-18DE-D845-B5DB-1D8D00B421C3}"/>
          </ac:cxnSpMkLst>
        </pc:cxnChg>
      </pc:sldChg>
      <pc:sldChg chg="addSp delSp modSp new mod modClrScheme chgLayout">
        <pc:chgData name="Gilliam, Robert" userId="6bab320e-ede2-4715-9702-c774853eb5a8" providerId="ADAL" clId="{F9B93633-0B8A-4979-8F17-F73762C03A3B}" dt="2024-10-08T18:00:34.357" v="6702" actId="1076"/>
        <pc:sldMkLst>
          <pc:docMk/>
          <pc:sldMk cId="4090624466" sldId="385"/>
        </pc:sldMkLst>
        <pc:spChg chg="del mod ord">
          <ac:chgData name="Gilliam, Robert" userId="6bab320e-ede2-4715-9702-c774853eb5a8" providerId="ADAL" clId="{F9B93633-0B8A-4979-8F17-F73762C03A3B}" dt="2024-10-08T15:28:53.230" v="5939" actId="700"/>
          <ac:spMkLst>
            <pc:docMk/>
            <pc:sldMk cId="4090624466" sldId="385"/>
            <ac:spMk id="2" creationId="{22C2A4A0-C61F-640B-7441-0D73E8F8424B}"/>
          </ac:spMkLst>
        </pc:spChg>
        <pc:spChg chg="del mod ord">
          <ac:chgData name="Gilliam, Robert" userId="6bab320e-ede2-4715-9702-c774853eb5a8" providerId="ADAL" clId="{F9B93633-0B8A-4979-8F17-F73762C03A3B}" dt="2024-10-08T15:28:53.230" v="5939" actId="700"/>
          <ac:spMkLst>
            <pc:docMk/>
            <pc:sldMk cId="4090624466" sldId="385"/>
            <ac:spMk id="3" creationId="{05C6F512-04C1-C3E2-EBA9-5D4895E4D83B}"/>
          </ac:spMkLst>
        </pc:spChg>
        <pc:spChg chg="add mod ord">
          <ac:chgData name="Gilliam, Robert" userId="6bab320e-ede2-4715-9702-c774853eb5a8" providerId="ADAL" clId="{F9B93633-0B8A-4979-8F17-F73762C03A3B}" dt="2024-10-08T18:00:34.357" v="6702" actId="1076"/>
          <ac:spMkLst>
            <pc:docMk/>
            <pc:sldMk cId="4090624466" sldId="385"/>
            <ac:spMk id="4" creationId="{106E7C4D-22B0-602E-DE32-8D3CEE8E7E5F}"/>
          </ac:spMkLst>
        </pc:spChg>
        <pc:spChg chg="add del mod ord">
          <ac:chgData name="Gilliam, Robert" userId="6bab320e-ede2-4715-9702-c774853eb5a8" providerId="ADAL" clId="{F9B93633-0B8A-4979-8F17-F73762C03A3B}" dt="2024-10-08T15:32:40.039" v="6045" actId="478"/>
          <ac:spMkLst>
            <pc:docMk/>
            <pc:sldMk cId="4090624466" sldId="385"/>
            <ac:spMk id="5" creationId="{891F9407-BF50-BC99-E498-5532786CAD0C}"/>
          </ac:spMkLst>
        </pc:spChg>
        <pc:spChg chg="add mod">
          <ac:chgData name="Gilliam, Robert" userId="6bab320e-ede2-4715-9702-c774853eb5a8" providerId="ADAL" clId="{F9B93633-0B8A-4979-8F17-F73762C03A3B}" dt="2024-10-08T17:49:57.051" v="6579"/>
          <ac:spMkLst>
            <pc:docMk/>
            <pc:sldMk cId="4090624466" sldId="385"/>
            <ac:spMk id="6" creationId="{B7DC2C73-A34A-0926-544E-38FCA61959B0}"/>
          </ac:spMkLst>
        </pc:spChg>
        <pc:spChg chg="add mod ord">
          <ac:chgData name="Gilliam, Robert" userId="6bab320e-ede2-4715-9702-c774853eb5a8" providerId="ADAL" clId="{F9B93633-0B8A-4979-8F17-F73762C03A3B}" dt="2024-10-08T17:57:19.658" v="6614" actId="164"/>
          <ac:spMkLst>
            <pc:docMk/>
            <pc:sldMk cId="4090624466" sldId="385"/>
            <ac:spMk id="14" creationId="{E9BACD69-D2E1-BF2D-707A-BB8B52758125}"/>
          </ac:spMkLst>
        </pc:spChg>
        <pc:spChg chg="add mod">
          <ac:chgData name="Gilliam, Robert" userId="6bab320e-ede2-4715-9702-c774853eb5a8" providerId="ADAL" clId="{F9B93633-0B8A-4979-8F17-F73762C03A3B}" dt="2024-10-08T18:00:02.970" v="6700" actId="207"/>
          <ac:spMkLst>
            <pc:docMk/>
            <pc:sldMk cId="4090624466" sldId="385"/>
            <ac:spMk id="18" creationId="{21DD0215-CE19-057C-5048-761AF7531953}"/>
          </ac:spMkLst>
        </pc:spChg>
        <pc:grpChg chg="add mod">
          <ac:chgData name="Gilliam, Robert" userId="6bab320e-ede2-4715-9702-c774853eb5a8" providerId="ADAL" clId="{F9B93633-0B8A-4979-8F17-F73762C03A3B}" dt="2024-10-08T17:57:23.534" v="6615" actId="1076"/>
          <ac:grpSpMkLst>
            <pc:docMk/>
            <pc:sldMk cId="4090624466" sldId="385"/>
            <ac:grpSpMk id="15" creationId="{42271303-8592-3E41-72CE-05F5FDCA7EB9}"/>
          </ac:grpSpMkLst>
        </pc:grpChg>
        <pc:picChg chg="add del mod">
          <ac:chgData name="Gilliam, Robert" userId="6bab320e-ede2-4715-9702-c774853eb5a8" providerId="ADAL" clId="{F9B93633-0B8A-4979-8F17-F73762C03A3B}" dt="2024-10-08T17:50:28.134" v="6586" actId="478"/>
          <ac:picMkLst>
            <pc:docMk/>
            <pc:sldMk cId="4090624466" sldId="385"/>
            <ac:picMk id="8" creationId="{1AFC49A4-AD15-AE3C-2C53-CC1D1EC3EDC5}"/>
          </ac:picMkLst>
        </pc:picChg>
        <pc:picChg chg="add mod">
          <ac:chgData name="Gilliam, Robert" userId="6bab320e-ede2-4715-9702-c774853eb5a8" providerId="ADAL" clId="{F9B93633-0B8A-4979-8F17-F73762C03A3B}" dt="2024-10-08T17:57:19.658" v="6614" actId="164"/>
          <ac:picMkLst>
            <pc:docMk/>
            <pc:sldMk cId="4090624466" sldId="385"/>
            <ac:picMk id="10" creationId="{89E86AA6-9C79-9BF3-7A37-D8E75D2E8F26}"/>
          </ac:picMkLst>
        </pc:picChg>
        <pc:picChg chg="add del mod">
          <ac:chgData name="Gilliam, Robert" userId="6bab320e-ede2-4715-9702-c774853eb5a8" providerId="ADAL" clId="{F9B93633-0B8A-4979-8F17-F73762C03A3B}" dt="2024-10-08T17:55:54.882" v="6604" actId="478"/>
          <ac:picMkLst>
            <pc:docMk/>
            <pc:sldMk cId="4090624466" sldId="385"/>
            <ac:picMk id="12" creationId="{227E76B1-70E2-5F1B-EA14-B78EFA8CB022}"/>
          </ac:picMkLst>
        </pc:picChg>
        <pc:picChg chg="add del mod">
          <ac:chgData name="Gilliam, Robert" userId="6bab320e-ede2-4715-9702-c774853eb5a8" providerId="ADAL" clId="{F9B93633-0B8A-4979-8F17-F73762C03A3B}" dt="2024-10-08T17:54:52.953" v="6601" actId="478"/>
          <ac:picMkLst>
            <pc:docMk/>
            <pc:sldMk cId="4090624466" sldId="385"/>
            <ac:picMk id="13" creationId="{DA0762D2-3FB5-477E-A552-4A505F671505}"/>
          </ac:picMkLst>
        </pc:picChg>
        <pc:picChg chg="add mod">
          <ac:chgData name="Gilliam, Robert" userId="6bab320e-ede2-4715-9702-c774853eb5a8" providerId="ADAL" clId="{F9B93633-0B8A-4979-8F17-F73762C03A3B}" dt="2024-10-08T17:59:11.031" v="6621" actId="1076"/>
          <ac:picMkLst>
            <pc:docMk/>
            <pc:sldMk cId="4090624466" sldId="385"/>
            <ac:picMk id="17" creationId="{6423AF91-12E7-0143-8CCE-FFADB73084FD}"/>
          </ac:picMkLst>
        </pc:picChg>
        <pc:picChg chg="add del mod">
          <ac:chgData name="Gilliam, Robert" userId="6bab320e-ede2-4715-9702-c774853eb5a8" providerId="ADAL" clId="{F9B93633-0B8A-4979-8F17-F73762C03A3B}" dt="2024-10-08T17:52:57.034" v="6593" actId="478"/>
          <ac:picMkLst>
            <pc:docMk/>
            <pc:sldMk cId="4090624466" sldId="385"/>
            <ac:picMk id="1026" creationId="{3F07759E-1957-462D-5824-B26E81D0873C}"/>
          </ac:picMkLst>
        </pc:picChg>
        <pc:picChg chg="add mod">
          <ac:chgData name="Gilliam, Robert" userId="6bab320e-ede2-4715-9702-c774853eb5a8" providerId="ADAL" clId="{F9B93633-0B8A-4979-8F17-F73762C03A3B}" dt="2024-10-08T17:59:03.970" v="6617" actId="1076"/>
          <ac:picMkLst>
            <pc:docMk/>
            <pc:sldMk cId="4090624466" sldId="385"/>
            <ac:picMk id="1028" creationId="{56F43427-0C80-A01B-25F1-20E08B07BC72}"/>
          </ac:picMkLst>
        </pc:picChg>
      </pc:sldChg>
      <pc:sldChg chg="addSp modSp new mod ord">
        <pc:chgData name="Gilliam, Robert" userId="6bab320e-ede2-4715-9702-c774853eb5a8" providerId="ADAL" clId="{F9B93633-0B8A-4979-8F17-F73762C03A3B}" dt="2024-10-16T14:35:43.344" v="7190" actId="20578"/>
        <pc:sldMkLst>
          <pc:docMk/>
          <pc:sldMk cId="439225570" sldId="386"/>
        </pc:sldMkLst>
        <pc:spChg chg="mod">
          <ac:chgData name="Gilliam, Robert" userId="6bab320e-ede2-4715-9702-c774853eb5a8" providerId="ADAL" clId="{F9B93633-0B8A-4979-8F17-F73762C03A3B}" dt="2024-10-08T15:34:09.526" v="6106" actId="20577"/>
          <ac:spMkLst>
            <pc:docMk/>
            <pc:sldMk cId="439225570" sldId="386"/>
            <ac:spMk id="2" creationId="{E388B5E6-3AB6-3BEC-418B-CD9072D49E7B}"/>
          </ac:spMkLst>
        </pc:spChg>
        <pc:spChg chg="mod">
          <ac:chgData name="Gilliam, Robert" userId="6bab320e-ede2-4715-9702-c774853eb5a8" providerId="ADAL" clId="{F9B93633-0B8A-4979-8F17-F73762C03A3B}" dt="2024-10-09T12:42:48.303" v="7013" actId="20577"/>
          <ac:spMkLst>
            <pc:docMk/>
            <pc:sldMk cId="439225570" sldId="386"/>
            <ac:spMk id="3" creationId="{E212CADC-A82F-67FC-9B69-5ED4EFA866DC}"/>
          </ac:spMkLst>
        </pc:spChg>
        <pc:picChg chg="add mod">
          <ac:chgData name="Gilliam, Robert" userId="6bab320e-ede2-4715-9702-c774853eb5a8" providerId="ADAL" clId="{F9B93633-0B8A-4979-8F17-F73762C03A3B}" dt="2024-10-08T15:44:37.057" v="6499" actId="1076"/>
          <ac:picMkLst>
            <pc:docMk/>
            <pc:sldMk cId="439225570" sldId="386"/>
            <ac:picMk id="5" creationId="{AF5BA218-23F2-26BA-3B22-A97B49BF8A93}"/>
          </ac:picMkLst>
        </pc:picChg>
      </pc:sldChg>
      <pc:sldChg chg="add del">
        <pc:chgData name="Gilliam, Robert" userId="6bab320e-ede2-4715-9702-c774853eb5a8" providerId="ADAL" clId="{F9B93633-0B8A-4979-8F17-F73762C03A3B}" dt="2024-10-09T12:33:48.665" v="6801" actId="47"/>
        <pc:sldMkLst>
          <pc:docMk/>
          <pc:sldMk cId="563439239" sldId="387"/>
        </pc:sldMkLst>
      </pc:sldChg>
      <pc:sldChg chg="new del">
        <pc:chgData name="Gilliam, Robert" userId="6bab320e-ede2-4715-9702-c774853eb5a8" providerId="ADAL" clId="{F9B93633-0B8A-4979-8F17-F73762C03A3B}" dt="2024-10-08T17:26:24.194" v="6501" actId="680"/>
        <pc:sldMkLst>
          <pc:docMk/>
          <pc:sldMk cId="3113813692" sldId="387"/>
        </pc:sldMkLst>
      </pc:sldChg>
      <pc:sldChg chg="add del">
        <pc:chgData name="Gilliam, Robert" userId="6bab320e-ede2-4715-9702-c774853eb5a8" providerId="ADAL" clId="{F9B93633-0B8A-4979-8F17-F73762C03A3B}" dt="2024-10-09T12:42:19.217" v="6980"/>
        <pc:sldMkLst>
          <pc:docMk/>
          <pc:sldMk cId="3223659674" sldId="387"/>
        </pc:sldMkLst>
      </pc:sldChg>
      <pc:sldMasterChg chg="del delSldLayout">
        <pc:chgData name="Gilliam, Robert" userId="6bab320e-ede2-4715-9702-c774853eb5a8" providerId="ADAL" clId="{F9B93633-0B8A-4979-8F17-F73762C03A3B}" dt="2024-09-25T14:09:53.778" v="3511" actId="47"/>
        <pc:sldMasterMkLst>
          <pc:docMk/>
          <pc:sldMasterMk cId="2565984214" sldId="2147483661"/>
        </pc:sldMasterMkLst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1782048309" sldId="2147483662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3448117001" sldId="2147483663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2524498210" sldId="2147483664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2741381993" sldId="2147483665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318764916" sldId="2147483666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3270149670" sldId="2147483667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3749944313" sldId="2147483668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796253115" sldId="2147483669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1067614787" sldId="2147483670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3254053503" sldId="2147483671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2282557867" sldId="2147483672"/>
          </pc:sldLayoutMkLst>
        </pc:sldLayoutChg>
        <pc:sldLayoutChg chg="del">
          <pc:chgData name="Gilliam, Robert" userId="6bab320e-ede2-4715-9702-c774853eb5a8" providerId="ADAL" clId="{F9B93633-0B8A-4979-8F17-F73762C03A3B}" dt="2024-09-25T14:09:53.778" v="3511" actId="47"/>
          <pc:sldLayoutMkLst>
            <pc:docMk/>
            <pc:sldMasterMk cId="2565984214" sldId="2147483661"/>
            <pc:sldLayoutMk cId="3461644127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8E852-4E5A-4691-A50E-ACACB0E4ED1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D8AB-DFFD-4567-9623-14616FB0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6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F076-B1F9-4BFD-B1AD-FD8D080B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680F1-9034-4852-83F7-587163760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EE7D-4811-4DD1-A936-29CFD58D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349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FEDE16-441F-4104-9EDE-757FD29C487E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481D5-9935-404E-9D6E-A637F9F0212A}"/>
              </a:ext>
            </a:extLst>
          </p:cNvPr>
          <p:cNvSpPr/>
          <p:nvPr userDrawn="1"/>
        </p:nvSpPr>
        <p:spPr bwMode="auto">
          <a:xfrm>
            <a:off x="0" y="0"/>
            <a:ext cx="12192000" cy="1042438"/>
          </a:xfrm>
          <a:prstGeom prst="rect">
            <a:avLst/>
          </a:prstGeom>
          <a:solidFill>
            <a:srgbClr val="47A8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B830EB-5C3E-424C-8D18-4172FBCC0A20}"/>
              </a:ext>
            </a:extLst>
          </p:cNvPr>
          <p:cNvSpPr/>
          <p:nvPr userDrawn="1"/>
        </p:nvSpPr>
        <p:spPr bwMode="auto">
          <a:xfrm>
            <a:off x="0" y="97123"/>
            <a:ext cx="12192000" cy="848192"/>
          </a:xfrm>
          <a:prstGeom prst="rect">
            <a:avLst/>
          </a:prstGeom>
          <a:solidFill>
            <a:srgbClr val="006F3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D9A8FF-2B68-4D90-9339-52D48D519A46}"/>
              </a:ext>
            </a:extLst>
          </p:cNvPr>
          <p:cNvCxnSpPr/>
          <p:nvPr userDrawn="1"/>
        </p:nvCxnSpPr>
        <p:spPr bwMode="auto">
          <a:xfrm>
            <a:off x="0" y="97123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623A1B-94F1-4A4B-A71B-094EE6AC7D37}"/>
              </a:ext>
            </a:extLst>
          </p:cNvPr>
          <p:cNvCxnSpPr/>
          <p:nvPr userDrawn="1"/>
        </p:nvCxnSpPr>
        <p:spPr bwMode="auto">
          <a:xfrm>
            <a:off x="0" y="945315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D6DC38C2-0CAC-4525-BC6B-37F3C1B0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4" y="189921"/>
            <a:ext cx="1656493" cy="6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6F5C-892F-4008-8B62-BC66521F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FAE97-F19A-4AE5-9C09-E4C562461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2715E-AC7F-4BD8-897B-B81E2C9A0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BBB59D2-F432-48B0-8CBF-83846161D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A628299-D139-4BCE-848F-87774EB22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6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F076-B1F9-4BFD-B1AD-FD8D080B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1122363"/>
            <a:ext cx="9144000" cy="83841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680F1-9034-4852-83F7-587163760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0" y="1960775"/>
            <a:ext cx="9144000" cy="719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9F943-DFCA-442C-8E01-AFE53DF528EF}"/>
              </a:ext>
            </a:extLst>
          </p:cNvPr>
          <p:cNvSpPr/>
          <p:nvPr userDrawn="1"/>
        </p:nvSpPr>
        <p:spPr bwMode="auto">
          <a:xfrm>
            <a:off x="0" y="0"/>
            <a:ext cx="12192000" cy="1042438"/>
          </a:xfrm>
          <a:prstGeom prst="rect">
            <a:avLst/>
          </a:prstGeom>
          <a:solidFill>
            <a:srgbClr val="47A8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FFB75F-CD1F-4C3A-B06D-49ACBB0ABC8B}"/>
              </a:ext>
            </a:extLst>
          </p:cNvPr>
          <p:cNvSpPr/>
          <p:nvPr userDrawn="1"/>
        </p:nvSpPr>
        <p:spPr bwMode="auto">
          <a:xfrm>
            <a:off x="0" y="97123"/>
            <a:ext cx="12192000" cy="848192"/>
          </a:xfrm>
          <a:prstGeom prst="rect">
            <a:avLst/>
          </a:prstGeom>
          <a:solidFill>
            <a:srgbClr val="006F3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56333C-3C14-4FC6-B1B7-FECB1BE3227F}"/>
              </a:ext>
            </a:extLst>
          </p:cNvPr>
          <p:cNvCxnSpPr/>
          <p:nvPr userDrawn="1"/>
        </p:nvCxnSpPr>
        <p:spPr bwMode="auto">
          <a:xfrm>
            <a:off x="0" y="97123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2EA789-4EF1-4B3F-B431-A75A45876FD7}"/>
              </a:ext>
            </a:extLst>
          </p:cNvPr>
          <p:cNvCxnSpPr/>
          <p:nvPr userDrawn="1"/>
        </p:nvCxnSpPr>
        <p:spPr bwMode="auto">
          <a:xfrm>
            <a:off x="0" y="945315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97E0391-3647-47C8-B08F-B85C65053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4" y="189921"/>
            <a:ext cx="1656493" cy="6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65C0-4EA7-4ADF-87A5-58FB5B76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737E-1488-4B1E-9D05-17B813B62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498B625-4968-4D6D-8FCA-5875B03983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E367078-1AD1-4E67-A3B6-86C450675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DA7B-81F8-48C1-B5DA-D7A4372A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3EED4-617D-4DB3-BF40-A7F17FB01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8BCFB6A-CE9E-4FBE-846A-FBA4DBF271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9048D6-5B11-478B-B15D-E7BB29C4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24ED-ACE2-4C9C-9782-7F9376B2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4483-ACDA-442B-8521-FC395091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05F65-AEE1-4A69-AFA0-973C20DFC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060A684E-8DA1-4E3E-AE94-F75F020889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25BFAC7-5F31-4BB0-A79B-4CA260352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09DB-581F-467C-AE74-7DA965EE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49B89-EE67-4331-AC75-8E33E3FA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2A6B7-B305-434D-8137-CFE791A3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B59F4-0C6F-4317-ACC0-F4F855184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AA60D-577B-45BD-85E9-ECD280E39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4CD68E72-E9F0-42E1-8776-63C6B22614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10C772-3DA5-4CCA-8FFB-DCE4A8686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EAB5-E62C-4760-A688-2C698F34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73A44AF1-E31F-49AE-8C63-066B0544CB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46C879B-4193-4B2B-A3CB-E4DB4E484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BF965CFD-8A2E-4836-8447-E33EF76A9F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C12F9A9-2004-4561-9C51-6BAE618E1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4EFA-1EEC-4AC0-8BDD-B2195F26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9BEE-4908-4AE0-A789-258E797A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9CE94-3318-432A-A9CD-66F7A85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FB91C2E3-83A6-4E7E-A77A-1D9B9BB1E6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CD2EBFA-BDF6-48D6-9D14-D470A7041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9" y="6524426"/>
            <a:ext cx="691871" cy="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7B5AF-3063-4738-A803-51A1A6AB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61"/>
            <a:ext cx="10515600" cy="7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750A7-885D-46A3-AA35-08BDE0BC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9657"/>
            <a:ext cx="10515600" cy="480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C5819-9CDF-4FF5-AC1A-EF11E7CB9574}"/>
              </a:ext>
            </a:extLst>
          </p:cNvPr>
          <p:cNvSpPr/>
          <p:nvPr userDrawn="1"/>
        </p:nvSpPr>
        <p:spPr bwMode="auto">
          <a:xfrm>
            <a:off x="0" y="6482316"/>
            <a:ext cx="12192000" cy="375684"/>
          </a:xfrm>
          <a:prstGeom prst="rect">
            <a:avLst/>
          </a:prstGeom>
          <a:solidFill>
            <a:srgbClr val="47A8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ECBDAE-F44C-4D51-9D63-A0EF9C01B7F9}"/>
              </a:ext>
            </a:extLst>
          </p:cNvPr>
          <p:cNvSpPr/>
          <p:nvPr userDrawn="1"/>
        </p:nvSpPr>
        <p:spPr bwMode="auto">
          <a:xfrm>
            <a:off x="0" y="6538373"/>
            <a:ext cx="12192000" cy="264384"/>
          </a:xfrm>
          <a:prstGeom prst="rect">
            <a:avLst/>
          </a:prstGeom>
          <a:solidFill>
            <a:srgbClr val="006F3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DF930E-3623-446E-8B10-BA2831D345EC}"/>
              </a:ext>
            </a:extLst>
          </p:cNvPr>
          <p:cNvCxnSpPr/>
          <p:nvPr userDrawn="1"/>
        </p:nvCxnSpPr>
        <p:spPr bwMode="auto">
          <a:xfrm>
            <a:off x="0" y="654041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33D211-9D99-42CB-AE70-A1C14DB3588E}"/>
              </a:ext>
            </a:extLst>
          </p:cNvPr>
          <p:cNvCxnSpPr/>
          <p:nvPr userDrawn="1"/>
        </p:nvCxnSpPr>
        <p:spPr bwMode="auto">
          <a:xfrm>
            <a:off x="0" y="679697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6">
            <a:extLst>
              <a:ext uri="{FF2B5EF4-FFF2-40B4-BE49-F238E27FC236}">
                <a16:creationId xmlns:a16="http://schemas.microsoft.com/office/drawing/2014/main" id="{00807F68-FFAB-434A-BF74-037B0F1DDB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6000" y="6434200"/>
            <a:ext cx="508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Research and Development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54D7753-602A-4FEB-9FB8-4C1C764B88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441271" y="6530877"/>
            <a:ext cx="2540000" cy="278561"/>
          </a:xfrm>
          <a:prstGeom prst="rect">
            <a:avLst/>
          </a:prstGeom>
        </p:spPr>
        <p:txBody>
          <a:bodyPr anchor="ctr"/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2C80C7B-1DE2-4FD7-9AB9-740667D82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rgbClr val="006803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80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80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80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80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80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1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2262061-C1D3-A6B0-C331-59CFDF8B1414}"/>
              </a:ext>
            </a:extLst>
          </p:cNvPr>
          <p:cNvGrpSpPr/>
          <p:nvPr/>
        </p:nvGrpSpPr>
        <p:grpSpPr>
          <a:xfrm>
            <a:off x="215672" y="2936461"/>
            <a:ext cx="11608254" cy="1655762"/>
            <a:chOff x="583746" y="2596347"/>
            <a:chExt cx="11608254" cy="2417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6B97D3-E835-11FA-A1D7-447028DAC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9289" y="2596347"/>
              <a:ext cx="3888535" cy="2312216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547B45-51FD-C3EB-A3ED-9A825135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746" y="2711721"/>
              <a:ext cx="4296864" cy="228109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435A23-421E-3252-762C-E6F755FD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5154" y="2696042"/>
              <a:ext cx="3506846" cy="2317311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ContrastingLeftFacing"/>
              <a:lightRig rig="threePt" dir="t"/>
            </a:scene3d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F5F8AC-5EDE-4FC6-8963-30313D928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3" y="-269359"/>
            <a:ext cx="10583333" cy="2387600"/>
          </a:xfrm>
        </p:spPr>
        <p:txBody>
          <a:bodyPr/>
          <a:lstStyle/>
          <a:p>
            <a:r>
              <a:rPr lang="en-US" dirty="0"/>
              <a:t>The Atmospheric Model Evaluation Tool (AMET) Amazon Machine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679AA-E67B-4C7E-A4ED-2EF691880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32993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Turn-Key AMET Distribution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6CF451-86D2-4A04-A7A0-AB6C602E6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6075363"/>
            <a:ext cx="7992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100" dirty="0">
                <a:solidFill>
                  <a:schemeClr val="bg1"/>
                </a:solidFill>
              </a:rPr>
              <a:t>Center Environmental Measurements and Modeling, 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Merriweather Web"/>
              </a:rPr>
              <a:t>Atmospheric &amp; Environmental Systems Modeling Division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3AAD8A-D55A-8B01-6C64-BB50B865C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431" y="6434668"/>
            <a:ext cx="23325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100" dirty="0">
                <a:solidFill>
                  <a:schemeClr val="bg1"/>
                </a:solidFill>
              </a:rPr>
              <a:t>CMAS Conference, October 21, 2024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FEE352-7417-9924-270E-CA308E8CDB24}"/>
              </a:ext>
            </a:extLst>
          </p:cNvPr>
          <p:cNvSpPr txBox="1">
            <a:spLocks/>
          </p:cNvSpPr>
          <p:nvPr/>
        </p:nvSpPr>
        <p:spPr>
          <a:xfrm>
            <a:off x="1523999" y="50002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9D9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680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680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680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680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Robert Gilliam, Michael Morton and Wyat Appel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US EPA, ORD, CEMM</a:t>
            </a:r>
          </a:p>
        </p:txBody>
      </p:sp>
    </p:spTree>
    <p:extLst>
      <p:ext uri="{BB962C8B-B14F-4D97-AF65-F5344CB8AC3E}">
        <p14:creationId xmlns:p14="http://schemas.microsoft.com/office/powerpoint/2010/main" val="113964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86" y="-318919"/>
            <a:ext cx="11280494" cy="1325563"/>
          </a:xfrm>
        </p:spPr>
        <p:txBody>
          <a:bodyPr/>
          <a:lstStyle/>
          <a:p>
            <a:pPr algn="ctr"/>
            <a:r>
              <a:rPr lang="en-US" dirty="0"/>
              <a:t>Examples: Evaluation of Shortwave Radiation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186" y="933031"/>
            <a:ext cx="3209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run_plot_srad.csh</a:t>
            </a:r>
            <a:endParaRPr lang="en-US" sz="2000" dirty="0"/>
          </a:p>
          <a:p>
            <a:r>
              <a:rPr lang="en-US" sz="2000" dirty="0"/>
              <a:t>./</a:t>
            </a:r>
            <a:r>
              <a:rPr lang="en-US" sz="2000" dirty="0" err="1"/>
              <a:t>input_files</a:t>
            </a:r>
            <a:r>
              <a:rPr lang="en-US" sz="2000" dirty="0"/>
              <a:t>/</a:t>
            </a:r>
            <a:r>
              <a:rPr lang="en-US" sz="2000" dirty="0" err="1"/>
              <a:t>plot_srad.input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27993" y="493349"/>
            <a:ext cx="5076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Outputs: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Shortwave radiation for the evaluation of clouds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Spatial, diurnal, histogram, timeseries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Text (csv) of spatial and profile timeseries statistics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B7A4A-6014-4EB6-B668-5815EDBC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2" y="1694885"/>
            <a:ext cx="3646107" cy="19394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89A37-6FA7-4726-9D17-FB9B0A9C2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" y="3742289"/>
            <a:ext cx="5778378" cy="28416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1FEA27-D2BA-4BF1-9DDD-3123185B3395}"/>
              </a:ext>
            </a:extLst>
          </p:cNvPr>
          <p:cNvSpPr txBox="1"/>
          <p:nvPr/>
        </p:nvSpPr>
        <p:spPr>
          <a:xfrm>
            <a:off x="686336" y="4029858"/>
            <a:ext cx="937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Diurnal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E834E-1292-4639-B752-410C2822F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063" y="585254"/>
            <a:ext cx="2644276" cy="31879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6B55FE-EA70-4C76-8590-7D314BB04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317" y="1583045"/>
            <a:ext cx="4436737" cy="20548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8C1AD5-4267-4CEE-B9EC-72D528CDB1DD}"/>
              </a:ext>
            </a:extLst>
          </p:cNvPr>
          <p:cNvSpPr txBox="1"/>
          <p:nvPr/>
        </p:nvSpPr>
        <p:spPr>
          <a:xfrm>
            <a:off x="4387309" y="1646042"/>
            <a:ext cx="147879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Timeseries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D2E284-8D44-4F2A-8936-3BFE77C54950}"/>
              </a:ext>
            </a:extLst>
          </p:cNvPr>
          <p:cNvSpPr txBox="1"/>
          <p:nvPr/>
        </p:nvSpPr>
        <p:spPr>
          <a:xfrm>
            <a:off x="9973290" y="708025"/>
            <a:ext cx="146973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Histograms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75365-0FA8-4560-9622-3FA66F7B4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71788"/>
            <a:ext cx="5742127" cy="2896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6AD036-36A3-4B75-92C1-4FFD17837200}"/>
              </a:ext>
            </a:extLst>
          </p:cNvPr>
          <p:cNvSpPr txBox="1"/>
          <p:nvPr/>
        </p:nvSpPr>
        <p:spPr>
          <a:xfrm>
            <a:off x="8179230" y="5090289"/>
            <a:ext cx="937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Spatial</a:t>
            </a:r>
          </a:p>
        </p:txBody>
      </p:sp>
    </p:spTree>
    <p:extLst>
      <p:ext uri="{BB962C8B-B14F-4D97-AF65-F5344CB8AC3E}">
        <p14:creationId xmlns:p14="http://schemas.microsoft.com/office/powerpoint/2010/main" val="64862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B5E6-3AB6-3BEC-418B-CD9072D4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AMET Graphical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CADC-A82F-67FC-9B69-5ED4EFA8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29"/>
            <a:ext cx="10879667" cy="4809080"/>
          </a:xfrm>
        </p:spPr>
        <p:txBody>
          <a:bodyPr/>
          <a:lstStyle/>
          <a:p>
            <a:r>
              <a:rPr lang="en-US" dirty="0"/>
              <a:t>Beta version now available for external testing (AWS and local versions)</a:t>
            </a:r>
          </a:p>
          <a:p>
            <a:r>
              <a:rPr lang="en-US" dirty="0"/>
              <a:t>Point-and-click evaluation of models</a:t>
            </a:r>
          </a:p>
          <a:p>
            <a:r>
              <a:rPr lang="en-US" dirty="0"/>
              <a:t>Simplifies analysis for less experienced Unix users</a:t>
            </a:r>
          </a:p>
          <a:p>
            <a:r>
              <a:rPr lang="en-US" dirty="0"/>
              <a:t>Remote X11-based evaluation method on AWS server instances</a:t>
            </a:r>
          </a:p>
          <a:p>
            <a:r>
              <a:rPr lang="en-US" dirty="0"/>
              <a:t>Organize evaluation products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BA218-23F2-26BA-3B22-A97B49BF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3559512"/>
            <a:ext cx="12062691" cy="26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E7C4D-22B0-602E-DE32-8D3CEE8E7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896" y="1217153"/>
            <a:ext cx="10274300" cy="8384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Using Amazon Web Services as a distribution method for the Atmospheric Model Evaluation Tool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271303-8592-3E41-72CE-05F5FDCA7EB9}"/>
              </a:ext>
            </a:extLst>
          </p:cNvPr>
          <p:cNvGrpSpPr/>
          <p:nvPr/>
        </p:nvGrpSpPr>
        <p:grpSpPr>
          <a:xfrm>
            <a:off x="1030896" y="2202213"/>
            <a:ext cx="10130208" cy="4217060"/>
            <a:chOff x="1246717" y="2202213"/>
            <a:chExt cx="10130208" cy="42170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BACD69-D2E1-BF2D-707A-BB8B52758125}"/>
                </a:ext>
              </a:extLst>
            </p:cNvPr>
            <p:cNvSpPr/>
            <p:nvPr/>
          </p:nvSpPr>
          <p:spPr>
            <a:xfrm>
              <a:off x="1246717" y="2202213"/>
              <a:ext cx="3080950" cy="4217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E86AA6-9C79-9BF3-7A37-D8E75D2E8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7667" y="2202213"/>
              <a:ext cx="7049258" cy="421706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F43427-0C80-A01B-25F1-20E08B07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58" y="2495509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23AF91-12E7-0143-8CCE-FFADB7308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253" y="4474730"/>
            <a:ext cx="1617339" cy="153537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DD0215-CE19-057C-5048-761AF7531953}"/>
              </a:ext>
            </a:extLst>
          </p:cNvPr>
          <p:cNvSpPr/>
          <p:nvPr/>
        </p:nvSpPr>
        <p:spPr>
          <a:xfrm>
            <a:off x="5855855" y="5242419"/>
            <a:ext cx="1200727" cy="521072"/>
          </a:xfrm>
          <a:prstGeom prst="rect">
            <a:avLst/>
          </a:prstGeom>
          <a:solidFill>
            <a:srgbClr val="FFC000">
              <a:alpha val="26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CD6-5B27-4E89-B687-91A4B88C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79"/>
            <a:ext cx="10515600" cy="787168"/>
          </a:xfrm>
        </p:spPr>
        <p:txBody>
          <a:bodyPr/>
          <a:lstStyle/>
          <a:p>
            <a:r>
              <a:rPr lang="en-US" dirty="0"/>
              <a:t>AMET AWS: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EDD4-9401-4853-8B59-A1323132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024460"/>
            <a:ext cx="10007600" cy="480908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Beta-level… looking for external partners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Turn-key vs. more complex local installs of supporting software/apps</a:t>
            </a:r>
          </a:p>
          <a:p>
            <a:r>
              <a:rPr lang="en-US" dirty="0"/>
              <a:t>Lightweight/Barebones Linux (SUSE)</a:t>
            </a:r>
          </a:p>
          <a:p>
            <a:r>
              <a:rPr lang="en-US" dirty="0"/>
              <a:t>A guide for configuring or replication on local servers or other cloud services</a:t>
            </a:r>
          </a:p>
          <a:p>
            <a:r>
              <a:rPr lang="en-US" dirty="0"/>
              <a:t>Or, locally as Virtual Machine image exported from AWS</a:t>
            </a:r>
          </a:p>
          <a:p>
            <a:r>
              <a:rPr lang="en-US" dirty="0"/>
              <a:t>Share model performance databases via the cloud</a:t>
            </a:r>
          </a:p>
          <a:p>
            <a:r>
              <a:rPr lang="en-US" dirty="0"/>
              <a:t>Reproducibility, Security &amp; Storage</a:t>
            </a:r>
          </a:p>
          <a:p>
            <a:r>
              <a:rPr lang="en-US" dirty="0"/>
              <a:t>Modular: mount drives/volumes of model output or modeling-based instances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0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CD6-5B27-4E89-B687-91A4B88C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79"/>
            <a:ext cx="10515600" cy="787168"/>
          </a:xfrm>
        </p:spPr>
        <p:txBody>
          <a:bodyPr/>
          <a:lstStyle/>
          <a:p>
            <a:r>
              <a:rPr lang="en-US" dirty="0"/>
              <a:t>AMET AWS: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EDD4-9401-4853-8B59-A1323132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00" y="1106757"/>
            <a:ext cx="9626600" cy="48090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Request access to the AMI &amp; KMS permissions for the attached volume</a:t>
            </a:r>
          </a:p>
          <a:p>
            <a:r>
              <a:rPr lang="en-US" dirty="0"/>
              <a:t>Launch an AMET server instance under your AMS account</a:t>
            </a:r>
          </a:p>
          <a:p>
            <a:r>
              <a:rPr lang="en-US" dirty="0"/>
              <a:t>Reference AMET documentation for specific guidance&amp; examples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(https://github.com/USEPA/AMET)</a:t>
            </a:r>
          </a:p>
          <a:p>
            <a:r>
              <a:rPr lang="en-US" dirty="0"/>
              <a:t>Reference “working” scripts for WRF/MPAS/MCIP for pairing model output with observations and analysis (i.e., rerun pairing and analyses) </a:t>
            </a:r>
          </a:p>
          <a:p>
            <a:r>
              <a:rPr lang="en-US" dirty="0"/>
              <a:t>Mount organization drive(s) that have model outputs &amp; perform pairing and analysis of user’s modeling</a:t>
            </a:r>
          </a:p>
          <a:p>
            <a:r>
              <a:rPr lang="en-US" dirty="0"/>
              <a:t>The AMET GUI: launch using “ametgui” for point-and-click evaluation, or copy example scripts for User’s model runs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CD6-5B27-4E89-B687-91A4B88C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8" y="-28745"/>
            <a:ext cx="10515600" cy="787168"/>
          </a:xfrm>
        </p:spPr>
        <p:txBody>
          <a:bodyPr/>
          <a:lstStyle/>
          <a:p>
            <a:r>
              <a:rPr lang="en-US" dirty="0"/>
              <a:t>AMET AWS: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EDD4-9401-4853-8B59-A1323132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01" y="1111950"/>
            <a:ext cx="6468289" cy="54263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AMET codes, sample model data and observation</a:t>
            </a:r>
          </a:p>
          <a:p>
            <a:r>
              <a:rPr lang="en-US" dirty="0"/>
              <a:t>Non-root user ID is simply “amet”</a:t>
            </a:r>
          </a:p>
          <a:p>
            <a:pPr lvl="1"/>
            <a:r>
              <a:rPr lang="en-US" dirty="0"/>
              <a:t>/home/amet</a:t>
            </a:r>
          </a:p>
          <a:p>
            <a:pPr lvl="1"/>
            <a:r>
              <a:rPr lang="en-US" dirty="0"/>
              <a:t>Home has /home/amet/AMET distribution directory (env var “AMETBASE”)</a:t>
            </a:r>
          </a:p>
          <a:p>
            <a:pPr lvl="1"/>
            <a:r>
              <a:rPr lang="en-US" dirty="0"/>
              <a:t>Main codes are linked from AMET software directory (/opt/AMET)</a:t>
            </a:r>
          </a:p>
          <a:p>
            <a:pPr lvl="1"/>
            <a:r>
              <a:rPr lang="en-US" dirty="0"/>
              <a:t>User configurable matching and analysis scripts are in the local home directory for copy and modification.</a:t>
            </a:r>
          </a:p>
          <a:p>
            <a:r>
              <a:rPr lang="en-US" dirty="0"/>
              <a:t>CSHELL environment configured with minimal applications</a:t>
            </a:r>
          </a:p>
          <a:p>
            <a:pPr lvl="1"/>
            <a:r>
              <a:rPr lang="en-US" dirty="0"/>
              <a:t>Image viewing (</a:t>
            </a:r>
            <a:r>
              <a:rPr lang="en-US" dirty="0" err="1"/>
              <a:t>png</a:t>
            </a:r>
            <a:r>
              <a:rPr lang="en-US" dirty="0"/>
              <a:t>, pdf, jpeg)</a:t>
            </a:r>
          </a:p>
          <a:p>
            <a:pPr lvl="1"/>
            <a:r>
              <a:rPr lang="en-US" dirty="0"/>
              <a:t>Web browser (Leaflets, online documentation, Git-Hub)</a:t>
            </a:r>
          </a:p>
          <a:p>
            <a:pPr lvl="1"/>
            <a:r>
              <a:rPr lang="en-US" dirty="0"/>
              <a:t>Text editor (modifying matching and analysis scripts,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NetCDF</a:t>
            </a:r>
            <a:r>
              <a:rPr lang="en-US" dirty="0"/>
              <a:t> tools including US EPA’s Verdi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D0B79-74A1-C5F1-74B5-6AC8C353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23" y="3958763"/>
            <a:ext cx="4540139" cy="24798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0B033A9-F020-84BC-34A7-C071EB2F350C}"/>
              </a:ext>
            </a:extLst>
          </p:cNvPr>
          <p:cNvGrpSpPr/>
          <p:nvPr/>
        </p:nvGrpSpPr>
        <p:grpSpPr>
          <a:xfrm>
            <a:off x="7481094" y="678145"/>
            <a:ext cx="4610268" cy="2962298"/>
            <a:chOff x="7393353" y="3501024"/>
            <a:chExt cx="4610268" cy="29622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800689-A600-3D68-240E-48DD58524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3117" y="3835129"/>
              <a:ext cx="4530504" cy="262819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8DDE5E-07BA-F43B-9D04-EBFC78D2C3A8}"/>
                </a:ext>
              </a:extLst>
            </p:cNvPr>
            <p:cNvSpPr txBox="1"/>
            <p:nvPr/>
          </p:nvSpPr>
          <p:spPr>
            <a:xfrm>
              <a:off x="7393353" y="3501024"/>
              <a:ext cx="212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00FFFF"/>
                  </a:highlight>
                </a:rPr>
                <a:t>/home/amet/AMET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17BE76D-1754-340A-08A5-4BB04CD7F1D4}"/>
              </a:ext>
            </a:extLst>
          </p:cNvPr>
          <p:cNvSpPr txBox="1"/>
          <p:nvPr/>
        </p:nvSpPr>
        <p:spPr>
          <a:xfrm>
            <a:off x="7426187" y="3640443"/>
            <a:ext cx="150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/home/amet</a:t>
            </a:r>
          </a:p>
        </p:txBody>
      </p:sp>
    </p:spTree>
    <p:extLst>
      <p:ext uri="{BB962C8B-B14F-4D97-AF65-F5344CB8AC3E}">
        <p14:creationId xmlns:p14="http://schemas.microsoft.com/office/powerpoint/2010/main" val="327310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CD6-5B27-4E89-B687-91A4B88C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EDD4-9401-4853-8B59-A1323132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65" y="953429"/>
            <a:ext cx="11401697" cy="4809080"/>
          </a:xfrm>
        </p:spPr>
        <p:txBody>
          <a:bodyPr>
            <a:normAutofit/>
          </a:bodyPr>
          <a:lstStyle/>
          <a:p>
            <a:r>
              <a:rPr lang="en-US" dirty="0"/>
              <a:t>This AMET AWS AMI is beta mode and testers are needed</a:t>
            </a:r>
          </a:p>
          <a:p>
            <a:r>
              <a:rPr lang="en-US" dirty="0"/>
              <a:t>AQ matching &amp; some AQ analysis is less tested than the meteorology</a:t>
            </a:r>
          </a:p>
          <a:p>
            <a:r>
              <a:rPr lang="en-US" dirty="0"/>
              <a:t>Expect AMI updates as we improve this method </a:t>
            </a:r>
          </a:p>
          <a:p>
            <a:pPr lvl="1"/>
            <a:r>
              <a:rPr lang="en-US" dirty="0"/>
              <a:t>Faster processing &amp; more memory (currently free tier)</a:t>
            </a:r>
          </a:p>
          <a:p>
            <a:pPr lvl="1"/>
            <a:r>
              <a:rPr lang="en-US" dirty="0"/>
              <a:t>Amazon 2023 or other Linux</a:t>
            </a:r>
          </a:p>
          <a:p>
            <a:pPr lvl="1"/>
            <a:r>
              <a:rPr lang="en-US" dirty="0"/>
              <a:t>More software options for viewing various file formats</a:t>
            </a:r>
          </a:p>
          <a:p>
            <a:pPr lvl="1"/>
            <a:r>
              <a:rPr lang="en-US" dirty="0"/>
              <a:t>Archives of last decade of AQ &amp; MET observation data</a:t>
            </a:r>
          </a:p>
          <a:p>
            <a:pPr lvl="1"/>
            <a:r>
              <a:rPr lang="en-US" dirty="0"/>
              <a:t>PAMS PBL datasets for 2020-present</a:t>
            </a:r>
          </a:p>
          <a:p>
            <a:pPr lvl="1"/>
            <a:r>
              <a:rPr lang="en-US" dirty="0"/>
              <a:t>More examples of US EPA modeling results in released AMI database</a:t>
            </a:r>
          </a:p>
          <a:p>
            <a:pPr lvl="2"/>
            <a:r>
              <a:rPr lang="en-US" dirty="0"/>
              <a:t>EQUATES 2002-2020, 2018 &amp; 2022 12US1 &amp; 108NHEMI, 12-4-1.33 LMOS</a:t>
            </a:r>
          </a:p>
          <a:p>
            <a:r>
              <a:rPr lang="en-US" dirty="0"/>
              <a:t>Git-Hub remains official distribution method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3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CD6-5B27-4E89-B687-91A4B88C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66" y="75382"/>
            <a:ext cx="10515600" cy="787168"/>
          </a:xfrm>
        </p:spPr>
        <p:txBody>
          <a:bodyPr/>
          <a:lstStyle/>
          <a:p>
            <a:r>
              <a:rPr lang="en-US" dirty="0"/>
              <a:t>AMET AWS: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EDD4-9401-4853-8B59-A1323132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209" y="684499"/>
            <a:ext cx="7816954" cy="48090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multi-organization shared database for evaluating meteorological and air quality model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FF5DED4-ED13-1600-B083-E0F7AE17A07F}"/>
              </a:ext>
            </a:extLst>
          </p:cNvPr>
          <p:cNvSpPr/>
          <p:nvPr/>
        </p:nvSpPr>
        <p:spPr>
          <a:xfrm>
            <a:off x="4111835" y="2895569"/>
            <a:ext cx="3238752" cy="1741115"/>
          </a:xfrm>
          <a:prstGeom prst="cloud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95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  <a:t>AWS AMET MySQL Server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7D0BB-66D7-E9E5-18C1-4854BCA3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93" y="1364421"/>
            <a:ext cx="1924319" cy="1819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8DA9F-F9E7-15FB-823A-66D7E16A3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231" y="1364421"/>
            <a:ext cx="1095601" cy="1565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B50353-2769-4A5C-C0B0-62B131836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631" y="4744887"/>
            <a:ext cx="1333808" cy="14023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59EC86-01E8-A2DA-DBA0-BCECFCFDC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288" y="3317615"/>
            <a:ext cx="1333808" cy="1402368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4FE3D5DF-4220-E507-96B3-9E4160593869}"/>
              </a:ext>
            </a:extLst>
          </p:cNvPr>
          <p:cNvSpPr/>
          <p:nvPr/>
        </p:nvSpPr>
        <p:spPr>
          <a:xfrm>
            <a:off x="8789302" y="1859159"/>
            <a:ext cx="3025585" cy="1468417"/>
          </a:xfrm>
          <a:prstGeom prst="cloud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9525"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dirty="0">
                <a:ln w="95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  <a:t>AWS AMET GreenWave Environmental</a:t>
            </a:r>
            <a:br>
              <a:rPr lang="en-US" dirty="0">
                <a:ln w="95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</a:br>
            <a:endParaRPr lang="en-US" dirty="0">
              <a:ln w="9525"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D34151DC-3E23-E87D-FE63-FD890D3C518B}"/>
              </a:ext>
            </a:extLst>
          </p:cNvPr>
          <p:cNvSpPr/>
          <p:nvPr/>
        </p:nvSpPr>
        <p:spPr>
          <a:xfrm>
            <a:off x="237416" y="4649204"/>
            <a:ext cx="3025585" cy="1468417"/>
          </a:xfrm>
          <a:prstGeom prst="cloud">
            <a:avLst/>
          </a:prstGeom>
          <a:solidFill>
            <a:schemeClr val="accent4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9525"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dirty="0">
                <a:ln w="95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  <a:t>AWS AMET </a:t>
            </a:r>
            <a:r>
              <a:rPr lang="en-US" dirty="0" err="1">
                <a:ln w="95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  <a:t>WaveMetrics</a:t>
            </a:r>
            <a:br>
              <a:rPr lang="en-US" dirty="0">
                <a:ln w="952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</a:br>
            <a:endParaRPr lang="en-US" dirty="0">
              <a:ln w="9525"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F14B1E-0675-5552-FC1C-AB2B7BA6BA60}"/>
              </a:ext>
            </a:extLst>
          </p:cNvPr>
          <p:cNvCxnSpPr/>
          <p:nvPr/>
        </p:nvCxnSpPr>
        <p:spPr>
          <a:xfrm flipH="1">
            <a:off x="4664364" y="4516582"/>
            <a:ext cx="157018" cy="332509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7C33E2F-EFDE-4ED5-D36B-AAF3B5DE703D}"/>
              </a:ext>
            </a:extLst>
          </p:cNvPr>
          <p:cNvCxnSpPr>
            <a:cxnSpLocks/>
          </p:cNvCxnSpPr>
          <p:nvPr/>
        </p:nvCxnSpPr>
        <p:spPr>
          <a:xfrm flipH="1">
            <a:off x="3257649" y="5315527"/>
            <a:ext cx="310982" cy="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F63BC7-1422-901A-6288-E314B7A40E86}"/>
              </a:ext>
            </a:extLst>
          </p:cNvPr>
          <p:cNvCxnSpPr>
            <a:cxnSpLocks/>
          </p:cNvCxnSpPr>
          <p:nvPr/>
        </p:nvCxnSpPr>
        <p:spPr>
          <a:xfrm flipH="1">
            <a:off x="7329419" y="3841202"/>
            <a:ext cx="356516" cy="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C48328-87D9-FA45-0B03-6F3AC087FC6D}"/>
              </a:ext>
            </a:extLst>
          </p:cNvPr>
          <p:cNvCxnSpPr>
            <a:cxnSpLocks/>
          </p:cNvCxnSpPr>
          <p:nvPr/>
        </p:nvCxnSpPr>
        <p:spPr>
          <a:xfrm flipH="1">
            <a:off x="8789302" y="3069857"/>
            <a:ext cx="438495" cy="359143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B2AC40-D88B-E0DE-E2C7-4CEB7C96A45C}"/>
              </a:ext>
            </a:extLst>
          </p:cNvPr>
          <p:cNvCxnSpPr>
            <a:cxnSpLocks/>
          </p:cNvCxnSpPr>
          <p:nvPr/>
        </p:nvCxnSpPr>
        <p:spPr>
          <a:xfrm flipH="1" flipV="1">
            <a:off x="6822307" y="4391423"/>
            <a:ext cx="2069123" cy="1190894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01AD8DC-4105-C3BF-52E5-DCA8C3CC2FE1}"/>
              </a:ext>
            </a:extLst>
          </p:cNvPr>
          <p:cNvSpPr txBox="1"/>
          <p:nvPr/>
        </p:nvSpPr>
        <p:spPr>
          <a:xfrm>
            <a:off x="3747529" y="5151631"/>
            <a:ext cx="92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MPAS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000CF9-0C94-05D2-CF09-1B0109D4EC9B}"/>
              </a:ext>
            </a:extLst>
          </p:cNvPr>
          <p:cNvSpPr txBox="1"/>
          <p:nvPr/>
        </p:nvSpPr>
        <p:spPr>
          <a:xfrm>
            <a:off x="7859197" y="3506251"/>
            <a:ext cx="92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WRF</a:t>
            </a:r>
            <a:br>
              <a:rPr lang="en-US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CMAQ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D8B512-20AE-79FA-8D35-505B2C4755DE}"/>
              </a:ext>
            </a:extLst>
          </p:cNvPr>
          <p:cNvSpPr txBox="1"/>
          <p:nvPr/>
        </p:nvSpPr>
        <p:spPr>
          <a:xfrm>
            <a:off x="352831" y="3123990"/>
            <a:ext cx="2336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Bernard MT Condensed" panose="02050806060905020404" pitchFamily="18" charset="0"/>
              </a:rPr>
              <a:t>OKI </a:t>
            </a:r>
            <a:r>
              <a:rPr lang="en-US" sz="2400" dirty="0">
                <a:latin typeface="Bernard MT Condensed" panose="02050806060905020404" pitchFamily="18" charset="0"/>
              </a:rPr>
              <a:t>University Local AMET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F53B528-328F-B474-A064-E74F6FA5D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956" y="4492847"/>
            <a:ext cx="3186229" cy="192703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7AA2C8-1B1A-DDCE-0D16-8D6BEE3E254F}"/>
              </a:ext>
            </a:extLst>
          </p:cNvPr>
          <p:cNvCxnSpPr>
            <a:cxnSpLocks/>
          </p:cNvCxnSpPr>
          <p:nvPr/>
        </p:nvCxnSpPr>
        <p:spPr>
          <a:xfrm flipH="1" flipV="1">
            <a:off x="2452397" y="2855483"/>
            <a:ext cx="1675190" cy="740405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7F3FA59-1EBD-580F-3B39-8DFC9B5D13F0}"/>
              </a:ext>
            </a:extLst>
          </p:cNvPr>
          <p:cNvSpPr txBox="1"/>
          <p:nvPr/>
        </p:nvSpPr>
        <p:spPr>
          <a:xfrm>
            <a:off x="8979410" y="4363438"/>
            <a:ext cx="318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ernard MT Condensed" panose="02050806060905020404" pitchFamily="18" charset="0"/>
              </a:rPr>
              <a:t>Remote Desktop Brower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2A930FA-FE85-4779-1BD9-916588269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192" y="1705252"/>
            <a:ext cx="1676634" cy="666843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03D6DF-92F3-804A-FFC3-D13CF64D79E8}"/>
              </a:ext>
            </a:extLst>
          </p:cNvPr>
          <p:cNvCxnSpPr>
            <a:cxnSpLocks/>
            <a:stCxn id="44" idx="2"/>
            <a:endCxn id="4" idx="3"/>
          </p:cNvCxnSpPr>
          <p:nvPr/>
        </p:nvCxnSpPr>
        <p:spPr>
          <a:xfrm flipH="1">
            <a:off x="5731211" y="2372095"/>
            <a:ext cx="237298" cy="623024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F0264E-D732-2AC1-FEBE-22CFD4B2D1B1}"/>
              </a:ext>
            </a:extLst>
          </p:cNvPr>
          <p:cNvCxnSpPr>
            <a:cxnSpLocks/>
          </p:cNvCxnSpPr>
          <p:nvPr/>
        </p:nvCxnSpPr>
        <p:spPr>
          <a:xfrm flipH="1">
            <a:off x="7135523" y="2640892"/>
            <a:ext cx="1685325" cy="483098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3B3FA2F-18DE-D845-B5DB-1D8D00B421C3}"/>
              </a:ext>
            </a:extLst>
          </p:cNvPr>
          <p:cNvCxnSpPr>
            <a:cxnSpLocks/>
          </p:cNvCxnSpPr>
          <p:nvPr/>
        </p:nvCxnSpPr>
        <p:spPr>
          <a:xfrm flipH="1">
            <a:off x="2659169" y="4103097"/>
            <a:ext cx="1468418" cy="514248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CD6-5B27-4E89-B687-91A4B88C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EDD4-9401-4853-8B59-A1323132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4" y="1024460"/>
            <a:ext cx="10515600" cy="4809080"/>
          </a:xfrm>
        </p:spPr>
        <p:txBody>
          <a:bodyPr/>
          <a:lstStyle/>
          <a:p>
            <a:r>
              <a:rPr lang="en-US" dirty="0"/>
              <a:t>The Atmospheric Model Evaluation Tool (AMET)</a:t>
            </a:r>
          </a:p>
          <a:p>
            <a:pPr lvl="1"/>
            <a:r>
              <a:rPr lang="en-US" dirty="0"/>
              <a:t> AQ Module + examples</a:t>
            </a:r>
          </a:p>
          <a:p>
            <a:pPr lvl="1"/>
            <a:r>
              <a:rPr lang="en-US" dirty="0"/>
              <a:t>MET Module + examples (surface, upper-air, radiation &amp; precipitation)</a:t>
            </a:r>
          </a:p>
          <a:p>
            <a:pPr lvl="1"/>
            <a:r>
              <a:rPr lang="en-US" dirty="0"/>
              <a:t>AMET GUI</a:t>
            </a:r>
          </a:p>
          <a:p>
            <a:r>
              <a:rPr lang="en-US" dirty="0"/>
              <a:t>The AMET AWS Server Image</a:t>
            </a:r>
          </a:p>
          <a:p>
            <a:pPr lvl="1"/>
            <a:r>
              <a:rPr lang="en-US" dirty="0"/>
              <a:t>Advantages</a:t>
            </a:r>
          </a:p>
          <a:p>
            <a:pPr lvl="1"/>
            <a:r>
              <a:rPr lang="en-US" dirty="0"/>
              <a:t>Getting started</a:t>
            </a:r>
          </a:p>
          <a:p>
            <a:pPr lvl="1"/>
            <a:r>
              <a:rPr lang="en-US" dirty="0"/>
              <a:t>Configuration</a:t>
            </a:r>
          </a:p>
          <a:p>
            <a:r>
              <a:rPr lang="en-US" dirty="0"/>
              <a:t>Concluding remarks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E3FD80-E7C1-0FAF-77CE-B311B164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06" y="3239775"/>
            <a:ext cx="3554985" cy="22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11A4FF-6D37-50D6-EA1D-145B63B4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80" y="2764466"/>
            <a:ext cx="3616219" cy="35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F681E-9A47-CF31-0751-7B5366B97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13" y="25698"/>
            <a:ext cx="11088246" cy="6319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8" y="136732"/>
            <a:ext cx="11594683" cy="7430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Chronology</a:t>
            </a:r>
          </a:p>
        </p:txBody>
      </p:sp>
    </p:spTree>
    <p:extLst>
      <p:ext uri="{BB962C8B-B14F-4D97-AF65-F5344CB8AC3E}">
        <p14:creationId xmlns:p14="http://schemas.microsoft.com/office/powerpoint/2010/main" val="101251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59" y="1105849"/>
            <a:ext cx="7400747" cy="51997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Designed to work directly with CMAQ output</a:t>
            </a:r>
          </a:p>
          <a:p>
            <a:pPr lvl="1"/>
            <a:r>
              <a:rPr lang="en-US" dirty="0"/>
              <a:t> c</a:t>
            </a:r>
            <a:r>
              <a:rPr lang="en-US" sz="1800" dirty="0"/>
              <a:t>ould theoretically be modified to work with many different data though (e.g. water measurements)</a:t>
            </a:r>
          </a:p>
          <a:p>
            <a:r>
              <a:rPr lang="en-US" dirty="0"/>
              <a:t>Directly supports data from a most routine AQ networks</a:t>
            </a:r>
          </a:p>
          <a:p>
            <a:pPr lvl="1"/>
            <a:r>
              <a:rPr lang="en-US" dirty="0"/>
              <a:t> </a:t>
            </a:r>
            <a:r>
              <a:rPr lang="en-US" sz="1800" dirty="0"/>
              <a:t>North America: AQS, IMPROVE, CSN, CASTNET, NADP, MDN, SEARCH, AMON, AIRMON, FLUXNET</a:t>
            </a:r>
          </a:p>
          <a:p>
            <a:pPr lvl="1"/>
            <a:r>
              <a:rPr lang="en-US" sz="1800" dirty="0"/>
              <a:t> Europe: AIRBASE, AURN, EMEP, AGANET, ADMN, NAMN (limited years available)</a:t>
            </a:r>
          </a:p>
          <a:p>
            <a:pPr lvl="1"/>
            <a:r>
              <a:rPr lang="en-US" sz="1800" dirty="0"/>
              <a:t> global: TOAR, TOAR2, NOAA ESRL</a:t>
            </a:r>
          </a:p>
          <a:p>
            <a:r>
              <a:rPr lang="en-US" dirty="0"/>
              <a:t>Stores each network separately for more robust analysis</a:t>
            </a:r>
          </a:p>
          <a:p>
            <a:r>
              <a:rPr lang="en-US" dirty="0"/>
              <a:t>Utilizes </a:t>
            </a:r>
            <a:r>
              <a:rPr lang="en-US" i="1" dirty="0"/>
              <a:t>Site Compare </a:t>
            </a:r>
            <a:r>
              <a:rPr lang="en-US" dirty="0"/>
              <a:t>to do the model/observation matching</a:t>
            </a:r>
          </a:p>
          <a:p>
            <a:pPr lvl="1"/>
            <a:r>
              <a:rPr lang="en-US" dirty="0"/>
              <a:t> </a:t>
            </a:r>
            <a:r>
              <a:rPr lang="en-US" sz="1800" dirty="0"/>
              <a:t>Fortran based utility that is provided with CMAQ and AMET </a:t>
            </a:r>
          </a:p>
          <a:p>
            <a:pPr lvl="1"/>
            <a:r>
              <a:rPr lang="en-US" sz="1800" dirty="0"/>
              <a:t> requires properly formatted observation files</a:t>
            </a:r>
          </a:p>
          <a:p>
            <a:pPr lvl="2"/>
            <a:r>
              <a:rPr lang="en-US" sz="1800" dirty="0"/>
              <a:t> These files are stored on ATMOS and are also available for download</a:t>
            </a:r>
          </a:p>
          <a:p>
            <a:pPr lvl="2"/>
            <a:r>
              <a:rPr lang="en-US" sz="1800" dirty="0"/>
              <a:t>https://www.cmascenter.org/amet/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 of the AMET-AQ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E3D26-7CEC-4931-D3CB-D88A12E0E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5" y="744795"/>
            <a:ext cx="4142619" cy="56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91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J3a_b313_12km_O3_All_78221_hourlybox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8872" y="961335"/>
            <a:ext cx="2832100" cy="283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6" y="1019175"/>
            <a:ext cx="323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1176000" y="6553200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b="1" kern="12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5</a:t>
            </a:fld>
            <a:endParaRPr lang="en-US" altLang="en-US" sz="1000">
              <a:solidFill>
                <a:srgbClr val="003F6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267602"/>
            <a:ext cx="103632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Examples of AMET-AQ Module Plots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42" y="3609975"/>
            <a:ext cx="3064565" cy="3064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6" y="979488"/>
            <a:ext cx="3194240" cy="2555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2BD5E8-ABF3-4EFC-912C-3DE7BE9819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222" r="61250" b="5833"/>
          <a:stretch/>
        </p:blipFill>
        <p:spPr>
          <a:xfrm>
            <a:off x="231007" y="4266501"/>
            <a:ext cx="3653952" cy="1755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4E9D8-FC07-4220-8A5A-2C23E995A5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406" r="50025" b="3730"/>
          <a:stretch/>
        </p:blipFill>
        <p:spPr>
          <a:xfrm>
            <a:off x="4140742" y="3975234"/>
            <a:ext cx="4392005" cy="22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46" y="835292"/>
            <a:ext cx="11521508" cy="4919583"/>
          </a:xfrm>
        </p:spPr>
        <p:txBody>
          <a:bodyPr>
            <a:normAutofit/>
          </a:bodyPr>
          <a:lstStyle/>
          <a:p>
            <a:r>
              <a:rPr lang="en-US" dirty="0"/>
              <a:t>Designed to work directly with WRF, MPAS, MCIP and NOAA UFS</a:t>
            </a:r>
          </a:p>
          <a:p>
            <a:pPr lvl="1"/>
            <a:r>
              <a:rPr lang="en-US" dirty="0"/>
              <a:t> </a:t>
            </a:r>
            <a:r>
              <a:rPr lang="en-US" sz="1800" dirty="0"/>
              <a:t>Define model output location+prefix and AMET matches with all available observations using auto FTP</a:t>
            </a:r>
          </a:p>
          <a:p>
            <a:r>
              <a:rPr lang="en-US" dirty="0"/>
              <a:t>Leverages MADIS observation archive, PRISM, SurfRAD and BSRN (AutoFTP)</a:t>
            </a:r>
          </a:p>
          <a:p>
            <a:pPr lvl="1"/>
            <a:r>
              <a:rPr lang="en-US" dirty="0"/>
              <a:t> </a:t>
            </a:r>
            <a:r>
              <a:rPr lang="en-US" sz="1800" dirty="0"/>
              <a:t>Global standard surface meteorology obs networks (e.g., NOAA), Mesonets &amp; option for simple text obs </a:t>
            </a:r>
          </a:p>
          <a:p>
            <a:pPr lvl="1"/>
            <a:r>
              <a:rPr lang="en-US" sz="1800" dirty="0"/>
              <a:t> Global Upper-air RAOB</a:t>
            </a:r>
          </a:p>
          <a:p>
            <a:pPr lvl="1"/>
            <a:r>
              <a:rPr lang="en-US" sz="1800" dirty="0"/>
              <a:t> Global Radiation</a:t>
            </a:r>
          </a:p>
          <a:p>
            <a:pPr lvl="1"/>
            <a:r>
              <a:rPr lang="en-US" sz="1800" dirty="0"/>
              <a:t> CONUS precipitation via PRISM R module (auto download now)</a:t>
            </a:r>
            <a:br>
              <a:rPr lang="en-US" dirty="0"/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9416" y="92280"/>
            <a:ext cx="8373168" cy="7430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 of the AMET-MET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B9EFA-BDF6-638C-603F-69F59A62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33" y="3602580"/>
            <a:ext cx="8708467" cy="26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6479B-8576-9004-8950-76C7F06F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92" y="1170799"/>
            <a:ext cx="4025587" cy="43389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9CDECB-85DD-12B6-0F1F-3564FE0FF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611" y="580805"/>
            <a:ext cx="4346447" cy="3104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19679" y="5546209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6" y="-457838"/>
            <a:ext cx="11280494" cy="1325563"/>
          </a:xfrm>
        </p:spPr>
        <p:txBody>
          <a:bodyPr/>
          <a:lstStyle/>
          <a:p>
            <a:pPr algn="ctr"/>
            <a:r>
              <a:rPr lang="en-US" dirty="0"/>
              <a:t>Examples: Evaluation Surface Meteorology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85" y="791313"/>
            <a:ext cx="269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run_spatial_surface.csh</a:t>
            </a:r>
            <a:endParaRPr lang="en-US" sz="2000" dirty="0"/>
          </a:p>
          <a:p>
            <a:r>
              <a:rPr lang="en-US" sz="2000" dirty="0" err="1"/>
              <a:t>run_timeseries.csh</a:t>
            </a:r>
            <a:endParaRPr lang="en-US" sz="2000" dirty="0"/>
          </a:p>
          <a:p>
            <a:r>
              <a:rPr lang="en-US" sz="2000" dirty="0" err="1"/>
              <a:t>run_daily_barplot.csh</a:t>
            </a:r>
            <a:endParaRPr lang="en-US" sz="2000" dirty="0"/>
          </a:p>
          <a:p>
            <a:r>
              <a:rPr lang="en-US" sz="2000" dirty="0" err="1"/>
              <a:t>run_summary.csh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2826" y="404314"/>
            <a:ext cx="4683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Outputs: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2-m temp, moisture &amp; 10-m winds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Spatial, Time series, daily and summary statistics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6AD036-36A3-4B75-92C1-4FFD17837200}"/>
              </a:ext>
            </a:extLst>
          </p:cNvPr>
          <p:cNvSpPr txBox="1"/>
          <p:nvPr/>
        </p:nvSpPr>
        <p:spPr>
          <a:xfrm>
            <a:off x="7395611" y="3215975"/>
            <a:ext cx="937648" cy="369332"/>
          </a:xfrm>
          <a:prstGeom prst="rect">
            <a:avLst/>
          </a:prstGeom>
          <a:noFill/>
          <a:effectLst>
            <a:outerShdw blurRad="25400" dist="12700" dir="4860000" algn="tl" rotWithShape="0">
              <a:prstClr val="black">
                <a:alpha val="6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3FE26-CEE9-4960-A14B-E8E7BC1F290D}"/>
              </a:ext>
            </a:extLst>
          </p:cNvPr>
          <p:cNvSpPr txBox="1"/>
          <p:nvPr/>
        </p:nvSpPr>
        <p:spPr>
          <a:xfrm>
            <a:off x="5598695" y="3375671"/>
            <a:ext cx="1223832" cy="369332"/>
          </a:xfrm>
          <a:prstGeom prst="rect">
            <a:avLst/>
          </a:prstGeom>
          <a:noFill/>
          <a:effectLst>
            <a:outerShdw blurRad="25400" dist="12700" dir="4860000" algn="tl" rotWithShape="0">
              <a:prstClr val="black">
                <a:alpha val="6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885BC-6499-60B3-C780-460A6E256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18" y="2409626"/>
            <a:ext cx="2674970" cy="39413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12315-4D45-0DBD-2F67-2051C4480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211" y="5490434"/>
            <a:ext cx="3753197" cy="9511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7AC827-8061-BFB4-9971-82C196FE5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131" y="3916513"/>
            <a:ext cx="4660989" cy="24344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147E66-8A8D-AF32-6420-98D686F4B465}"/>
              </a:ext>
            </a:extLst>
          </p:cNvPr>
          <p:cNvSpPr txBox="1"/>
          <p:nvPr/>
        </p:nvSpPr>
        <p:spPr>
          <a:xfrm>
            <a:off x="7840608" y="3837450"/>
            <a:ext cx="937648" cy="369332"/>
          </a:xfrm>
          <a:prstGeom prst="rect">
            <a:avLst/>
          </a:prstGeom>
          <a:noFill/>
          <a:effectLst>
            <a:outerShdw blurRad="25400" dist="12700" dir="4860000" algn="tl" rotWithShape="0">
              <a:prstClr val="black">
                <a:alpha val="6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CE1D0-A03B-49AA-B870-A834CF7BB188}"/>
              </a:ext>
            </a:extLst>
          </p:cNvPr>
          <p:cNvSpPr txBox="1"/>
          <p:nvPr/>
        </p:nvSpPr>
        <p:spPr>
          <a:xfrm>
            <a:off x="301171" y="2612803"/>
            <a:ext cx="1223832" cy="369332"/>
          </a:xfrm>
          <a:prstGeom prst="rect">
            <a:avLst/>
          </a:prstGeom>
          <a:noFill/>
          <a:effectLst>
            <a:outerShdw blurRad="25400" dist="12700" dir="4860000" algn="tl" rotWithShape="0">
              <a:prstClr val="black">
                <a:alpha val="6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10091B-F8BD-04DF-2683-39A902FB8D85}"/>
              </a:ext>
            </a:extLst>
          </p:cNvPr>
          <p:cNvSpPr txBox="1"/>
          <p:nvPr/>
        </p:nvSpPr>
        <p:spPr>
          <a:xfrm>
            <a:off x="3468789" y="5412004"/>
            <a:ext cx="937648" cy="369332"/>
          </a:xfrm>
          <a:prstGeom prst="rect">
            <a:avLst/>
          </a:prstGeom>
          <a:noFill/>
          <a:effectLst>
            <a:outerShdw blurRad="25400" dist="12700" dir="4860000" algn="tl" rotWithShape="0">
              <a:prstClr val="black">
                <a:alpha val="6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Diurnal</a:t>
            </a:r>
          </a:p>
        </p:txBody>
      </p:sp>
    </p:spTree>
    <p:extLst>
      <p:ext uri="{BB962C8B-B14F-4D97-AF65-F5344CB8AC3E}">
        <p14:creationId xmlns:p14="http://schemas.microsoft.com/office/powerpoint/2010/main" val="24943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59" y="866233"/>
            <a:ext cx="7401042" cy="275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Currently 4km PRISM for CONUS via R Package</a:t>
            </a:r>
          </a:p>
          <a:p>
            <a:pPr lvl="1"/>
            <a:r>
              <a:rPr lang="en-US" sz="2200" dirty="0"/>
              <a:t> </a:t>
            </a:r>
            <a:r>
              <a:rPr lang="en-US" sz="1900" dirty="0"/>
              <a:t>daily, monthly or annual temporal options</a:t>
            </a:r>
          </a:p>
          <a:p>
            <a:pPr lvl="1"/>
            <a:r>
              <a:rPr lang="en-US" sz="1900" dirty="0"/>
              <a:t>wrapper script can generate daily and monthly comparisons for a long model run in one execution step</a:t>
            </a:r>
          </a:p>
          <a:p>
            <a:pPr lvl="1"/>
            <a:r>
              <a:rPr lang="en-US" sz="1900" dirty="0"/>
              <a:t>Outputs: </a:t>
            </a:r>
            <a:r>
              <a:rPr lang="en-US" sz="1900" dirty="0" err="1"/>
              <a:t>NetCDF</a:t>
            </a:r>
            <a:r>
              <a:rPr lang="en-US" sz="1900" dirty="0"/>
              <a:t> file in model format with PRISM &amp; Model totals</a:t>
            </a:r>
          </a:p>
          <a:p>
            <a:pPr lvl="1"/>
            <a:r>
              <a:rPr lang="en-US" sz="1900" dirty="0"/>
              <a:t>Outputs: Text grid statistics file for model domain</a:t>
            </a:r>
          </a:p>
          <a:p>
            <a:pPr lvl="1"/>
            <a:r>
              <a:rPr lang="en-US" sz="1900" dirty="0"/>
              <a:t>Outputs: Leaflets HTML interactive file </a:t>
            </a:r>
            <a:endParaRPr lang="en-US" sz="2200" dirty="0"/>
          </a:p>
          <a:p>
            <a:endParaRPr lang="en-US" sz="13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1673" y="76286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Examples: Precipitation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64A9C-50A1-BD09-7804-F5931139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01" y="1018345"/>
            <a:ext cx="4292120" cy="408622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18851A-D3E4-3E63-9490-1E6377EE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91" y="5508195"/>
            <a:ext cx="5154930" cy="63543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9785A-B499-5908-5939-F7B8E7CCD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47" y="3326142"/>
            <a:ext cx="5920873" cy="30407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0314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827" y="-336869"/>
            <a:ext cx="11280494" cy="1325563"/>
          </a:xfrm>
        </p:spPr>
        <p:txBody>
          <a:bodyPr/>
          <a:lstStyle/>
          <a:p>
            <a:pPr algn="ctr"/>
            <a:r>
              <a:rPr lang="en-US" dirty="0"/>
              <a:t>Examples: Evaluation of Upper-Air Meteorology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07597" y="931687"/>
            <a:ext cx="389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run_raob.csh</a:t>
            </a:r>
            <a:endParaRPr lang="en-US" sz="2000" dirty="0"/>
          </a:p>
          <a:p>
            <a:pPr algn="ctr"/>
            <a:r>
              <a:rPr lang="en-US" sz="2000" dirty="0"/>
              <a:t>./</a:t>
            </a:r>
            <a:r>
              <a:rPr lang="en-US" sz="2000" dirty="0" err="1"/>
              <a:t>input_files</a:t>
            </a:r>
            <a:r>
              <a:rPr lang="en-US" sz="2000" dirty="0"/>
              <a:t>/</a:t>
            </a:r>
            <a:r>
              <a:rPr lang="en-US" sz="2000" dirty="0" err="1"/>
              <a:t>raob.input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7546" y="586339"/>
            <a:ext cx="5076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Outputs: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Temperature, Theta, RH and Winds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Spatial, profile, curtain, histogram, timeseries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Text (csv) of spatial and profile timeseries statistics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2C710-26E3-49BF-9726-097646F2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" y="1637138"/>
            <a:ext cx="4016884" cy="23151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193BF-7E24-46F9-AB7F-3C3D8C4D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60" y="3901808"/>
            <a:ext cx="5714291" cy="28270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449364-B7E9-4EDC-B339-B2F5236A4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13" y="4022391"/>
            <a:ext cx="3832009" cy="17285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53F10-0894-460B-95C3-4853259AE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776019"/>
            <a:ext cx="5106871" cy="9757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8DE68-A44D-40EF-A209-59AF06199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751" y="1618013"/>
            <a:ext cx="3213143" cy="24420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0A6480-21AE-4571-86A4-C0315F752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404" y="586339"/>
            <a:ext cx="4077852" cy="34194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6AD036-36A3-4B75-92C1-4FFD17837200}"/>
              </a:ext>
            </a:extLst>
          </p:cNvPr>
          <p:cNvSpPr txBox="1"/>
          <p:nvPr/>
        </p:nvSpPr>
        <p:spPr>
          <a:xfrm>
            <a:off x="53489" y="3505964"/>
            <a:ext cx="937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Spatial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FEA27-D2BA-4BF1-9DDD-3123185B3395}"/>
              </a:ext>
            </a:extLst>
          </p:cNvPr>
          <p:cNvSpPr txBox="1"/>
          <p:nvPr/>
        </p:nvSpPr>
        <p:spPr>
          <a:xfrm>
            <a:off x="763827" y="4139370"/>
            <a:ext cx="937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Curtain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3FE26-CEE9-4960-A14B-E8E7BC1F290D}"/>
              </a:ext>
            </a:extLst>
          </p:cNvPr>
          <p:cNvSpPr txBox="1"/>
          <p:nvPr/>
        </p:nvSpPr>
        <p:spPr>
          <a:xfrm>
            <a:off x="3646159" y="5883864"/>
            <a:ext cx="122383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Timeseries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D01956-8C74-4C6A-AC15-E723994D3A76}"/>
              </a:ext>
            </a:extLst>
          </p:cNvPr>
          <p:cNvSpPr txBox="1"/>
          <p:nvPr/>
        </p:nvSpPr>
        <p:spPr>
          <a:xfrm>
            <a:off x="8018633" y="1248681"/>
            <a:ext cx="17280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RH Histograms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886B8-7395-4CBD-8E58-522C88634AEA}"/>
              </a:ext>
            </a:extLst>
          </p:cNvPr>
          <p:cNvSpPr txBox="1"/>
          <p:nvPr/>
        </p:nvSpPr>
        <p:spPr>
          <a:xfrm>
            <a:off x="10162303" y="6089533"/>
            <a:ext cx="937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Curtain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FA8FD-35EF-407F-8CB9-B1083ACC74A0}"/>
              </a:ext>
            </a:extLst>
          </p:cNvPr>
          <p:cNvSpPr txBox="1"/>
          <p:nvPr/>
        </p:nvSpPr>
        <p:spPr>
          <a:xfrm>
            <a:off x="6654187" y="1992857"/>
            <a:ext cx="937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54056-DE7B-F07B-7167-BF3107AC4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2679" y="2645792"/>
            <a:ext cx="2895600" cy="3105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64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A53D1795-CF90-4D3E-86BB-1F29D26FB8EA}" vid="{713E35B5-1A5D-4323-8455-5E7F48656E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83FB289611F48B69BD26C8D22F7B1" ma:contentTypeVersion="11" ma:contentTypeDescription="Create a new document." ma:contentTypeScope="" ma:versionID="87975a940b2bbf63695c698a9ecea0ff">
  <xsd:schema xmlns:xsd="http://www.w3.org/2001/XMLSchema" xmlns:xs="http://www.w3.org/2001/XMLSchema" xmlns:p="http://schemas.microsoft.com/office/2006/metadata/properties" xmlns:ns2="f2484c33-5be1-4920-86e2-479bf14a604b" xmlns:ns3="5e009ff4-007d-467e-80c6-b0b1ac168595" targetNamespace="http://schemas.microsoft.com/office/2006/metadata/properties" ma:root="true" ma:fieldsID="18becadcb25a3811afdae8a27869e4b6" ns2:_="" ns3:_="">
    <xsd:import namespace="f2484c33-5be1-4920-86e2-479bf14a604b"/>
    <xsd:import namespace="5e009ff4-007d-467e-80c6-b0b1ac168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84c33-5be1-4920-86e2-479bf14a6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09ff4-007d-467e-80c6-b0b1ac1685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354739-efdd-40ee-ba0f-2476beb0eb51}" ma:internalName="TaxCatchAll" ma:showField="CatchAllData" ma:web="5e009ff4-007d-467e-80c6-b0b1ac1685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484c33-5be1-4920-86e2-479bf14a604b">
      <Terms xmlns="http://schemas.microsoft.com/office/infopath/2007/PartnerControls"/>
    </lcf76f155ced4ddcb4097134ff3c332f>
    <TaxCatchAll xmlns="5e009ff4-007d-467e-80c6-b0b1ac168595" xsi:nil="true"/>
  </documentManagement>
</p:properties>
</file>

<file path=customXml/itemProps1.xml><?xml version="1.0" encoding="utf-8"?>
<ds:datastoreItem xmlns:ds="http://schemas.openxmlformats.org/officeDocument/2006/customXml" ds:itemID="{50A9A1C5-F0D8-4B34-9DC5-680ED3311976}"/>
</file>

<file path=customXml/itemProps2.xml><?xml version="1.0" encoding="utf-8"?>
<ds:datastoreItem xmlns:ds="http://schemas.openxmlformats.org/officeDocument/2006/customXml" ds:itemID="{FEF1F4B7-4842-4037-97E7-7C524A3EF217}"/>
</file>

<file path=customXml/itemProps3.xml><?xml version="1.0" encoding="utf-8"?>
<ds:datastoreItem xmlns:ds="http://schemas.openxmlformats.org/officeDocument/2006/customXml" ds:itemID="{E1A01B11-65F8-451F-9C63-1CA8820500C5}"/>
</file>

<file path=docProps/app.xml><?xml version="1.0" encoding="utf-8"?>
<Properties xmlns="http://schemas.openxmlformats.org/officeDocument/2006/extended-properties" xmlns:vt="http://schemas.openxmlformats.org/officeDocument/2006/docPropsVTypes">
  <Template>Option 3A_Green_16x9</Template>
  <TotalTime>2729</TotalTime>
  <Words>1061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Bernard MT Condensed</vt:lpstr>
      <vt:lpstr>Bodoni MT Black</vt:lpstr>
      <vt:lpstr>Calibri</vt:lpstr>
      <vt:lpstr>Merriweather Web</vt:lpstr>
      <vt:lpstr>Wingdings</vt:lpstr>
      <vt:lpstr>Office Theme</vt:lpstr>
      <vt:lpstr>The Atmospheric Model Evaluation Tool (AMET) Amazon Machine Image</vt:lpstr>
      <vt:lpstr>Outline</vt:lpstr>
      <vt:lpstr>Chronology</vt:lpstr>
      <vt:lpstr>Overview of the AMET-AQ Module</vt:lpstr>
      <vt:lpstr>Examples of AMET-AQ Module Plots</vt:lpstr>
      <vt:lpstr>Overview of the AMET-MET Module</vt:lpstr>
      <vt:lpstr>Examples: Evaluation Surface Meteorology</vt:lpstr>
      <vt:lpstr>Examples: Precipitation</vt:lpstr>
      <vt:lpstr>Examples: Evaluation of Upper-Air Meteorology</vt:lpstr>
      <vt:lpstr>Examples: Evaluation of Shortwave Radiation</vt:lpstr>
      <vt:lpstr>AMET Graphical User Interface</vt:lpstr>
      <vt:lpstr>Using Amazon Web Services as a distribution method for the Atmospheric Model Evaluation Tool</vt:lpstr>
      <vt:lpstr>AMET AWS: Advantages</vt:lpstr>
      <vt:lpstr>AMET AWS: Getting Started</vt:lpstr>
      <vt:lpstr>AMET AWS: Configuration</vt:lpstr>
      <vt:lpstr>Concluding Remarks</vt:lpstr>
      <vt:lpstr>AMET AWS: 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Gilliam, Robert</dc:creator>
  <cp:lastModifiedBy>Gilliam, Robert</cp:lastModifiedBy>
  <cp:revision>1</cp:revision>
  <dcterms:created xsi:type="dcterms:W3CDTF">2024-09-11T10:48:25Z</dcterms:created>
  <dcterms:modified xsi:type="dcterms:W3CDTF">2024-10-21T10:17:50Z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0x01010057583FB289611F48B69BD26C8D22F7B1</vt:lpwstr>
  </property>
</Properties>
</file>