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8"/>
  </p:sldMasterIdLst>
  <p:notesMasterIdLst>
    <p:notesMasterId r:id="rId24"/>
  </p:notesMasterIdLst>
  <p:handoutMasterIdLst>
    <p:handoutMasterId r:id="rId25"/>
  </p:handoutMasterIdLst>
  <p:sldIdLst>
    <p:sldId id="256" r:id="rId9"/>
    <p:sldId id="261" r:id="rId10"/>
    <p:sldId id="272" r:id="rId11"/>
    <p:sldId id="277" r:id="rId12"/>
    <p:sldId id="262" r:id="rId13"/>
    <p:sldId id="260" r:id="rId14"/>
    <p:sldId id="270" r:id="rId15"/>
    <p:sldId id="263" r:id="rId16"/>
    <p:sldId id="273" r:id="rId17"/>
    <p:sldId id="264" r:id="rId18"/>
    <p:sldId id="266" r:id="rId19"/>
    <p:sldId id="269" r:id="rId20"/>
    <p:sldId id="271" r:id="rId21"/>
    <p:sldId id="274" r:id="rId22"/>
    <p:sldId id="276" r:id="rId23"/>
  </p:sldIdLst>
  <p:sldSz cx="12192000" cy="6858000"/>
  <p:notesSz cx="6858000" cy="9144000"/>
  <p:embeddedFontLst>
    <p:embeddedFont>
      <p:font typeface="CircularXX Offc" panose="020B060402020202020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930DC-2B43-4712-BEC0-FA7A1194CD96}" v="51" dt="2024-10-21T14:27:40.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345" autoAdjust="0"/>
  </p:normalViewPr>
  <p:slideViewPr>
    <p:cSldViewPr snapToGrid="0" showGuides="1">
      <p:cViewPr varScale="1">
        <p:scale>
          <a:sx n="73" d="100"/>
          <a:sy n="73" d="100"/>
        </p:scale>
        <p:origin x="979"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5400" y="6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1.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deepa Vennam" userId="6d92e58d-fc90-43b1-b953-2cdff2ab607f" providerId="ADAL" clId="{CA4930DC-2B43-4712-BEC0-FA7A1194CD96}"/>
    <pc:docChg chg="undo custSel addSld delSld modSld sldOrd">
      <pc:chgData name="Pradeepa Vennam" userId="6d92e58d-fc90-43b1-b953-2cdff2ab607f" providerId="ADAL" clId="{CA4930DC-2B43-4712-BEC0-FA7A1194CD96}" dt="2024-10-21T14:33:11.017" v="2263" actId="20577"/>
      <pc:docMkLst>
        <pc:docMk/>
      </pc:docMkLst>
      <pc:sldChg chg="modSp mod">
        <pc:chgData name="Pradeepa Vennam" userId="6d92e58d-fc90-43b1-b953-2cdff2ab607f" providerId="ADAL" clId="{CA4930DC-2B43-4712-BEC0-FA7A1194CD96}" dt="2024-10-17T22:18:41.100" v="1312" actId="313"/>
        <pc:sldMkLst>
          <pc:docMk/>
          <pc:sldMk cId="2368167326" sldId="256"/>
        </pc:sldMkLst>
        <pc:spChg chg="mod">
          <ac:chgData name="Pradeepa Vennam" userId="6d92e58d-fc90-43b1-b953-2cdff2ab607f" providerId="ADAL" clId="{CA4930DC-2B43-4712-BEC0-FA7A1194CD96}" dt="2024-10-17T18:11:57.019" v="156" actId="1076"/>
          <ac:spMkLst>
            <pc:docMk/>
            <pc:sldMk cId="2368167326" sldId="256"/>
            <ac:spMk id="3" creationId="{A5FF75E0-1BB3-4CF0-848A-D978DD9F00B1}"/>
          </ac:spMkLst>
        </pc:spChg>
        <pc:spChg chg="mod">
          <ac:chgData name="Pradeepa Vennam" userId="6d92e58d-fc90-43b1-b953-2cdff2ab607f" providerId="ADAL" clId="{CA4930DC-2B43-4712-BEC0-FA7A1194CD96}" dt="2024-10-17T22:18:41.100" v="1312" actId="313"/>
          <ac:spMkLst>
            <pc:docMk/>
            <pc:sldMk cId="2368167326" sldId="256"/>
            <ac:spMk id="4" creationId="{8870E343-E0D1-4765-950E-8ED1965DF354}"/>
          </ac:spMkLst>
        </pc:spChg>
        <pc:spChg chg="mod">
          <ac:chgData name="Pradeepa Vennam" userId="6d92e58d-fc90-43b1-b953-2cdff2ab607f" providerId="ADAL" clId="{CA4930DC-2B43-4712-BEC0-FA7A1194CD96}" dt="2024-10-17T18:11:53.736" v="155" actId="1076"/>
          <ac:spMkLst>
            <pc:docMk/>
            <pc:sldMk cId="2368167326" sldId="256"/>
            <ac:spMk id="5" creationId="{D7FD4F0E-CD52-4E94-A9D4-A18F20E6F98A}"/>
          </ac:spMkLst>
        </pc:spChg>
      </pc:sldChg>
      <pc:sldChg chg="del">
        <pc:chgData name="Pradeepa Vennam" userId="6d92e58d-fc90-43b1-b953-2cdff2ab607f" providerId="ADAL" clId="{CA4930DC-2B43-4712-BEC0-FA7A1194CD96}" dt="2024-10-17T20:22:49.385" v="447" actId="47"/>
        <pc:sldMkLst>
          <pc:docMk/>
          <pc:sldMk cId="3797582595" sldId="258"/>
        </pc:sldMkLst>
      </pc:sldChg>
      <pc:sldChg chg="del">
        <pc:chgData name="Pradeepa Vennam" userId="6d92e58d-fc90-43b1-b953-2cdff2ab607f" providerId="ADAL" clId="{CA4930DC-2B43-4712-BEC0-FA7A1194CD96}" dt="2024-10-17T20:32:21.283" v="641" actId="47"/>
        <pc:sldMkLst>
          <pc:docMk/>
          <pc:sldMk cId="4086596879" sldId="259"/>
        </pc:sldMkLst>
      </pc:sldChg>
      <pc:sldChg chg="addSp modSp mod">
        <pc:chgData name="Pradeepa Vennam" userId="6d92e58d-fc90-43b1-b953-2cdff2ab607f" providerId="ADAL" clId="{CA4930DC-2B43-4712-BEC0-FA7A1194CD96}" dt="2024-10-17T22:13:14.227" v="1117" actId="1076"/>
        <pc:sldMkLst>
          <pc:docMk/>
          <pc:sldMk cId="2462638620" sldId="260"/>
        </pc:sldMkLst>
        <pc:spChg chg="mod">
          <ac:chgData name="Pradeepa Vennam" userId="6d92e58d-fc90-43b1-b953-2cdff2ab607f" providerId="ADAL" clId="{CA4930DC-2B43-4712-BEC0-FA7A1194CD96}" dt="2024-10-17T17:50:09.210" v="24" actId="20577"/>
          <ac:spMkLst>
            <pc:docMk/>
            <pc:sldMk cId="2462638620" sldId="260"/>
            <ac:spMk id="2" creationId="{7301D15A-5398-8E9E-D77B-7ED317A732BA}"/>
          </ac:spMkLst>
        </pc:spChg>
        <pc:spChg chg="mod">
          <ac:chgData name="Pradeepa Vennam" userId="6d92e58d-fc90-43b1-b953-2cdff2ab607f" providerId="ADAL" clId="{CA4930DC-2B43-4712-BEC0-FA7A1194CD96}" dt="2024-10-17T22:13:06.236" v="1116" actId="5793"/>
          <ac:spMkLst>
            <pc:docMk/>
            <pc:sldMk cId="2462638620" sldId="260"/>
            <ac:spMk id="3" creationId="{25B53F64-51AA-9023-674D-13CCB6F2BFB9}"/>
          </ac:spMkLst>
        </pc:spChg>
        <pc:graphicFrameChg chg="add mod modGraphic">
          <ac:chgData name="Pradeepa Vennam" userId="6d92e58d-fc90-43b1-b953-2cdff2ab607f" providerId="ADAL" clId="{CA4930DC-2B43-4712-BEC0-FA7A1194CD96}" dt="2024-10-17T22:13:14.227" v="1117" actId="1076"/>
          <ac:graphicFrameMkLst>
            <pc:docMk/>
            <pc:sldMk cId="2462638620" sldId="260"/>
            <ac:graphicFrameMk id="5" creationId="{C2417260-4CF0-F6B9-77B9-BDE946E44D6E}"/>
          </ac:graphicFrameMkLst>
        </pc:graphicFrameChg>
      </pc:sldChg>
      <pc:sldChg chg="addSp delSp modSp new mod modNotesTx">
        <pc:chgData name="Pradeepa Vennam" userId="6d92e58d-fc90-43b1-b953-2cdff2ab607f" providerId="ADAL" clId="{CA4930DC-2B43-4712-BEC0-FA7A1194CD96}" dt="2024-10-17T21:56:38.547" v="1006" actId="14100"/>
        <pc:sldMkLst>
          <pc:docMk/>
          <pc:sldMk cId="4250201399" sldId="261"/>
        </pc:sldMkLst>
        <pc:spChg chg="mod">
          <ac:chgData name="Pradeepa Vennam" userId="6d92e58d-fc90-43b1-b953-2cdff2ab607f" providerId="ADAL" clId="{CA4930DC-2B43-4712-BEC0-FA7A1194CD96}" dt="2024-10-17T18:09:44.998" v="120" actId="20577"/>
          <ac:spMkLst>
            <pc:docMk/>
            <pc:sldMk cId="4250201399" sldId="261"/>
            <ac:spMk id="2" creationId="{CE03F7A0-058C-D952-DF72-B0DDBC88B31E}"/>
          </ac:spMkLst>
        </pc:spChg>
        <pc:spChg chg="mod">
          <ac:chgData name="Pradeepa Vennam" userId="6d92e58d-fc90-43b1-b953-2cdff2ab607f" providerId="ADAL" clId="{CA4930DC-2B43-4712-BEC0-FA7A1194CD96}" dt="2024-10-17T21:54:41.915" v="1004" actId="20577"/>
          <ac:spMkLst>
            <pc:docMk/>
            <pc:sldMk cId="4250201399" sldId="261"/>
            <ac:spMk id="3" creationId="{A000E571-F2C4-FEB5-AD48-67DA88850B5B}"/>
          </ac:spMkLst>
        </pc:spChg>
        <pc:spChg chg="add del">
          <ac:chgData name="Pradeepa Vennam" userId="6d92e58d-fc90-43b1-b953-2cdff2ab607f" providerId="ADAL" clId="{CA4930DC-2B43-4712-BEC0-FA7A1194CD96}" dt="2024-10-17T21:40:18.869" v="908" actId="478"/>
          <ac:spMkLst>
            <pc:docMk/>
            <pc:sldMk cId="4250201399" sldId="261"/>
            <ac:spMk id="8" creationId="{EF918AA3-2727-8FC6-5B44-CB1E5FE28F81}"/>
          </ac:spMkLst>
        </pc:spChg>
        <pc:spChg chg="add del mod">
          <ac:chgData name="Pradeepa Vennam" userId="6d92e58d-fc90-43b1-b953-2cdff2ab607f" providerId="ADAL" clId="{CA4930DC-2B43-4712-BEC0-FA7A1194CD96}" dt="2024-10-17T21:41:00.252" v="912" actId="478"/>
          <ac:spMkLst>
            <pc:docMk/>
            <pc:sldMk cId="4250201399" sldId="261"/>
            <ac:spMk id="10" creationId="{DF9AC918-6413-C1EC-EF9A-14B936824C3A}"/>
          </ac:spMkLst>
        </pc:spChg>
        <pc:spChg chg="add mod">
          <ac:chgData name="Pradeepa Vennam" userId="6d92e58d-fc90-43b1-b953-2cdff2ab607f" providerId="ADAL" clId="{CA4930DC-2B43-4712-BEC0-FA7A1194CD96}" dt="2024-10-17T21:50:48.652" v="971" actId="1076"/>
          <ac:spMkLst>
            <pc:docMk/>
            <pc:sldMk cId="4250201399" sldId="261"/>
            <ac:spMk id="13" creationId="{E77BDC1C-648B-1929-A56D-6B878B1887F4}"/>
          </ac:spMkLst>
        </pc:spChg>
        <pc:picChg chg="add mod">
          <ac:chgData name="Pradeepa Vennam" userId="6d92e58d-fc90-43b1-b953-2cdff2ab607f" providerId="ADAL" clId="{CA4930DC-2B43-4712-BEC0-FA7A1194CD96}" dt="2024-10-17T21:56:38.547" v="1006" actId="14100"/>
          <ac:picMkLst>
            <pc:docMk/>
            <pc:sldMk cId="4250201399" sldId="261"/>
            <ac:picMk id="6" creationId="{CB0D05B3-67C7-4433-9859-006FDE2E1157}"/>
          </ac:picMkLst>
        </pc:picChg>
        <pc:picChg chg="add mod modCrop">
          <ac:chgData name="Pradeepa Vennam" userId="6d92e58d-fc90-43b1-b953-2cdff2ab607f" providerId="ADAL" clId="{CA4930DC-2B43-4712-BEC0-FA7A1194CD96}" dt="2024-10-17T21:53:33.840" v="982" actId="1076"/>
          <ac:picMkLst>
            <pc:docMk/>
            <pc:sldMk cId="4250201399" sldId="261"/>
            <ac:picMk id="12" creationId="{B253F9CB-8452-75A5-489B-195873DCD574}"/>
          </ac:picMkLst>
        </pc:picChg>
        <pc:picChg chg="add del mod">
          <ac:chgData name="Pradeepa Vennam" userId="6d92e58d-fc90-43b1-b953-2cdff2ab607f" providerId="ADAL" clId="{CA4930DC-2B43-4712-BEC0-FA7A1194CD96}" dt="2024-10-17T21:48:09.409" v="935" actId="478"/>
          <ac:picMkLst>
            <pc:docMk/>
            <pc:sldMk cId="4250201399" sldId="261"/>
            <ac:picMk id="2050" creationId="{9312110A-84C3-37E9-45E4-F6D0ECB8DBE7}"/>
          </ac:picMkLst>
        </pc:picChg>
      </pc:sldChg>
      <pc:sldChg chg="addSp modSp new mod modNotesTx">
        <pc:chgData name="Pradeepa Vennam" userId="6d92e58d-fc90-43b1-b953-2cdff2ab607f" providerId="ADAL" clId="{CA4930DC-2B43-4712-BEC0-FA7A1194CD96}" dt="2024-10-21T10:46:34.543" v="1920" actId="20577"/>
        <pc:sldMkLst>
          <pc:docMk/>
          <pc:sldMk cId="3031619648" sldId="262"/>
        </pc:sldMkLst>
        <pc:spChg chg="mod">
          <ac:chgData name="Pradeepa Vennam" userId="6d92e58d-fc90-43b1-b953-2cdff2ab607f" providerId="ADAL" clId="{CA4930DC-2B43-4712-BEC0-FA7A1194CD96}" dt="2024-10-17T18:21:13.138" v="202" actId="20577"/>
          <ac:spMkLst>
            <pc:docMk/>
            <pc:sldMk cId="3031619648" sldId="262"/>
            <ac:spMk id="2" creationId="{7AD59D61-4AFC-9733-5AA9-CE9FDD0522CE}"/>
          </ac:spMkLst>
        </pc:spChg>
        <pc:spChg chg="mod">
          <ac:chgData name="Pradeepa Vennam" userId="6d92e58d-fc90-43b1-b953-2cdff2ab607f" providerId="ADAL" clId="{CA4930DC-2B43-4712-BEC0-FA7A1194CD96}" dt="2024-10-17T22:15:32.351" v="1203" actId="2711"/>
          <ac:spMkLst>
            <pc:docMk/>
            <pc:sldMk cId="3031619648" sldId="262"/>
            <ac:spMk id="3" creationId="{F504AF6E-AD82-DF61-1B28-B7EB447E89FE}"/>
          </ac:spMkLst>
        </pc:spChg>
        <pc:picChg chg="add mod">
          <ac:chgData name="Pradeepa Vennam" userId="6d92e58d-fc90-43b1-b953-2cdff2ab607f" providerId="ADAL" clId="{CA4930DC-2B43-4712-BEC0-FA7A1194CD96}" dt="2024-10-17T18:48:02.961" v="244" actId="1076"/>
          <ac:picMkLst>
            <pc:docMk/>
            <pc:sldMk cId="3031619648" sldId="262"/>
            <ac:picMk id="5" creationId="{0F11D070-0060-13BD-1ABB-BE5160F8E2CD}"/>
          </ac:picMkLst>
        </pc:picChg>
      </pc:sldChg>
      <pc:sldChg chg="addSp delSp modSp new mod modAnim modNotesTx">
        <pc:chgData name="Pradeepa Vennam" userId="6d92e58d-fc90-43b1-b953-2cdff2ab607f" providerId="ADAL" clId="{CA4930DC-2B43-4712-BEC0-FA7A1194CD96}" dt="2024-10-21T11:17:10.122" v="1959"/>
        <pc:sldMkLst>
          <pc:docMk/>
          <pc:sldMk cId="753724712" sldId="263"/>
        </pc:sldMkLst>
        <pc:spChg chg="mod">
          <ac:chgData name="Pradeepa Vennam" userId="6d92e58d-fc90-43b1-b953-2cdff2ab607f" providerId="ADAL" clId="{CA4930DC-2B43-4712-BEC0-FA7A1194CD96}" dt="2024-10-17T21:25:01.832" v="903" actId="947"/>
          <ac:spMkLst>
            <pc:docMk/>
            <pc:sldMk cId="753724712" sldId="263"/>
            <ac:spMk id="2" creationId="{DBF9F408-448F-95A1-4423-207366BDC4BF}"/>
          </ac:spMkLst>
        </pc:spChg>
        <pc:spChg chg="del">
          <ac:chgData name="Pradeepa Vennam" userId="6d92e58d-fc90-43b1-b953-2cdff2ab607f" providerId="ADAL" clId="{CA4930DC-2B43-4712-BEC0-FA7A1194CD96}" dt="2024-10-17T18:51:10.623" v="304" actId="22"/>
          <ac:spMkLst>
            <pc:docMk/>
            <pc:sldMk cId="753724712" sldId="263"/>
            <ac:spMk id="3" creationId="{D72DF42A-BF12-D993-35D8-9842C0F07156}"/>
          </ac:spMkLst>
        </pc:spChg>
        <pc:spChg chg="add mod">
          <ac:chgData name="Pradeepa Vennam" userId="6d92e58d-fc90-43b1-b953-2cdff2ab607f" providerId="ADAL" clId="{CA4930DC-2B43-4712-BEC0-FA7A1194CD96}" dt="2024-10-21T11:13:59.483" v="1951" actId="208"/>
          <ac:spMkLst>
            <pc:docMk/>
            <pc:sldMk cId="753724712" sldId="263"/>
            <ac:spMk id="3" creationId="{E10872B8-ED37-AC27-286D-F50C29EBD73F}"/>
          </ac:spMkLst>
        </pc:spChg>
        <pc:spChg chg="add mod">
          <ac:chgData name="Pradeepa Vennam" userId="6d92e58d-fc90-43b1-b953-2cdff2ab607f" providerId="ADAL" clId="{CA4930DC-2B43-4712-BEC0-FA7A1194CD96}" dt="2024-10-21T11:16:29.563" v="1957" actId="14100"/>
          <ac:spMkLst>
            <pc:docMk/>
            <pc:sldMk cId="753724712" sldId="263"/>
            <ac:spMk id="5" creationId="{CD9CD8B4-6F25-3F4A-CE5F-29A30CFD54B1}"/>
          </ac:spMkLst>
        </pc:spChg>
        <pc:spChg chg="add mod">
          <ac:chgData name="Pradeepa Vennam" userId="6d92e58d-fc90-43b1-b953-2cdff2ab607f" providerId="ADAL" clId="{CA4930DC-2B43-4712-BEC0-FA7A1194CD96}" dt="2024-10-17T21:24:45.264" v="902" actId="122"/>
          <ac:spMkLst>
            <pc:docMk/>
            <pc:sldMk cId="753724712" sldId="263"/>
            <ac:spMk id="7" creationId="{2796200E-B8FE-4D6B-8772-992E95425C6E}"/>
          </ac:spMkLst>
        </pc:spChg>
        <pc:spChg chg="add mod">
          <ac:chgData name="Pradeepa Vennam" userId="6d92e58d-fc90-43b1-b953-2cdff2ab607f" providerId="ADAL" clId="{CA4930DC-2B43-4712-BEC0-FA7A1194CD96}" dt="2024-10-21T11:16:35.787" v="1958" actId="14100"/>
          <ac:spMkLst>
            <pc:docMk/>
            <pc:sldMk cId="753724712" sldId="263"/>
            <ac:spMk id="8" creationId="{D8011E73-7058-0B6B-4CFE-48BD15E11F58}"/>
          </ac:spMkLst>
        </pc:spChg>
        <pc:picChg chg="add mod ord">
          <ac:chgData name="Pradeepa Vennam" userId="6d92e58d-fc90-43b1-b953-2cdff2ab607f" providerId="ADAL" clId="{CA4930DC-2B43-4712-BEC0-FA7A1194CD96}" dt="2024-10-17T21:24:05.327" v="898" actId="1076"/>
          <ac:picMkLst>
            <pc:docMk/>
            <pc:sldMk cId="753724712" sldId="263"/>
            <ac:picMk id="6" creationId="{8BF6E486-B595-77AC-31BB-F7E7CB49EABC}"/>
          </ac:picMkLst>
        </pc:picChg>
      </pc:sldChg>
      <pc:sldChg chg="addSp delSp modSp new mod modNotesTx">
        <pc:chgData name="Pradeepa Vennam" userId="6d92e58d-fc90-43b1-b953-2cdff2ab607f" providerId="ADAL" clId="{CA4930DC-2B43-4712-BEC0-FA7A1194CD96}" dt="2024-10-21T14:33:11.017" v="2263" actId="20577"/>
        <pc:sldMkLst>
          <pc:docMk/>
          <pc:sldMk cId="853869735" sldId="264"/>
        </pc:sldMkLst>
        <pc:spChg chg="mod">
          <ac:chgData name="Pradeepa Vennam" userId="6d92e58d-fc90-43b1-b953-2cdff2ab607f" providerId="ADAL" clId="{CA4930DC-2B43-4712-BEC0-FA7A1194CD96}" dt="2024-10-17T18:56:18.672" v="380" actId="20577"/>
          <ac:spMkLst>
            <pc:docMk/>
            <pc:sldMk cId="853869735" sldId="264"/>
            <ac:spMk id="2" creationId="{983EB6B4-A301-8746-364B-116F190B8850}"/>
          </ac:spMkLst>
        </pc:spChg>
        <pc:spChg chg="del">
          <ac:chgData name="Pradeepa Vennam" userId="6d92e58d-fc90-43b1-b953-2cdff2ab607f" providerId="ADAL" clId="{CA4930DC-2B43-4712-BEC0-FA7A1194CD96}" dt="2024-10-17T18:52:20.265" v="306" actId="22"/>
          <ac:spMkLst>
            <pc:docMk/>
            <pc:sldMk cId="853869735" sldId="264"/>
            <ac:spMk id="3" creationId="{7F4FE612-DF00-AB61-8034-6DE1FA6C2A49}"/>
          </ac:spMkLst>
        </pc:spChg>
        <pc:spChg chg="add del mod">
          <ac:chgData name="Pradeepa Vennam" userId="6d92e58d-fc90-43b1-b953-2cdff2ab607f" providerId="ADAL" clId="{CA4930DC-2B43-4712-BEC0-FA7A1194CD96}" dt="2024-10-17T23:58:40.535" v="1317"/>
          <ac:spMkLst>
            <pc:docMk/>
            <pc:sldMk cId="853869735" sldId="264"/>
            <ac:spMk id="5" creationId="{11C459EC-7F11-BB60-0E4F-F0F3D2370AB2}"/>
          </ac:spMkLst>
        </pc:spChg>
        <pc:picChg chg="add del mod ord">
          <ac:chgData name="Pradeepa Vennam" userId="6d92e58d-fc90-43b1-b953-2cdff2ab607f" providerId="ADAL" clId="{CA4930DC-2B43-4712-BEC0-FA7A1194CD96}" dt="2024-10-17T23:58:09.092" v="1316" actId="478"/>
          <ac:picMkLst>
            <pc:docMk/>
            <pc:sldMk cId="853869735" sldId="264"/>
            <ac:picMk id="6" creationId="{B26D35E7-E276-2B26-6A0B-C8E1578538E5}"/>
          </ac:picMkLst>
        </pc:picChg>
        <pc:picChg chg="add del mod">
          <ac:chgData name="Pradeepa Vennam" userId="6d92e58d-fc90-43b1-b953-2cdff2ab607f" providerId="ADAL" clId="{CA4930DC-2B43-4712-BEC0-FA7A1194CD96}" dt="2024-10-17T23:58:06.988" v="1315" actId="478"/>
          <ac:picMkLst>
            <pc:docMk/>
            <pc:sldMk cId="853869735" sldId="264"/>
            <ac:picMk id="7" creationId="{557D29FD-3C04-A83F-AEE4-424C0FF4B7F3}"/>
          </ac:picMkLst>
        </pc:picChg>
        <pc:picChg chg="add mod">
          <ac:chgData name="Pradeepa Vennam" userId="6d92e58d-fc90-43b1-b953-2cdff2ab607f" providerId="ADAL" clId="{CA4930DC-2B43-4712-BEC0-FA7A1194CD96}" dt="2024-10-21T11:17:42.579" v="1960" actId="14100"/>
          <ac:picMkLst>
            <pc:docMk/>
            <pc:sldMk cId="853869735" sldId="264"/>
            <ac:picMk id="8" creationId="{E954AFAB-727B-2C1C-53B6-9FC29743067A}"/>
          </ac:picMkLst>
        </pc:picChg>
        <pc:picChg chg="add">
          <ac:chgData name="Pradeepa Vennam" userId="6d92e58d-fc90-43b1-b953-2cdff2ab607f" providerId="ADAL" clId="{CA4930DC-2B43-4712-BEC0-FA7A1194CD96}" dt="2024-10-17T23:59:12.642" v="1323"/>
          <ac:picMkLst>
            <pc:docMk/>
            <pc:sldMk cId="853869735" sldId="264"/>
            <ac:picMk id="9" creationId="{A739C5D6-AF6E-11C8-35D6-D57B63CDE0C2}"/>
          </ac:picMkLst>
        </pc:picChg>
        <pc:picChg chg="add mod">
          <ac:chgData name="Pradeepa Vennam" userId="6d92e58d-fc90-43b1-b953-2cdff2ab607f" providerId="ADAL" clId="{CA4930DC-2B43-4712-BEC0-FA7A1194CD96}" dt="2024-10-18T00:00:12.987" v="1331" actId="14100"/>
          <ac:picMkLst>
            <pc:docMk/>
            <pc:sldMk cId="853869735" sldId="264"/>
            <ac:picMk id="10" creationId="{A3C2ABC9-7092-C8A7-F036-810CC4192D63}"/>
          </ac:picMkLst>
        </pc:picChg>
      </pc:sldChg>
      <pc:sldChg chg="modSp new del mod">
        <pc:chgData name="Pradeepa Vennam" userId="6d92e58d-fc90-43b1-b953-2cdff2ab607f" providerId="ADAL" clId="{CA4930DC-2B43-4712-BEC0-FA7A1194CD96}" dt="2024-10-17T20:30:19.188" v="536" actId="47"/>
        <pc:sldMkLst>
          <pc:docMk/>
          <pc:sldMk cId="1260885970" sldId="265"/>
        </pc:sldMkLst>
        <pc:spChg chg="mod">
          <ac:chgData name="Pradeepa Vennam" userId="6d92e58d-fc90-43b1-b953-2cdff2ab607f" providerId="ADAL" clId="{CA4930DC-2B43-4712-BEC0-FA7A1194CD96}" dt="2024-10-17T18:54:54.395" v="326" actId="20577"/>
          <ac:spMkLst>
            <pc:docMk/>
            <pc:sldMk cId="1260885970" sldId="265"/>
            <ac:spMk id="2" creationId="{E52F63C1-B510-0A65-9E66-9D1CFFEC7F0C}"/>
          </ac:spMkLst>
        </pc:spChg>
        <pc:spChg chg="mod">
          <ac:chgData name="Pradeepa Vennam" userId="6d92e58d-fc90-43b1-b953-2cdff2ab607f" providerId="ADAL" clId="{CA4930DC-2B43-4712-BEC0-FA7A1194CD96}" dt="2024-10-17T18:57:29.658" v="413" actId="20577"/>
          <ac:spMkLst>
            <pc:docMk/>
            <pc:sldMk cId="1260885970" sldId="265"/>
            <ac:spMk id="3" creationId="{A84E8198-39FF-5A71-DB94-944AC39DCC34}"/>
          </ac:spMkLst>
        </pc:spChg>
      </pc:sldChg>
      <pc:sldChg chg="addSp delSp modSp new mod">
        <pc:chgData name="Pradeepa Vennam" userId="6d92e58d-fc90-43b1-b953-2cdff2ab607f" providerId="ADAL" clId="{CA4930DC-2B43-4712-BEC0-FA7A1194CD96}" dt="2024-10-17T20:26:34.368" v="508" actId="14100"/>
        <pc:sldMkLst>
          <pc:docMk/>
          <pc:sldMk cId="3032088826" sldId="266"/>
        </pc:sldMkLst>
        <pc:spChg chg="mod">
          <ac:chgData name="Pradeepa Vennam" userId="6d92e58d-fc90-43b1-b953-2cdff2ab607f" providerId="ADAL" clId="{CA4930DC-2B43-4712-BEC0-FA7A1194CD96}" dt="2024-10-17T20:26:27.800" v="507" actId="113"/>
          <ac:spMkLst>
            <pc:docMk/>
            <pc:sldMk cId="3032088826" sldId="266"/>
            <ac:spMk id="2" creationId="{42A7E0FF-B0F5-A370-97D4-FFA7AAAA67AC}"/>
          </ac:spMkLst>
        </pc:spChg>
        <pc:spChg chg="del">
          <ac:chgData name="Pradeepa Vennam" userId="6d92e58d-fc90-43b1-b953-2cdff2ab607f" providerId="ADAL" clId="{CA4930DC-2B43-4712-BEC0-FA7A1194CD96}" dt="2024-10-17T20:22:19.395" v="441"/>
          <ac:spMkLst>
            <pc:docMk/>
            <pc:sldMk cId="3032088826" sldId="266"/>
            <ac:spMk id="3" creationId="{D3484692-8D56-F836-1A7C-C514FB346C57}"/>
          </ac:spMkLst>
        </pc:spChg>
        <pc:picChg chg="add mod">
          <ac:chgData name="Pradeepa Vennam" userId="6d92e58d-fc90-43b1-b953-2cdff2ab607f" providerId="ADAL" clId="{CA4930DC-2B43-4712-BEC0-FA7A1194CD96}" dt="2024-10-17T20:26:34.368" v="508" actId="14100"/>
          <ac:picMkLst>
            <pc:docMk/>
            <pc:sldMk cId="3032088826" sldId="266"/>
            <ac:picMk id="5" creationId="{CBBEE85A-4528-F2D9-A6EE-A283FD3C6BC9}"/>
          </ac:picMkLst>
        </pc:picChg>
      </pc:sldChg>
      <pc:sldChg chg="new del">
        <pc:chgData name="Pradeepa Vennam" userId="6d92e58d-fc90-43b1-b953-2cdff2ab607f" providerId="ADAL" clId="{CA4930DC-2B43-4712-BEC0-FA7A1194CD96}" dt="2024-10-17T20:25:44.627" v="488" actId="47"/>
        <pc:sldMkLst>
          <pc:docMk/>
          <pc:sldMk cId="2025821907" sldId="267"/>
        </pc:sldMkLst>
      </pc:sldChg>
      <pc:sldChg chg="modSp add del mod">
        <pc:chgData name="Pradeepa Vennam" userId="6d92e58d-fc90-43b1-b953-2cdff2ab607f" providerId="ADAL" clId="{CA4930DC-2B43-4712-BEC0-FA7A1194CD96}" dt="2024-10-17T20:26:55.512" v="510" actId="47"/>
        <pc:sldMkLst>
          <pc:docMk/>
          <pc:sldMk cId="597348413" sldId="268"/>
        </pc:sldMkLst>
        <pc:spChg chg="mod">
          <ac:chgData name="Pradeepa Vennam" userId="6d92e58d-fc90-43b1-b953-2cdff2ab607f" providerId="ADAL" clId="{CA4930DC-2B43-4712-BEC0-FA7A1194CD96}" dt="2024-10-17T20:26:01.902" v="505" actId="1076"/>
          <ac:spMkLst>
            <pc:docMk/>
            <pc:sldMk cId="597348413" sldId="268"/>
            <ac:spMk id="2" creationId="{42A7E0FF-B0F5-A370-97D4-FFA7AAAA67AC}"/>
          </ac:spMkLst>
        </pc:spChg>
      </pc:sldChg>
      <pc:sldChg chg="addSp delSp modSp add mod">
        <pc:chgData name="Pradeepa Vennam" userId="6d92e58d-fc90-43b1-b953-2cdff2ab607f" providerId="ADAL" clId="{CA4930DC-2B43-4712-BEC0-FA7A1194CD96}" dt="2024-10-18T00:05:14.821" v="1352" actId="14100"/>
        <pc:sldMkLst>
          <pc:docMk/>
          <pc:sldMk cId="1429397562" sldId="269"/>
        </pc:sldMkLst>
        <pc:spChg chg="mod">
          <ac:chgData name="Pradeepa Vennam" userId="6d92e58d-fc90-43b1-b953-2cdff2ab607f" providerId="ADAL" clId="{CA4930DC-2B43-4712-BEC0-FA7A1194CD96}" dt="2024-10-18T00:05:14.821" v="1352" actId="14100"/>
          <ac:spMkLst>
            <pc:docMk/>
            <pc:sldMk cId="1429397562" sldId="269"/>
            <ac:spMk id="2" creationId="{42A7E0FF-B0F5-A370-97D4-FFA7AAAA67AC}"/>
          </ac:spMkLst>
        </pc:spChg>
        <pc:spChg chg="add del mod">
          <ac:chgData name="Pradeepa Vennam" userId="6d92e58d-fc90-43b1-b953-2cdff2ab607f" providerId="ADAL" clId="{CA4930DC-2B43-4712-BEC0-FA7A1194CD96}" dt="2024-10-17T20:27:27.066" v="528"/>
          <ac:spMkLst>
            <pc:docMk/>
            <pc:sldMk cId="1429397562" sldId="269"/>
            <ac:spMk id="6" creationId="{9DDF92A0-9B07-6672-9C99-B64EB130FE0C}"/>
          </ac:spMkLst>
        </pc:spChg>
        <pc:picChg chg="del">
          <ac:chgData name="Pradeepa Vennam" userId="6d92e58d-fc90-43b1-b953-2cdff2ab607f" providerId="ADAL" clId="{CA4930DC-2B43-4712-BEC0-FA7A1194CD96}" dt="2024-10-17T20:27:07.113" v="527" actId="478"/>
          <ac:picMkLst>
            <pc:docMk/>
            <pc:sldMk cId="1429397562" sldId="269"/>
            <ac:picMk id="5" creationId="{CBBEE85A-4528-F2D9-A6EE-A283FD3C6BC9}"/>
          </ac:picMkLst>
        </pc:picChg>
        <pc:picChg chg="add mod">
          <ac:chgData name="Pradeepa Vennam" userId="6d92e58d-fc90-43b1-b953-2cdff2ab607f" providerId="ADAL" clId="{CA4930DC-2B43-4712-BEC0-FA7A1194CD96}" dt="2024-10-17T20:28:02.872" v="535" actId="14100"/>
          <ac:picMkLst>
            <pc:docMk/>
            <pc:sldMk cId="1429397562" sldId="269"/>
            <ac:picMk id="7" creationId="{35116B37-8B35-5384-5C75-97330C6943BD}"/>
          </ac:picMkLst>
        </pc:picChg>
      </pc:sldChg>
      <pc:sldChg chg="addSp delSp modSp new mod">
        <pc:chgData name="Pradeepa Vennam" userId="6d92e58d-fc90-43b1-b953-2cdff2ab607f" providerId="ADAL" clId="{CA4930DC-2B43-4712-BEC0-FA7A1194CD96}" dt="2024-10-20T20:58:14.106" v="1644" actId="20577"/>
        <pc:sldMkLst>
          <pc:docMk/>
          <pc:sldMk cId="2450791536" sldId="270"/>
        </pc:sldMkLst>
        <pc:spChg chg="mod">
          <ac:chgData name="Pradeepa Vennam" userId="6d92e58d-fc90-43b1-b953-2cdff2ab607f" providerId="ADAL" clId="{CA4930DC-2B43-4712-BEC0-FA7A1194CD96}" dt="2024-10-17T20:32:08.713" v="640" actId="20577"/>
          <ac:spMkLst>
            <pc:docMk/>
            <pc:sldMk cId="2450791536" sldId="270"/>
            <ac:spMk id="2" creationId="{F0967CB5-9971-F942-528F-B372DB7CCC0D}"/>
          </ac:spMkLst>
        </pc:spChg>
        <pc:spChg chg="del mod">
          <ac:chgData name="Pradeepa Vennam" userId="6d92e58d-fc90-43b1-b953-2cdff2ab607f" providerId="ADAL" clId="{CA4930DC-2B43-4712-BEC0-FA7A1194CD96}" dt="2024-10-17T21:12:09.718" v="670" actId="22"/>
          <ac:spMkLst>
            <pc:docMk/>
            <pc:sldMk cId="2450791536" sldId="270"/>
            <ac:spMk id="3" creationId="{F6A7E71B-760C-CE9B-317F-031B01CF7072}"/>
          </ac:spMkLst>
        </pc:spChg>
        <pc:spChg chg="add mod">
          <ac:chgData name="Pradeepa Vennam" userId="6d92e58d-fc90-43b1-b953-2cdff2ab607f" providerId="ADAL" clId="{CA4930DC-2B43-4712-BEC0-FA7A1194CD96}" dt="2024-10-20T20:58:14.106" v="1644" actId="20577"/>
          <ac:spMkLst>
            <pc:docMk/>
            <pc:sldMk cId="2450791536" sldId="270"/>
            <ac:spMk id="7" creationId="{1BCDFEEF-FDC2-D5B1-D3E5-E307907F1ED1}"/>
          </ac:spMkLst>
        </pc:spChg>
        <pc:picChg chg="add mod ord">
          <ac:chgData name="Pradeepa Vennam" userId="6d92e58d-fc90-43b1-b953-2cdff2ab607f" providerId="ADAL" clId="{CA4930DC-2B43-4712-BEC0-FA7A1194CD96}" dt="2024-10-18T00:09:58.647" v="1431" actId="1076"/>
          <ac:picMkLst>
            <pc:docMk/>
            <pc:sldMk cId="2450791536" sldId="270"/>
            <ac:picMk id="6" creationId="{DB4C0D6D-4F34-2346-B53B-AB518A513BB6}"/>
          </ac:picMkLst>
        </pc:picChg>
      </pc:sldChg>
      <pc:sldChg chg="modSp new del mod">
        <pc:chgData name="Pradeepa Vennam" userId="6d92e58d-fc90-43b1-b953-2cdff2ab607f" providerId="ADAL" clId="{CA4930DC-2B43-4712-BEC0-FA7A1194CD96}" dt="2024-10-17T20:31:49.753" v="600" actId="47"/>
        <pc:sldMkLst>
          <pc:docMk/>
          <pc:sldMk cId="3724477565" sldId="270"/>
        </pc:sldMkLst>
        <pc:spChg chg="mod">
          <ac:chgData name="Pradeepa Vennam" userId="6d92e58d-fc90-43b1-b953-2cdff2ab607f" providerId="ADAL" clId="{CA4930DC-2B43-4712-BEC0-FA7A1194CD96}" dt="2024-10-17T20:31:47.548" v="599" actId="20577"/>
          <ac:spMkLst>
            <pc:docMk/>
            <pc:sldMk cId="3724477565" sldId="270"/>
            <ac:spMk id="2" creationId="{E88364B4-9EF8-A5DD-2627-95560F856BB4}"/>
          </ac:spMkLst>
        </pc:spChg>
      </pc:sldChg>
      <pc:sldChg chg="modSp new mod">
        <pc:chgData name="Pradeepa Vennam" userId="6d92e58d-fc90-43b1-b953-2cdff2ab607f" providerId="ADAL" clId="{CA4930DC-2B43-4712-BEC0-FA7A1194CD96}" dt="2024-10-20T20:22:19.563" v="1477" actId="5793"/>
        <pc:sldMkLst>
          <pc:docMk/>
          <pc:sldMk cId="2560062612" sldId="271"/>
        </pc:sldMkLst>
        <pc:spChg chg="mod">
          <ac:chgData name="Pradeepa Vennam" userId="6d92e58d-fc90-43b1-b953-2cdff2ab607f" providerId="ADAL" clId="{CA4930DC-2B43-4712-BEC0-FA7A1194CD96}" dt="2024-10-17T20:32:33.333" v="663" actId="20577"/>
          <ac:spMkLst>
            <pc:docMk/>
            <pc:sldMk cId="2560062612" sldId="271"/>
            <ac:spMk id="2" creationId="{1970D139-CBEA-6451-6FB2-A257ABC63F97}"/>
          </ac:spMkLst>
        </pc:spChg>
        <pc:spChg chg="mod">
          <ac:chgData name="Pradeepa Vennam" userId="6d92e58d-fc90-43b1-b953-2cdff2ab607f" providerId="ADAL" clId="{CA4930DC-2B43-4712-BEC0-FA7A1194CD96}" dt="2024-10-20T20:22:19.563" v="1477" actId="5793"/>
          <ac:spMkLst>
            <pc:docMk/>
            <pc:sldMk cId="2560062612" sldId="271"/>
            <ac:spMk id="3" creationId="{60C7D337-94F3-7AF1-FB03-67D179FE6AB4}"/>
          </ac:spMkLst>
        </pc:spChg>
      </pc:sldChg>
      <pc:sldChg chg="addSp delSp modSp new mod">
        <pc:chgData name="Pradeepa Vennam" userId="6d92e58d-fc90-43b1-b953-2cdff2ab607f" providerId="ADAL" clId="{CA4930DC-2B43-4712-BEC0-FA7A1194CD96}" dt="2024-10-18T00:09:03.333" v="1430" actId="14100"/>
        <pc:sldMkLst>
          <pc:docMk/>
          <pc:sldMk cId="1285128008" sldId="272"/>
        </pc:sldMkLst>
        <pc:spChg chg="mod">
          <ac:chgData name="Pradeepa Vennam" userId="6d92e58d-fc90-43b1-b953-2cdff2ab607f" providerId="ADAL" clId="{CA4930DC-2B43-4712-BEC0-FA7A1194CD96}" dt="2024-10-17T22:09:10.231" v="1038" actId="20577"/>
          <ac:spMkLst>
            <pc:docMk/>
            <pc:sldMk cId="1285128008" sldId="272"/>
            <ac:spMk id="2" creationId="{F332BE89-45A1-E311-37FE-E2BB2A9DCEEC}"/>
          </ac:spMkLst>
        </pc:spChg>
        <pc:spChg chg="del">
          <ac:chgData name="Pradeepa Vennam" userId="6d92e58d-fc90-43b1-b953-2cdff2ab607f" providerId="ADAL" clId="{CA4930DC-2B43-4712-BEC0-FA7A1194CD96}" dt="2024-10-17T21:52:50.622" v="974" actId="478"/>
          <ac:spMkLst>
            <pc:docMk/>
            <pc:sldMk cId="1285128008" sldId="272"/>
            <ac:spMk id="3" creationId="{ACF15C1F-8CA4-D0D7-F3AB-E7D5A3C5664B}"/>
          </ac:spMkLst>
        </pc:spChg>
        <pc:spChg chg="add del mod">
          <ac:chgData name="Pradeepa Vennam" userId="6d92e58d-fc90-43b1-b953-2cdff2ab607f" providerId="ADAL" clId="{CA4930DC-2B43-4712-BEC0-FA7A1194CD96}" dt="2024-10-18T00:08:59.561" v="1429" actId="478"/>
          <ac:spMkLst>
            <pc:docMk/>
            <pc:sldMk cId="1285128008" sldId="272"/>
            <ac:spMk id="3" creationId="{AF045E31-084A-3C63-BD1D-69E5E3A4A690}"/>
          </ac:spMkLst>
        </pc:spChg>
        <pc:spChg chg="add mod">
          <ac:chgData name="Pradeepa Vennam" userId="6d92e58d-fc90-43b1-b953-2cdff2ab607f" providerId="ADAL" clId="{CA4930DC-2B43-4712-BEC0-FA7A1194CD96}" dt="2024-10-18T00:08:29.276" v="1387" actId="1076"/>
          <ac:spMkLst>
            <pc:docMk/>
            <pc:sldMk cId="1285128008" sldId="272"/>
            <ac:spMk id="7" creationId="{C3B4D979-3C7B-1B1B-0B07-F722D6072EB9}"/>
          </ac:spMkLst>
        </pc:spChg>
        <pc:picChg chg="add mod">
          <ac:chgData name="Pradeepa Vennam" userId="6d92e58d-fc90-43b1-b953-2cdff2ab607f" providerId="ADAL" clId="{CA4930DC-2B43-4712-BEC0-FA7A1194CD96}" dt="2024-10-18T00:09:03.333" v="1430" actId="14100"/>
          <ac:picMkLst>
            <pc:docMk/>
            <pc:sldMk cId="1285128008" sldId="272"/>
            <ac:picMk id="6" creationId="{946A3DE3-190F-B964-5A76-AEDB22918249}"/>
          </ac:picMkLst>
        </pc:picChg>
      </pc:sldChg>
      <pc:sldChg chg="addSp delSp modSp new mod ord modAnim">
        <pc:chgData name="Pradeepa Vennam" userId="6d92e58d-fc90-43b1-b953-2cdff2ab607f" providerId="ADAL" clId="{CA4930DC-2B43-4712-BEC0-FA7A1194CD96}" dt="2024-10-21T14:27:40.458" v="2125"/>
        <pc:sldMkLst>
          <pc:docMk/>
          <pc:sldMk cId="115635717" sldId="273"/>
        </pc:sldMkLst>
        <pc:spChg chg="mod">
          <ac:chgData name="Pradeepa Vennam" userId="6d92e58d-fc90-43b1-b953-2cdff2ab607f" providerId="ADAL" clId="{CA4930DC-2B43-4712-BEC0-FA7A1194CD96}" dt="2024-10-18T00:17:15.997" v="1434" actId="14100"/>
          <ac:spMkLst>
            <pc:docMk/>
            <pc:sldMk cId="115635717" sldId="273"/>
            <ac:spMk id="2" creationId="{ADB4E9EB-89E1-707D-D724-792F15F6A35C}"/>
          </ac:spMkLst>
        </pc:spChg>
        <pc:spChg chg="add mod">
          <ac:chgData name="Pradeepa Vennam" userId="6d92e58d-fc90-43b1-b953-2cdff2ab607f" providerId="ADAL" clId="{CA4930DC-2B43-4712-BEC0-FA7A1194CD96}" dt="2024-10-21T14:24:37.701" v="2113"/>
          <ac:spMkLst>
            <pc:docMk/>
            <pc:sldMk cId="115635717" sldId="273"/>
            <ac:spMk id="3" creationId="{2AA83DFA-1C2F-A640-258C-567BD3F2EB70}"/>
          </ac:spMkLst>
        </pc:spChg>
        <pc:spChg chg="del">
          <ac:chgData name="Pradeepa Vennam" userId="6d92e58d-fc90-43b1-b953-2cdff2ab607f" providerId="ADAL" clId="{CA4930DC-2B43-4712-BEC0-FA7A1194CD96}" dt="2024-10-18T00:04:33.998" v="1335"/>
          <ac:spMkLst>
            <pc:docMk/>
            <pc:sldMk cId="115635717" sldId="273"/>
            <ac:spMk id="3" creationId="{8915981D-0FAE-CDF7-B947-D08D5482D4D3}"/>
          </ac:spMkLst>
        </pc:spChg>
        <pc:spChg chg="add mod">
          <ac:chgData name="Pradeepa Vennam" userId="6d92e58d-fc90-43b1-b953-2cdff2ab607f" providerId="ADAL" clId="{CA4930DC-2B43-4712-BEC0-FA7A1194CD96}" dt="2024-10-21T14:25:28.376" v="2116" actId="1076"/>
          <ac:spMkLst>
            <pc:docMk/>
            <pc:sldMk cId="115635717" sldId="273"/>
            <ac:spMk id="6" creationId="{BAC59106-0F62-4290-8FDF-37D67820555B}"/>
          </ac:spMkLst>
        </pc:spChg>
        <pc:spChg chg="add mod">
          <ac:chgData name="Pradeepa Vennam" userId="6d92e58d-fc90-43b1-b953-2cdff2ab607f" providerId="ADAL" clId="{CA4930DC-2B43-4712-BEC0-FA7A1194CD96}" dt="2024-10-21T14:25:53.391" v="2118" actId="1076"/>
          <ac:spMkLst>
            <pc:docMk/>
            <pc:sldMk cId="115635717" sldId="273"/>
            <ac:spMk id="7" creationId="{3260207E-5C25-8C7B-5B8A-6415DAD68B12}"/>
          </ac:spMkLst>
        </pc:spChg>
        <pc:spChg chg="add mod">
          <ac:chgData name="Pradeepa Vennam" userId="6d92e58d-fc90-43b1-b953-2cdff2ab607f" providerId="ADAL" clId="{CA4930DC-2B43-4712-BEC0-FA7A1194CD96}" dt="2024-10-21T14:26:47.492" v="2121" actId="1076"/>
          <ac:spMkLst>
            <pc:docMk/>
            <pc:sldMk cId="115635717" sldId="273"/>
            <ac:spMk id="8" creationId="{DDA8B6EA-EBF2-3322-4B4E-3991988DA47D}"/>
          </ac:spMkLst>
        </pc:spChg>
        <pc:spChg chg="add mod">
          <ac:chgData name="Pradeepa Vennam" userId="6d92e58d-fc90-43b1-b953-2cdff2ab607f" providerId="ADAL" clId="{CA4930DC-2B43-4712-BEC0-FA7A1194CD96}" dt="2024-10-21T14:27:08.516" v="2124" actId="208"/>
          <ac:spMkLst>
            <pc:docMk/>
            <pc:sldMk cId="115635717" sldId="273"/>
            <ac:spMk id="9" creationId="{D7E1FB3E-1F8D-6042-AEE6-9740176B744F}"/>
          </ac:spMkLst>
        </pc:spChg>
        <pc:picChg chg="add mod">
          <ac:chgData name="Pradeepa Vennam" userId="6d92e58d-fc90-43b1-b953-2cdff2ab607f" providerId="ADAL" clId="{CA4930DC-2B43-4712-BEC0-FA7A1194CD96}" dt="2024-10-21T14:25:00.052" v="2115" actId="1076"/>
          <ac:picMkLst>
            <pc:docMk/>
            <pc:sldMk cId="115635717" sldId="273"/>
            <ac:picMk id="5" creationId="{7653D519-190F-9B1C-8F02-A7B94F4F8D8C}"/>
          </ac:picMkLst>
        </pc:picChg>
      </pc:sldChg>
      <pc:sldChg chg="addSp delSp modSp mod">
        <pc:chgData name="Pradeepa Vennam" userId="6d92e58d-fc90-43b1-b953-2cdff2ab607f" providerId="ADAL" clId="{CA4930DC-2B43-4712-BEC0-FA7A1194CD96}" dt="2024-10-21T03:38:26.450" v="1745" actId="20577"/>
        <pc:sldMkLst>
          <pc:docMk/>
          <pc:sldMk cId="2499976282" sldId="274"/>
        </pc:sldMkLst>
        <pc:spChg chg="mod">
          <ac:chgData name="Pradeepa Vennam" userId="6d92e58d-fc90-43b1-b953-2cdff2ab607f" providerId="ADAL" clId="{CA4930DC-2B43-4712-BEC0-FA7A1194CD96}" dt="2024-10-21T03:37:03.981" v="1708" actId="20577"/>
          <ac:spMkLst>
            <pc:docMk/>
            <pc:sldMk cId="2499976282" sldId="274"/>
            <ac:spMk id="2" creationId="{6C4E4F80-4174-5482-372E-D85C282ED2E4}"/>
          </ac:spMkLst>
        </pc:spChg>
        <pc:spChg chg="add mod">
          <ac:chgData name="Pradeepa Vennam" userId="6d92e58d-fc90-43b1-b953-2cdff2ab607f" providerId="ADAL" clId="{CA4930DC-2B43-4712-BEC0-FA7A1194CD96}" dt="2024-10-21T03:36:59.159" v="1701" actId="1076"/>
          <ac:spMkLst>
            <pc:docMk/>
            <pc:sldMk cId="2499976282" sldId="274"/>
            <ac:spMk id="12" creationId="{48BFEA07-BD97-7CB5-52F1-E695C2361BCF}"/>
          </ac:spMkLst>
        </pc:spChg>
        <pc:spChg chg="add mod">
          <ac:chgData name="Pradeepa Vennam" userId="6d92e58d-fc90-43b1-b953-2cdff2ab607f" providerId="ADAL" clId="{CA4930DC-2B43-4712-BEC0-FA7A1194CD96}" dt="2024-10-21T03:38:26.450" v="1745" actId="20577"/>
          <ac:spMkLst>
            <pc:docMk/>
            <pc:sldMk cId="2499976282" sldId="274"/>
            <ac:spMk id="13" creationId="{52EFF54D-5CF3-CDFD-59B3-A3F11A2D1165}"/>
          </ac:spMkLst>
        </pc:spChg>
        <pc:picChg chg="add del mod">
          <ac:chgData name="Pradeepa Vennam" userId="6d92e58d-fc90-43b1-b953-2cdff2ab607f" providerId="ADAL" clId="{CA4930DC-2B43-4712-BEC0-FA7A1194CD96}" dt="2024-10-21T03:28:51.891" v="1684" actId="478"/>
          <ac:picMkLst>
            <pc:docMk/>
            <pc:sldMk cId="2499976282" sldId="274"/>
            <ac:picMk id="3" creationId="{EDAA868F-2E03-D0FE-DA10-0835C4B32759}"/>
          </ac:picMkLst>
        </pc:picChg>
        <pc:picChg chg="add mod">
          <ac:chgData name="Pradeepa Vennam" userId="6d92e58d-fc90-43b1-b953-2cdff2ab607f" providerId="ADAL" clId="{CA4930DC-2B43-4712-BEC0-FA7A1194CD96}" dt="2024-10-21T03:29:13.236" v="1687" actId="14100"/>
          <ac:picMkLst>
            <pc:docMk/>
            <pc:sldMk cId="2499976282" sldId="274"/>
            <ac:picMk id="10" creationId="{79EE1A68-248E-A990-9C1C-85656434019C}"/>
          </ac:picMkLst>
        </pc:picChg>
        <pc:picChg chg="add mod">
          <ac:chgData name="Pradeepa Vennam" userId="6d92e58d-fc90-43b1-b953-2cdff2ab607f" providerId="ADAL" clId="{CA4930DC-2B43-4712-BEC0-FA7A1194CD96}" dt="2024-10-21T03:29:44.727" v="1689" actId="1076"/>
          <ac:picMkLst>
            <pc:docMk/>
            <pc:sldMk cId="2499976282" sldId="274"/>
            <ac:picMk id="11" creationId="{A9CB7DFB-E0A3-B188-A0E0-C1E82BFB6902}"/>
          </ac:picMkLst>
        </pc:picChg>
      </pc:sldChg>
      <pc:sldChg chg="modSp mod modNotesTx">
        <pc:chgData name="Pradeepa Vennam" userId="6d92e58d-fc90-43b1-b953-2cdff2ab607f" providerId="ADAL" clId="{CA4930DC-2B43-4712-BEC0-FA7A1194CD96}" dt="2024-10-21T10:50:02.259" v="1947" actId="255"/>
        <pc:sldMkLst>
          <pc:docMk/>
          <pc:sldMk cId="2185853093" sldId="277"/>
        </pc:sldMkLst>
        <pc:spChg chg="mod">
          <ac:chgData name="Pradeepa Vennam" userId="6d92e58d-fc90-43b1-b953-2cdff2ab607f" providerId="ADAL" clId="{CA4930DC-2B43-4712-BEC0-FA7A1194CD96}" dt="2024-10-21T10:35:25.670" v="1861" actId="20577"/>
          <ac:spMkLst>
            <pc:docMk/>
            <pc:sldMk cId="2185853093" sldId="277"/>
            <ac:spMk id="3" creationId="{BBE139BD-45C5-E751-FB19-BB759AA68631}"/>
          </ac:spMkLst>
        </pc:spChg>
        <pc:spChg chg="mod">
          <ac:chgData name="Pradeepa Vennam" userId="6d92e58d-fc90-43b1-b953-2cdff2ab607f" providerId="ADAL" clId="{CA4930DC-2B43-4712-BEC0-FA7A1194CD96}" dt="2024-10-21T10:50:02.259" v="1947" actId="255"/>
          <ac:spMkLst>
            <pc:docMk/>
            <pc:sldMk cId="2185853093" sldId="277"/>
            <ac:spMk id="5" creationId="{92329E45-D699-ED31-14D5-28B4D69D22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2B987-EC31-4746-B4E6-062CD7AA3A1A}" type="datetime1">
              <a:rPr lang="en-GB" smtClean="0"/>
              <a:t>21/10/2024</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BBF7-0B0C-48D4-ABAA-EF360EF241C5}" type="datetime1">
              <a:rPr lang="en-GB" smtClean="0"/>
              <a:t>21/10/2024</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92720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Verdana" panose="020B0604030504040204" pitchFamily="34" charset="0"/>
                <a:cs typeface="Times New Roman" panose="02020603050405020304" pitchFamily="18" charset="0"/>
              </a:rPr>
              <a:t>The SOAP2 scheme recognizes a single species named POA, which represents POA emissions from all sources. To model temperature-dependent evaporation of POA, the SOAP3 scheme recognizes seven different POA species names with format POA_XX. The COMPLX option involves all volatile and non-volatile OA production and is designed to behave similarly to the AERO7 SOA scheme in the Community Multiscale Air Quality (CMAQ) model (Appel et al., 2021). The SIMPLE option assumes VOC oxidation only produces non-volatile products (AOA0 or BOA0)</a:t>
            </a:r>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14</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39552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Verdana" panose="020B0604030504040204" pitchFamily="34" charset="0"/>
                <a:ea typeface="Calibri" panose="020F0502020204030204" pitchFamily="34" charset="0"/>
                <a:cs typeface="Times New Roman" panose="02020603050405020304" pitchFamily="18" charset="0"/>
              </a:rPr>
              <a:t>Recent reductions in the annual fine particulate matter (PM</a:t>
            </a:r>
            <a:r>
              <a:rPr lang="en-US" sz="1200" baseline="-25000" dirty="0">
                <a:effectLst/>
                <a:latin typeface="Verdana" panose="020B0604030504040204" pitchFamily="34" charset="0"/>
                <a:ea typeface="Calibri" panose="020F0502020204030204" pitchFamily="34" charset="0"/>
                <a:cs typeface="Times New Roman" panose="02020603050405020304" pitchFamily="18" charset="0"/>
              </a:rPr>
              <a:t>2.5</a:t>
            </a:r>
            <a:r>
              <a:rPr lang="en-US" sz="1200" dirty="0">
                <a:effectLst/>
                <a:latin typeface="Verdana" panose="020B0604030504040204" pitchFamily="34" charset="0"/>
                <a:ea typeface="Calibri" panose="020F0502020204030204" pitchFamily="34" charset="0"/>
                <a:cs typeface="Times New Roman" panose="02020603050405020304" pitchFamily="18" charset="0"/>
              </a:rPr>
              <a:t>) standards from 12 to 9 µg/m</a:t>
            </a:r>
            <a:r>
              <a:rPr lang="en-US" sz="1200" baseline="30000" dirty="0">
                <a:effectLst/>
                <a:latin typeface="Verdana" panose="020B0604030504040204" pitchFamily="34" charset="0"/>
                <a:ea typeface="Calibri" panose="020F0502020204030204" pitchFamily="34" charset="0"/>
                <a:cs typeface="Times New Roman" panose="02020603050405020304" pitchFamily="18" charset="0"/>
              </a:rPr>
              <a:t>3</a:t>
            </a:r>
            <a:r>
              <a:rPr lang="en-US" sz="1200" dirty="0">
                <a:effectLst/>
                <a:latin typeface="Verdana" panose="020B0604030504040204" pitchFamily="34" charset="0"/>
                <a:ea typeface="Calibri" panose="020F0502020204030204" pitchFamily="34" charset="0"/>
                <a:cs typeface="Times New Roman" panose="02020603050405020304" pitchFamily="18" charset="0"/>
              </a:rPr>
              <a:t> have created interest in understanding the contributions of specific source categories to PM</a:t>
            </a:r>
            <a:r>
              <a:rPr lang="en-US" sz="1200" baseline="-25000" dirty="0">
                <a:effectLst/>
                <a:latin typeface="Verdana" panose="020B0604030504040204" pitchFamily="34" charset="0"/>
                <a:ea typeface="Calibri" panose="020F0502020204030204" pitchFamily="34" charset="0"/>
                <a:cs typeface="Times New Roman" panose="02020603050405020304" pitchFamily="18" charset="0"/>
              </a:rPr>
              <a:t>2.5</a:t>
            </a:r>
            <a:r>
              <a:rPr lang="en-US" sz="1200" dirty="0">
                <a:effectLst/>
                <a:latin typeface="Verdana" panose="020B0604030504040204" pitchFamily="34" charset="0"/>
                <a:ea typeface="Calibri" panose="020F0502020204030204" pitchFamily="34" charset="0"/>
                <a:cs typeface="Times New Roman" panose="02020603050405020304" pitchFamily="18" charset="0"/>
              </a:rPr>
              <a:t>, particularly in areas in the US that are already in non-attainment or may potentially become nonattainment areas due to the new regulations. </a:t>
            </a:r>
            <a:endParaRPr lang="en-US" dirty="0"/>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59420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We developed future-year emission inputs by source category for the CAMx PSAT simulations. For the on-road mobile emissions, the 2032 inventory was split into three vehicle groups: (1) Light Duty Gasoline Vehicles (LDGV); (2) Heavy Duty Diesel Vehicles (HDDV); and (3) Other mobile sources (Other). The 2032 on-road activities by vehicle group were processed through the SMOKE-MOVES tool in separate processing streams to generate gridded, hourly, model-species emissions inputs for CAMx.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Vehicle exhaust emissions have been decreasing due to stricter regulations and advancements in control strategies. However, non-exhaust emissions from brake and tire wear have not been extensively regulated in the past, and their relative contribution to PM in urban areas is increasing. The split between the exhaust and non-exhaust emissions varies by vehicle type. For HDDV vehicles, exhaust PM2.5 emissions are higher than non-exhaust emissions because diesel engines (61%) generate higher PM2.5 emissions than brake and tire wear. In contrast, for LDGV vehicles, non-exhaust emissions make up a higher percentage of total PM2.5 than gasoline-fueled engine exhaust (40%).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Figure on the right shows </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stacked bar chart summaries of 2032 emissions by PSAT source category and pollutants for the contiguous US. Point sources are the highest emitter of NOx, followed by offroad sources. For primary PM2.5, the Other US Anthro emission category, which includes anthropogenic fugitive dust sources, dominates the total national PM2.5 inventory. The anthropogenic fugitive dust sources include road dust, construction dust, ag dust, etc. The VOC inventory is dominated by biogenic VOC (BVOC), followed by the Other US Anthro category, which includes O&amp;G and solvent emissions.</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2274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Verdana" panose="020B0604030504040204" pitchFamily="34" charset="0"/>
                <a:ea typeface="Calibri" panose="020F0502020204030204" pitchFamily="34" charset="0"/>
                <a:cs typeface="Times New Roman" panose="02020603050405020304" pitchFamily="18" charset="0"/>
              </a:rPr>
              <a:t>Figure compares the 2016 design values from observations with projected 2032 design values from SMAT. The future year design values are lower than the 2016 design values at most of the selected cities with differences ranging from 0.06 ug/m3 (at Denver) to 1.46 ug/m3 (at Houston). However, at a few cities such as Phoenix, El Paso, San Bernadino, Oklahoma, Miami and Seattle, the 2032 design values are higher (by 1.32 ug/m3 at San Bernadino) than the 2016 design values. Increases in the design values at these locations are likely associated with increase in future year emissions. </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8</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5079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Other Anthro is the dominant source pretty much at all monitor grid cells considered at these key cities.  The cities (like El paso, Detroit) that are closer to the US border shows influence from non-US sources, control strategies need to keep this in mind. Some of the cities that are closer to the ports show relatively higher contribution from off-road than some of in-land cities. </a:t>
            </a:r>
          </a:p>
        </p:txBody>
      </p:sp>
      <p:sp>
        <p:nvSpPr>
          <p:cNvPr id="4" name="Slide Number Placeholder 3"/>
          <p:cNvSpPr>
            <a:spLocks noGrp="1"/>
          </p:cNvSpPr>
          <p:nvPr>
            <p:ph type="sldNum" sz="quarter" idx="5"/>
          </p:nvPr>
        </p:nvSpPr>
        <p:spPr/>
        <p:txBody>
          <a:bodyPr/>
          <a:lstStyle/>
          <a:p>
            <a:fld id="{1B1D025B-ACD2-45C1-B156-1DDB470CE319}" type="slidenum">
              <a:rPr lang="en-GB" smtClean="0"/>
              <a:t>9</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78396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Verdana" panose="020B0604030504040204" pitchFamily="34" charset="0"/>
                <a:ea typeface="Calibri" panose="020F0502020204030204" pitchFamily="34" charset="0"/>
                <a:cs typeface="Times New Roman" panose="02020603050405020304" pitchFamily="18" charset="0"/>
              </a:rPr>
              <a:t>The Particulate Source Apportionment Technology (PSAT) probing tool tracks primary and secondary particulate matter by apportioning the sulfur, nitrogen, secondary organic aerosol (SOA) and primary PM classes of CAMx PM species. At most of the cities significant contribution is coming from primary, but however we can see that secondary contribution is equally important </a:t>
            </a:r>
          </a:p>
          <a:p>
            <a:endParaRPr lang="en-US" sz="1800" dirty="0">
              <a:effectLst/>
              <a:latin typeface="Verdana" panose="020B0604030504040204" pitchFamily="34" charset="0"/>
              <a:cs typeface="Times New Roman" panose="02020603050405020304" pitchFamily="18" charset="0"/>
            </a:endParaRPr>
          </a:p>
          <a:p>
            <a:r>
              <a:rPr lang="en-US" sz="1800" dirty="0">
                <a:effectLst/>
                <a:latin typeface="Verdana" panose="020B0604030504040204" pitchFamily="34" charset="0"/>
                <a:cs typeface="Times New Roman" panose="02020603050405020304" pitchFamily="18" charset="0"/>
              </a:rPr>
              <a:t>Phoenix , Denver – more primary, than secondary </a:t>
            </a:r>
          </a:p>
          <a:p>
            <a:r>
              <a:rPr lang="en-US" sz="1800" dirty="0">
                <a:effectLst/>
                <a:latin typeface="Verdana" panose="020B0604030504040204" pitchFamily="34" charset="0"/>
                <a:cs typeface="Times New Roman" panose="02020603050405020304" pitchFamily="18" charset="0"/>
              </a:rPr>
              <a:t>Detroit , Cleveland --- slightly more secondary </a:t>
            </a:r>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10</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5401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11</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00501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12</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12403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t>13</a:t>
            </a:fld>
            <a:endParaRPr lang="en-GB"/>
          </a:p>
        </p:txBody>
      </p:sp>
      <p:sp>
        <p:nvSpPr>
          <p:cNvPr id="5" name="Date Placeholder 4"/>
          <p:cNvSpPr>
            <a:spLocks noGrp="1"/>
          </p:cNvSpPr>
          <p:nvPr>
            <p:ph type="dt" idx="1"/>
          </p:nvPr>
        </p:nvSpPr>
        <p:spPr/>
        <p:txBody>
          <a:bodyPr/>
          <a:lstStyle/>
          <a:p>
            <a:fld id="{D325BBF7-0B0C-48D4-ABAA-EF360EF241C5}" type="datetime1">
              <a:rPr lang="en-GB" smtClean="0"/>
              <a:t>21/10/2024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54693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903C8B-6A03-40C4-AD50-AACDEC5FDA0C}" type="datetime1">
              <a:rPr lang="en-US" smtClean="0"/>
              <a:t>10/21/2024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US" noProof="0" dirty="0"/>
              <a:t>Mark placeholder to insert image </a:t>
            </a:r>
            <a:r>
              <a:rPr lang="en-US" dirty="0"/>
              <a:t>using the Insert tab – Pictures or from Templafy</a:t>
            </a:r>
            <a:endParaRPr lang="en-US"/>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US" dirty="0"/>
              <a:t>Headline</a:t>
            </a:r>
            <a:endParaRPr lang="en-US"/>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en-US" smtClean="0"/>
              <a:t>10/21/2024</a:t>
            </a:fld>
            <a:endParaRPr lang="en-US" dirty="0"/>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0183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en-US" smtClean="0"/>
              <a:t>10/21/2024</a:t>
            </a:fld>
            <a:endParaRPr lang="en-US"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US" noProof="0" dirty="0"/>
              <a:t>Click to add title</a:t>
            </a:r>
            <a:endParaRPr lang="en-US" dirty="0"/>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en-US" smtClean="0"/>
              <a:t>10/21/2024</a:t>
            </a:fld>
            <a:endParaRPr lang="en-US"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US" noProof="0" dirty="0"/>
              <a:t>Click to add title</a:t>
            </a:r>
            <a:endParaRPr lang="en-US" dirty="0"/>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en-US" smtClean="0"/>
              <a:t>10/21/2024</a:t>
            </a:fld>
            <a:endParaRPr lang="en-US"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US" noProof="0" dirty="0"/>
              <a:t>Click to add title</a:t>
            </a:r>
            <a:endParaRPr lang="en-US" dirty="0"/>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en-US" smtClean="0"/>
              <a:t>10/21/2024</a:t>
            </a:fld>
            <a:endParaRPr lang="en-US" dirty="0"/>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US" smtClean="0"/>
              <a:pPr/>
              <a:t>‹#›</a:t>
            </a:fld>
            <a:endParaRPr lang="en-US" dirty="0"/>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US" noProof="0" dirty="0"/>
              <a:t>Click to add title</a:t>
            </a:r>
            <a:endParaRPr lang="en-US" dirty="0"/>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en-US" smtClean="0"/>
              <a:t>10/21/2024</a:t>
            </a:fld>
            <a:endParaRPr lang="en-US"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US"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US" noProof="0" dirty="0"/>
              <a:t>Click to add title</a:t>
            </a:r>
            <a:endParaRPr lang="en-US" dirty="0"/>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en-US" smtClean="0"/>
              <a:t>10/21/2024</a:t>
            </a:fld>
            <a:endParaRPr lang="en-US"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US"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US" noProof="0" dirty="0"/>
              <a:t>Click to add title</a:t>
            </a:r>
            <a:endParaRPr lang="en-US" dirty="0"/>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US" noProof="0" dirty="0"/>
              <a:t>Mark placeholder to insert image using the Insert tab – Pictures or from Templafy</a:t>
            </a:r>
            <a:endParaRPr lang="en-US"/>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US" noProof="0" dirty="0"/>
              <a:t>Mark placeholder to insert image using the Insert tab – Pictures or from Templafy</a:t>
            </a:r>
            <a:endParaRPr lang="en-US"/>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US" noProof="0" dirty="0"/>
              <a:t>Mark placeholder to insert image using the Insert tab – Pictures or from Templafy</a:t>
            </a:r>
            <a:endParaRPr lang="en-US"/>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US" noProof="0" dirty="0"/>
              <a:t>Mark placeholder to insert image using the Insert tab – Pictures or from Templafy</a:t>
            </a:r>
            <a:endParaRPr lang="en-US"/>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en-US" smtClean="0"/>
              <a:t>10/21/2024</a:t>
            </a:fld>
            <a:endParaRPr lang="en-US"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US"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US" noProof="0" dirty="0"/>
              <a:t>Click to add title</a:t>
            </a:r>
            <a:endParaRPr lang="en-US" dirty="0"/>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US" smtClean="0"/>
              <a:t>10/21/2024</a:t>
            </a:fld>
            <a:endParaRPr lang="en-US"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US"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US" noProof="0" dirty="0"/>
              <a:t>Click to add title</a:t>
            </a:r>
            <a:endParaRPr lang="en-US" dirty="0"/>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4297496" y="654050"/>
            <a:ext cx="7524000" cy="938213"/>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en-US" smtClean="0"/>
              <a:t>10/21/2024</a:t>
            </a:fld>
            <a:endParaRPr lang="en-US" dirty="0"/>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US" dirty="0"/>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bg1"/>
                </a:solidFill>
              </a:rPr>
              <a:t>Ramboll</a:t>
            </a:r>
            <a:endParaRPr lang="en-US"/>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B42BF88-9EAB-4FF1-8C7D-3D1A57D94546}" type="datetime1">
              <a:rPr lang="en-US" smtClean="0"/>
              <a:t>10/21/2024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US" noProof="0" dirty="0"/>
              <a:t>Mark placeholder to insert image </a:t>
            </a:r>
            <a:r>
              <a:rPr lang="en-US" dirty="0"/>
              <a:t>using the Insert tab – Pictures or from Templafy</a:t>
            </a:r>
            <a:endParaRPr lang="en-US"/>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US" dirty="0"/>
              <a:t>Headline</a:t>
            </a:r>
            <a:endParaRPr lang="en-US"/>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US" dirty="0"/>
              <a:t>Subtitle</a:t>
            </a:r>
            <a:endParaRPr lang="en-US"/>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en-US" smtClean="0"/>
              <a:t>10/21/2024</a:t>
            </a:fld>
            <a:endParaRPr lang="en-US"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US"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US" noProof="0" dirty="0"/>
              <a:t>Click to add title</a:t>
            </a:r>
            <a:endParaRPr lang="en-US" dirty="0"/>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4302000" y="654050"/>
            <a:ext cx="7524000" cy="938213"/>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en-US" smtClean="0"/>
              <a:t>10/21/2024</a:t>
            </a:fld>
            <a:endParaRPr lang="en-US" dirty="0"/>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US" dirty="0"/>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bg1"/>
                </a:solidFill>
              </a:rPr>
              <a:t>Ramboll</a:t>
            </a:r>
            <a:endParaRPr lang="en-US"/>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359999" y="654050"/>
            <a:ext cx="7524000" cy="938213"/>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en-US" smtClean="0"/>
              <a:t>10/21/2024</a:t>
            </a:fld>
            <a:endParaRPr lang="en-US"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US"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4297496" y="654050"/>
            <a:ext cx="7524000" cy="938213"/>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en-US" smtClean="0"/>
              <a:t>10/21/2024</a:t>
            </a:fld>
            <a:endParaRPr lang="en-US" dirty="0"/>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US" dirty="0"/>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tx2"/>
                </a:solidFill>
              </a:rPr>
              <a:t>Ramboll</a:t>
            </a:r>
            <a:endParaRPr lang="en-US"/>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359999" y="654050"/>
            <a:ext cx="7524000" cy="938213"/>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en-US" smtClean="0"/>
              <a:t>10/21/2024</a:t>
            </a:fld>
            <a:endParaRPr lang="en-US"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US"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359999" y="654050"/>
            <a:ext cx="8514000" cy="938213"/>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en-US" smtClean="0"/>
              <a:t>10/21/2024</a:t>
            </a:fld>
            <a:endParaRPr lang="en-US"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US"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US" smtClean="0"/>
              <a:pPr/>
              <a:t>‹#›</a:t>
            </a:fld>
            <a:endParaRPr lang="en-US" dirty="0"/>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359999" y="654050"/>
            <a:ext cx="7524000" cy="938213"/>
          </a:xfrm>
        </p:spPr>
        <p:txBody>
          <a:bodyPr/>
          <a:lstStyle/>
          <a:p>
            <a:r>
              <a:rPr lang="en-US" noProof="0" dirty="0"/>
              <a:t>Click to add title</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en-US" smtClean="0"/>
              <a:t>10/21/2024</a:t>
            </a:fld>
            <a:endParaRPr lang="en-US"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US"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US" smtClean="0"/>
              <a:pPr/>
              <a:t>‹#›</a:t>
            </a:fld>
            <a:endParaRPr lang="en-US" dirty="0"/>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359999" y="654050"/>
            <a:ext cx="8514000" cy="938213"/>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en-US" smtClean="0"/>
              <a:t>10/21/2024</a:t>
            </a:fld>
            <a:endParaRPr lang="en-US"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US"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US" smtClean="0"/>
              <a:pPr/>
              <a:t>‹#›</a:t>
            </a:fld>
            <a:endParaRPr lang="en-US" dirty="0"/>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4B04AE4-03BB-4174-AD21-7567A4C959F4}" type="datetime1">
              <a:rPr lang="en-US" smtClean="0"/>
              <a:t>10/21/2024</a:t>
            </a:fld>
            <a:endParaRPr lang="en-US" dirty="0"/>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2" name="Title 1"/>
          <p:cNvSpPr>
            <a:spLocks noGrp="1"/>
          </p:cNvSpPr>
          <p:nvPr>
            <p:ph type="title" hasCustomPrompt="1"/>
          </p:nvPr>
        </p:nvSpPr>
        <p:spPr>
          <a:xfrm>
            <a:off x="359999" y="654050"/>
            <a:ext cx="7524000" cy="938213"/>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US" dirty="0"/>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2" name="Title 1"/>
          <p:cNvSpPr>
            <a:spLocks noGrp="1"/>
          </p:cNvSpPr>
          <p:nvPr>
            <p:ph type="title" hasCustomPrompt="1"/>
          </p:nvPr>
        </p:nvSpPr>
        <p:spPr>
          <a:xfrm>
            <a:off x="4297496" y="654050"/>
            <a:ext cx="7524000" cy="936000"/>
          </a:xfrm>
        </p:spPr>
        <p:txBody>
          <a:bodyPr/>
          <a:lstStyle/>
          <a:p>
            <a:r>
              <a:rPr lang="en-US" noProof="0" dirty="0"/>
              <a:t>Click to add title</a:t>
            </a:r>
            <a:endParaRPr lang="en-US"/>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en-US" smtClean="0"/>
              <a:t>10/21/2024</a:t>
            </a:fld>
            <a:endParaRPr lang="en-US" dirty="0"/>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US" dirty="0"/>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D06D66A-00D9-479B-9856-27577BF36107}" type="datetime1">
              <a:rPr lang="en-US" smtClean="0"/>
              <a:t>10/21/2024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US" noProof="0" dirty="0"/>
              <a:t>Mark placeholder to insert image </a:t>
            </a:r>
            <a:r>
              <a:rPr lang="en-US" dirty="0"/>
              <a:t>using the Insert tab – Pictures or from Templafy</a:t>
            </a:r>
            <a:endParaRPr lang="en-US"/>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US" dirty="0"/>
              <a:t>Headline</a:t>
            </a:r>
            <a:endParaRPr lang="en-US"/>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US" dirty="0"/>
              <a:t>Subtitle</a:t>
            </a:r>
            <a:endParaRPr lang="en-US"/>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en-US" smtClean="0"/>
              <a:t>10/21/2024</a:t>
            </a:fld>
            <a:endParaRPr lang="en-US" dirty="0"/>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US" noProof="0" dirty="0"/>
              <a:t>Click to add title</a:t>
            </a:r>
            <a:endParaRPr lang="en-US"/>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US" dirty="0"/>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US" noProof="0" dirty="0"/>
              <a:t>Click to add title</a:t>
            </a:r>
            <a:endParaRPr lang="en-US"/>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en-US" smtClean="0"/>
              <a:t>10/21/2024</a:t>
            </a:fld>
            <a:endParaRPr lang="en-US" dirty="0"/>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US" dirty="0"/>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791AE312-9C38-4B88-A1BD-03872F0FCB4A}" type="datetime1">
              <a:rPr lang="en-US" smtClean="0"/>
              <a:t>10/21/2024</a:t>
            </a:fld>
            <a:endParaRPr lang="en-US" dirty="0"/>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US" noProof="0" dirty="0"/>
              <a:t>Click to add title</a:t>
            </a:r>
            <a:endParaRPr lang="en-US"/>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US" dirty="0"/>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bg1"/>
                </a:solidFill>
              </a:rPr>
              <a:t>Ramboll</a:t>
            </a:r>
            <a:endParaRPr lang="en-US"/>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US" noProof="0" dirty="0"/>
              <a:t>Click to add title</a:t>
            </a:r>
            <a:endParaRPr lang="en-US"/>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en-US" smtClean="0"/>
              <a:t>10/21/2024</a:t>
            </a:fld>
            <a:endParaRPr lang="en-US"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US" noProof="0" dirty="0"/>
              <a:t>Click to add title</a:t>
            </a:r>
            <a:endParaRPr lang="en-US"/>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en-US" smtClean="0"/>
              <a:t>10/21/2024</a:t>
            </a:fld>
            <a:endParaRPr lang="en-US" dirty="0"/>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bg1"/>
                </a:solidFill>
              </a:rPr>
              <a:t>Ramboll</a:t>
            </a:r>
            <a:endParaRPr lang="en-US"/>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US" noProof="0" dirty="0"/>
              <a:t>Click to add title</a:t>
            </a:r>
            <a:endParaRPr lang="en-US"/>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en-US" smtClean="0"/>
              <a:t>10/21/2024</a:t>
            </a:fld>
            <a:endParaRPr lang="en-US" dirty="0"/>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US" dirty="0"/>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bg1"/>
                </a:solidFill>
              </a:rPr>
              <a:t>Ramboll</a:t>
            </a:r>
            <a:endParaRPr lang="en-US"/>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US" noProof="0" dirty="0"/>
              <a:t>Click to add title</a:t>
            </a:r>
            <a:endParaRPr lang="en-US"/>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en-US" smtClean="0"/>
              <a:t>10/21/2024</a:t>
            </a:fld>
            <a:endParaRPr lang="en-US" dirty="0"/>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US" dirty="0"/>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US" noProof="0" dirty="0"/>
              <a:t>Click to add title</a:t>
            </a:r>
            <a:endParaRPr lang="en-US"/>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en-US" smtClean="0"/>
              <a:t>10/21/2024</a:t>
            </a:fld>
            <a:endParaRPr lang="en-US" dirty="0"/>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US" dirty="0"/>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tx2"/>
                </a:solidFill>
              </a:rPr>
              <a:t>Ramboll</a:t>
            </a:r>
            <a:endParaRPr lang="en-US"/>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US" noProof="0" dirty="0"/>
              <a:t>Click to add title</a:t>
            </a:r>
            <a:endParaRPr lang="en-US"/>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en-US" smtClean="0"/>
              <a:t>10/21/2024</a:t>
            </a:fld>
            <a:endParaRPr lang="en-US"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US"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US" noProof="0" dirty="0"/>
              <a:t>Click to add title</a:t>
            </a:r>
            <a:endParaRPr lang="en-US"/>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en-US" smtClean="0"/>
              <a:t>10/21/2024</a:t>
            </a:fld>
            <a:endParaRPr lang="en-US" dirty="0"/>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US" dirty="0"/>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tx2"/>
                </a:solidFill>
              </a:rPr>
              <a:t>Ramboll</a:t>
            </a:r>
            <a:endParaRPr lang="en-US"/>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3E1E10-4E6B-4C9C-B68B-DC96BC56ABFC}" type="datetime1">
              <a:rPr lang="en-US" smtClean="0"/>
              <a:t>10/21/2024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US" noProof="0" dirty="0"/>
              <a:t>Mark placeholder to insert image </a:t>
            </a:r>
            <a:r>
              <a:rPr lang="en-US" dirty="0"/>
              <a:t>using the Insert tab – Pictures or from Templafy</a:t>
            </a:r>
            <a:endParaRPr lang="en-US"/>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US" dirty="0"/>
              <a:t>Headline</a:t>
            </a:r>
            <a:endParaRPr lang="en-US"/>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US" dirty="0"/>
              <a:t>Subtitle</a:t>
            </a:r>
            <a:endParaRPr lang="en-US"/>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US" noProof="0" dirty="0"/>
              <a:t>Click to add title</a:t>
            </a:r>
            <a:endParaRPr lang="en-US"/>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en-US" smtClean="0"/>
              <a:t>10/21/2024</a:t>
            </a:fld>
            <a:endParaRPr lang="en-US"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US"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US" noProof="0" dirty="0"/>
              <a:t>Click to add title</a:t>
            </a:r>
            <a:endParaRPr lang="en-US"/>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US" noProof="0" dirty="0"/>
              <a:t>Click to add text </a:t>
            </a:r>
            <a:br>
              <a:rPr lang="en-GB" noProof="0" dirty="0"/>
            </a:br>
            <a:r>
              <a:rPr lang="en-US" noProof="0" dirty="0"/>
              <a:t>Enter &amp; TAB for next text level</a:t>
            </a:r>
            <a:br>
              <a:rPr lang="en-GB" noProof="0" dirty="0"/>
            </a:br>
            <a:r>
              <a:rPr lang="en-US" noProof="0" dirty="0"/>
              <a:t>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en-US" smtClean="0"/>
              <a:t>10/21/2024</a:t>
            </a:fld>
            <a:endParaRPr lang="en-US" dirty="0"/>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US" dirty="0"/>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accent2"/>
                </a:solidFill>
              </a:rPr>
              <a:t>Ramboll</a:t>
            </a:r>
            <a:endParaRPr lang="en-US"/>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7CEE0B2-D606-4C87-BD16-18AC95AF549F}" type="datetime1">
              <a:rPr lang="en-US" smtClean="0"/>
              <a:t>10/21/2024</a:t>
            </a:fld>
            <a:endParaRPr lang="en-US" dirty="0"/>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US" noProof="0" dirty="0"/>
              <a:t>Mark placeholder to insert image using the Insert tab – Pictures or from Templafy</a:t>
            </a:r>
            <a:endParaRPr lang="en-US"/>
          </a:p>
        </p:txBody>
      </p:sp>
      <p:sp>
        <p:nvSpPr>
          <p:cNvPr id="2" name="Title 1"/>
          <p:cNvSpPr>
            <a:spLocks noGrp="1"/>
          </p:cNvSpPr>
          <p:nvPr>
            <p:ph type="title" hasCustomPrompt="1"/>
          </p:nvPr>
        </p:nvSpPr>
        <p:spPr/>
        <p:txBody>
          <a:bodyPr/>
          <a:lstStyle/>
          <a:p>
            <a:r>
              <a:rPr lang="en-US" noProof="0" dirty="0"/>
              <a:t>Click to add title</a:t>
            </a:r>
            <a:endParaRPr lang="en-US"/>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US" noProof="0" dirty="0"/>
              <a:t>Click to add </a:t>
            </a:r>
            <a:r>
              <a:rPr lang="en-US" dirty="0"/>
              <a:t>Breaker text</a:t>
            </a:r>
            <a:endParaRPr lang="en-US"/>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US" dirty="0"/>
              <a:t>Click to add subtitle</a:t>
            </a:r>
            <a:endParaRPr lang="en-US"/>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en-US" smtClean="0"/>
              <a:t>10/21/2024</a:t>
            </a:fld>
            <a:endParaRPr lang="en-US"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US" smtClean="0"/>
              <a:pPr/>
              <a:t>‹#›</a:t>
            </a:fld>
            <a:endParaRPr lang="en-US" dirty="0"/>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bg2"/>
                </a:solidFill>
              </a:rPr>
              <a:t>Ramboll</a:t>
            </a:r>
            <a:endParaRPr lang="en-US"/>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US" noProof="0" dirty="0"/>
              <a:t>Click to add </a:t>
            </a:r>
            <a:r>
              <a:rPr lang="en-US" dirty="0"/>
              <a:t>Breaker text</a:t>
            </a:r>
            <a:endParaRPr lang="en-US"/>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US" dirty="0"/>
              <a:t>Click to add subtitle</a:t>
            </a:r>
            <a:endParaRPr lang="en-US"/>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en-US" smtClean="0"/>
              <a:t>10/21/2024</a:t>
            </a:fld>
            <a:endParaRPr lang="en-US"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tx1"/>
                </a:solidFill>
              </a:rPr>
              <a:t>Ramboll</a:t>
            </a:r>
            <a:endParaRPr lang="en-US"/>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US" noProof="0" dirty="0"/>
              <a:t>Click to add </a:t>
            </a:r>
            <a:r>
              <a:rPr lang="en-US" dirty="0"/>
              <a:t>Breaker text</a:t>
            </a:r>
            <a:endParaRPr lang="en-US"/>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US" dirty="0"/>
              <a:t>Click to add subtitle</a:t>
            </a:r>
            <a:endParaRPr lang="en-US"/>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en-US" smtClean="0"/>
              <a:t>10/21/2024</a:t>
            </a:fld>
            <a:endParaRPr lang="en-US"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US" smtClean="0"/>
              <a:pPr/>
              <a:t>‹#›</a:t>
            </a:fld>
            <a:endParaRPr lang="en-US" dirty="0"/>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accent2"/>
                </a:solidFill>
              </a:rPr>
              <a:t>Ramboll</a:t>
            </a:r>
            <a:endParaRPr lang="en-US"/>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1466C188-1D45-4F08-8DB4-23F6002C2B91}" type="datetime1">
              <a:rPr lang="en-US" smtClean="0"/>
              <a:t>10/21/2024</a:t>
            </a:fld>
            <a:endParaRPr lang="en-US" dirty="0"/>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US" dirty="0"/>
              <a:t>Mark placeholder to insert image using the Insert tab – Pictures or from Templafy</a:t>
            </a:r>
            <a:endParaRPr lang="en-US"/>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US" noProof="0" dirty="0"/>
              <a:t>Click to add </a:t>
            </a:r>
            <a:r>
              <a:rPr lang="en-US" dirty="0"/>
              <a:t>Breaker text</a:t>
            </a:r>
            <a:endParaRPr lang="en-US"/>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US" dirty="0"/>
              <a:t>Click to add subtitle</a:t>
            </a:r>
            <a:endParaRPr lang="en-US"/>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en-US" smtClean="0"/>
              <a:t>10/21/2024</a:t>
            </a:fld>
            <a:endParaRPr lang="en-US" dirty="0"/>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en-US" smtClean="0"/>
              <a:t>10/21/2024</a:t>
            </a:fld>
            <a:endParaRPr lang="en-US" dirty="0"/>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8C12B2-0AE5-428E-985F-E18D4DA17AC7}" type="datetime1">
              <a:rPr lang="en-US" smtClean="0"/>
              <a:t>10/21/2024</a:t>
            </a:fld>
            <a:endParaRPr lang="en-US"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US" noProof="0" dirty="0"/>
              <a:t>Click to add </a:t>
            </a:r>
            <a:r>
              <a:rPr lang="en-US" dirty="0"/>
              <a:t>Thank you!</a:t>
            </a:r>
            <a:endParaRPr lang="en-US"/>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Click to add Name Last name</a:t>
            </a:r>
            <a:br>
              <a:rPr lang="en-GB" dirty="0"/>
            </a:br>
            <a:r>
              <a:rPr lang="en-US" dirty="0"/>
              <a:t>Job title, Department</a:t>
            </a:r>
            <a:br>
              <a:rPr lang="en-GB" dirty="0"/>
            </a:br>
            <a:r>
              <a:rPr lang="en-US" dirty="0"/>
              <a:t>e-mail</a:t>
            </a:r>
            <a:endParaRPr lang="en-US"/>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5259D24-E6A6-4D69-90CB-83073E8387B2}" type="datetime1">
              <a:rPr lang="en-US" smtClean="0"/>
              <a:t>10/21/2024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US" noProof="0" dirty="0"/>
              <a:t>Mark placeholder to insert image </a:t>
            </a:r>
            <a:r>
              <a:rPr lang="en-US" dirty="0"/>
              <a:t>using the Insert tab – Pictures or from Templafy</a:t>
            </a:r>
            <a:endParaRPr lang="en-US"/>
          </a:p>
          <a:p>
            <a:endParaRPr lang="en-US" dirty="0"/>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US" dirty="0"/>
              <a:t>.</a:t>
            </a:r>
            <a:endParaRPr lang="en-US"/>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US" dirty="0"/>
              <a:t>Headline</a:t>
            </a:r>
            <a:endParaRPr lang="en-US"/>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US" dirty="0"/>
              <a:t>Subtitle</a:t>
            </a:r>
            <a:endParaRPr lang="en-US"/>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US" dirty="0"/>
              <a:t>Headline</a:t>
            </a:r>
            <a:endParaRPr lang="en-US"/>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US" smtClean="0"/>
              <a:t>10/21/2024</a:t>
            </a:fld>
            <a:endParaRPr lang="en-US"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US" dirty="0"/>
              <a:t>Mark placeholder to insert image using the Insert tab – Pictures or from Templafy</a:t>
            </a:r>
            <a:endParaRPr lang="en-US"/>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US" dirty="0"/>
              <a:t>.</a:t>
            </a:r>
            <a:endParaRPr lang="en-US"/>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US" noProof="0" dirty="0"/>
              <a:t>Click to add </a:t>
            </a:r>
            <a:r>
              <a:rPr lang="en-US" dirty="0"/>
              <a:t>Thank you!</a:t>
            </a:r>
            <a:endParaRPr lang="en-US"/>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Click to add Name Last name</a:t>
            </a:r>
            <a:br>
              <a:rPr lang="en-GB" dirty="0"/>
            </a:br>
            <a:r>
              <a:rPr lang="en-US" dirty="0"/>
              <a:t>Job title, Department</a:t>
            </a:r>
            <a:br>
              <a:rPr lang="en-GB" dirty="0"/>
            </a:br>
            <a:r>
              <a:rPr lang="en-US" dirty="0"/>
              <a:t>e-mail</a:t>
            </a:r>
            <a:endParaRPr lang="en-US"/>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US" smtClean="0"/>
              <a:t>10/21/2024</a:t>
            </a:fld>
            <a:endParaRPr lang="en-US"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US" dirty="0"/>
              <a:t>Mark placeholder to insert image using the Insert tab – Pictures or from Templafy</a:t>
            </a:r>
            <a:endParaRPr lang="en-US"/>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US" dirty="0"/>
              <a:t>.</a:t>
            </a:r>
            <a:endParaRPr lang="en-US"/>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US" noProof="0" dirty="0"/>
              <a:t>Click to add </a:t>
            </a:r>
            <a:r>
              <a:rPr lang="en-US" dirty="0"/>
              <a:t>Thank you!</a:t>
            </a:r>
            <a:endParaRPr lang="en-US"/>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Click to add Name Last name</a:t>
            </a:r>
            <a:br>
              <a:rPr lang="en-GB" dirty="0"/>
            </a:br>
            <a:r>
              <a:rPr lang="en-US" dirty="0"/>
              <a:t>Job title, Department</a:t>
            </a:r>
            <a:br>
              <a:rPr lang="en-GB" dirty="0"/>
            </a:br>
            <a:r>
              <a:rPr lang="en-US" dirty="0"/>
              <a:t>e-mail</a:t>
            </a:r>
            <a:endParaRPr lang="en-US"/>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6F26645-C2A2-4B76-9EB3-5D9CA57B224A}" type="datetime1">
              <a:rPr lang="en-US" smtClean="0"/>
              <a:t>10/21/2024</a:t>
            </a:fld>
            <a:endParaRPr lang="en-US"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25BA43C-8502-4266-A056-72866794E701}" type="datetime1">
              <a:rPr lang="en-US" smtClean="0"/>
              <a:t>10/21/2024</a:t>
            </a:fld>
            <a:endParaRPr lang="en-US"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rgbClr val="333333"/>
                </a:solidFill>
                <a:latin typeface="+mn-lt"/>
                <a:cs typeface="Verdana" panose="020B0604030504040204" pitchFamily="34" charset="0"/>
              </a:rPr>
              <a:t>PICTURES</a:t>
            </a:r>
            <a:br>
              <a:rPr lang="en-GB" sz="900" dirty="0">
                <a:solidFill>
                  <a:srgbClr val="333333"/>
                </a:solidFill>
                <a:latin typeface="+mn-lt"/>
                <a:cs typeface="Verdana" panose="020B0604030504040204" pitchFamily="34" charset="0"/>
              </a:rPr>
            </a:br>
            <a:r>
              <a:rPr lang="en-US" sz="900" b="1" noProof="1">
                <a:solidFill>
                  <a:srgbClr val="333333"/>
                </a:solidFill>
                <a:latin typeface="+mn-lt"/>
                <a:cs typeface="Verdana" panose="020B0604030504040204" pitchFamily="34" charset="0"/>
              </a:rPr>
              <a:t>Insert corporate picture from Templafy</a:t>
            </a:r>
            <a:endParaRPr lang="en-US"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rgbClr val="333333"/>
                </a:solidFill>
                <a:latin typeface="+mn-lt"/>
                <a:cs typeface="Verdana" panose="020B0604030504040204" pitchFamily="34" charset="0"/>
              </a:rPr>
              <a:t>1.</a:t>
            </a:r>
            <a:r>
              <a:rPr lang="en-US" altLang="da-DK" sz="900" b="0" noProof="1">
                <a:solidFill>
                  <a:srgbClr val="333333"/>
                </a:solidFill>
                <a:latin typeface="+mn-lt"/>
                <a:cs typeface="Verdana" panose="020B0604030504040204" pitchFamily="34" charset="0"/>
              </a:rPr>
              <a:t> Click the blue </a:t>
            </a:r>
            <a:r>
              <a:rPr lang="en-US" altLang="da-DK" sz="900" b="1" baseline="0" noProof="1">
                <a:solidFill>
                  <a:srgbClr val="333333"/>
                </a:solidFill>
                <a:latin typeface="+mn-lt"/>
                <a:cs typeface="Verdana" panose="020B0604030504040204" pitchFamily="34" charset="0"/>
              </a:rPr>
              <a:t>Templafy </a:t>
            </a:r>
            <a:r>
              <a:rPr lang="en-US" altLang="da-DK" sz="900" b="0" baseline="0" noProof="1">
                <a:solidFill>
                  <a:srgbClr val="333333"/>
                </a:solidFill>
                <a:latin typeface="+mn-lt"/>
                <a:cs typeface="Verdana" panose="020B0604030504040204" pitchFamily="34" charset="0"/>
              </a:rPr>
              <a:t>button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333333"/>
                </a:solidFill>
                <a:latin typeface="+mn-lt"/>
                <a:cs typeface="Verdana" panose="020B0604030504040204" pitchFamily="34" charset="0"/>
              </a:rPr>
              <a:t>2. </a:t>
            </a:r>
            <a:r>
              <a:rPr lang="en-US" altLang="da-DK" sz="900" b="0" baseline="0" noProof="1">
                <a:solidFill>
                  <a:srgbClr val="333333"/>
                </a:solidFill>
                <a:latin typeface="+mn-lt"/>
                <a:cs typeface="Verdana" panose="020B0604030504040204" pitchFamily="34" charset="0"/>
              </a:rPr>
              <a:t>In the dropdown, click </a:t>
            </a:r>
            <a:r>
              <a:rPr lang="en-US" altLang="da-DK" sz="900" b="1" baseline="0" noProof="1">
                <a:solidFill>
                  <a:srgbClr val="333333"/>
                </a:solidFill>
                <a:latin typeface="+mn-lt"/>
                <a:cs typeface="Verdana" panose="020B0604030504040204" pitchFamily="34" charset="0"/>
              </a:rPr>
              <a:t>Images</a:t>
            </a:r>
            <a:r>
              <a:rPr lang="en-US" altLang="da-DK" sz="900" b="0" baseline="0" noProof="1">
                <a:solidFill>
                  <a:srgbClr val="333333"/>
                </a:solidFill>
                <a:latin typeface="+mn-lt"/>
                <a:cs typeface="Verdana" panose="020B0604030504040204" pitchFamily="34" charset="0"/>
              </a:rPr>
              <a:t>, or click the </a:t>
            </a:r>
            <a:r>
              <a:rPr lang="en-US" altLang="da-DK" sz="900" b="1" baseline="0" noProof="1">
                <a:solidFill>
                  <a:srgbClr val="333333"/>
                </a:solidFill>
                <a:latin typeface="+mn-lt"/>
                <a:cs typeface="Verdana" panose="020B0604030504040204" pitchFamily="34" charset="0"/>
              </a:rPr>
              <a:t>Images </a:t>
            </a:r>
            <a:r>
              <a:rPr lang="en-US" altLang="da-DK" sz="900" b="0" i="0" baseline="0" noProof="1">
                <a:solidFill>
                  <a:srgbClr val="333333"/>
                </a:solidFill>
                <a:latin typeface="+mn-lt"/>
                <a:cs typeface="Verdana" panose="020B0604030504040204" pitchFamily="34" charset="0"/>
              </a:rPr>
              <a:t>button</a:t>
            </a:r>
            <a:r>
              <a:rPr lang="en-US" altLang="da-DK" sz="900" b="0" baseline="0" noProof="1">
                <a:solidFill>
                  <a:srgbClr val="333333"/>
                </a:solidFill>
                <a:latin typeface="+mn-lt"/>
                <a:cs typeface="Verdana" panose="020B0604030504040204" pitchFamily="34" charset="0"/>
              </a:rPr>
              <a:t> in the Templafy pane on the right side of the screen</a:t>
            </a:r>
            <a:endParaRPr lang="en-US"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333333"/>
                </a:solidFill>
                <a:latin typeface="+mn-lt"/>
                <a:cs typeface="Verdana" panose="020B0604030504040204" pitchFamily="34" charset="0"/>
              </a:rPr>
              <a:t>Insert picture</a:t>
            </a:r>
            <a:endParaRPr lang="en-US"/>
          </a:p>
          <a:p>
            <a:pPr eaLnBrk="1" hangingPunct="1">
              <a:spcAft>
                <a:spcPts val="600"/>
              </a:spcAft>
              <a:defRPr/>
            </a:pPr>
            <a:r>
              <a:rPr lang="en-US" altLang="da-DK" sz="900" b="0" noProof="1">
                <a:solidFill>
                  <a:srgbClr val="333333"/>
                </a:solidFill>
                <a:latin typeface="+mn-lt"/>
                <a:cs typeface="Verdana" panose="020B0604030504040204" pitchFamily="34" charset="0"/>
              </a:rPr>
              <a:t>On slides with pictureplaceholder, click on the icon and choose </a:t>
            </a:r>
            <a:r>
              <a:rPr lang="en-US" altLang="da-DK" sz="900" b="1" noProof="1">
                <a:solidFill>
                  <a:srgbClr val="333333"/>
                </a:solidFill>
                <a:latin typeface="+mn-lt"/>
                <a:cs typeface="Verdana" panose="020B0604030504040204" pitchFamily="34" charset="0"/>
              </a:rPr>
              <a:t>Insert</a:t>
            </a:r>
            <a:endParaRPr lang="en-US"/>
          </a:p>
          <a:p>
            <a:pPr eaLnBrk="1" hangingPunct="1">
              <a:spcBef>
                <a:spcPts val="1200"/>
              </a:spcBef>
              <a:spcAft>
                <a:spcPts val="600"/>
              </a:spcAft>
              <a:defRPr/>
            </a:pPr>
            <a:r>
              <a:rPr lang="en-US" sz="900" b="1" noProof="1">
                <a:solidFill>
                  <a:srgbClr val="333333"/>
                </a:solidFill>
                <a:latin typeface="+mn-lt"/>
                <a:cs typeface="Verdana" panose="020B0604030504040204" pitchFamily="34" charset="0"/>
              </a:rPr>
              <a:t>Crop picture</a:t>
            </a:r>
            <a:endParaRPr lang="en-US"/>
          </a:p>
          <a:p>
            <a:pPr eaLnBrk="1" hangingPunct="1">
              <a:spcAft>
                <a:spcPts val="600"/>
              </a:spcAft>
              <a:defRPr/>
            </a:pPr>
            <a:r>
              <a:rPr lang="en-US" altLang="da-DK" sz="900" b="1" noProof="1">
                <a:solidFill>
                  <a:srgbClr val="333333"/>
                </a:solidFill>
                <a:latin typeface="+mn-lt"/>
                <a:cs typeface="Verdana" panose="020B0604030504040204" pitchFamily="34" charset="0"/>
              </a:rPr>
              <a:t>1. </a:t>
            </a:r>
            <a:r>
              <a:rPr lang="en-US" altLang="da-DK" sz="900" b="0" noProof="1">
                <a:solidFill>
                  <a:srgbClr val="333333"/>
                </a:solidFill>
                <a:latin typeface="+mn-lt"/>
                <a:cs typeface="Verdana" panose="020B0604030504040204" pitchFamily="34" charset="0"/>
              </a:rPr>
              <a:t>Click </a:t>
            </a:r>
            <a:r>
              <a:rPr lang="en-US" altLang="da-DK" sz="900" b="1" noProof="1">
                <a:solidFill>
                  <a:srgbClr val="333333"/>
                </a:solidFill>
                <a:latin typeface="+mn-lt"/>
                <a:cs typeface="Verdana" panose="020B0604030504040204" pitchFamily="34" charset="0"/>
              </a:rPr>
              <a:t>Crop</a:t>
            </a:r>
            <a:r>
              <a:rPr lang="en-US" altLang="da-DK" sz="900" b="0" noProof="1">
                <a:solidFill>
                  <a:srgbClr val="333333"/>
                </a:solidFill>
                <a:latin typeface="+mn-lt"/>
                <a:cs typeface="Verdana" panose="020B0604030504040204" pitchFamily="34" charset="0"/>
              </a:rPr>
              <a:t> to change size or focus of the picture</a:t>
            </a:r>
            <a:endParaRPr lang="en-US"/>
          </a:p>
          <a:p>
            <a:pPr eaLnBrk="1" hangingPunct="1">
              <a:spcAft>
                <a:spcPts val="600"/>
              </a:spcAft>
              <a:defRPr/>
            </a:pPr>
            <a:r>
              <a:rPr lang="en-US" altLang="da-DK" sz="900" b="1" noProof="1">
                <a:solidFill>
                  <a:srgbClr val="333333"/>
                </a:solidFill>
                <a:latin typeface="+mn-lt"/>
                <a:cs typeface="Verdana" panose="020B0604030504040204" pitchFamily="34" charset="0"/>
              </a:rPr>
              <a:t>2. </a:t>
            </a:r>
            <a:r>
              <a:rPr lang="en-US" altLang="da-DK" sz="900" b="0" noProof="1">
                <a:solidFill>
                  <a:srgbClr val="333333"/>
                </a:solidFill>
                <a:latin typeface="+mn-lt"/>
                <a:cs typeface="Verdana" panose="020B0604030504040204" pitchFamily="34" charset="0"/>
              </a:rPr>
              <a:t>If you want to scale the picture, hold </a:t>
            </a:r>
            <a:r>
              <a:rPr lang="en-US" altLang="da-DK" sz="900" b="1" noProof="1">
                <a:solidFill>
                  <a:srgbClr val="333333"/>
                </a:solidFill>
                <a:latin typeface="+mn-lt"/>
                <a:cs typeface="Verdana" panose="020B0604030504040204" pitchFamily="34" charset="0"/>
              </a:rPr>
              <a:t>SHIFT</a:t>
            </a:r>
            <a:r>
              <a:rPr lang="en-US"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US" altLang="da-DK" sz="900" b="0" noProof="1">
              <a:solidFill>
                <a:srgbClr val="333333"/>
              </a:solidFill>
              <a:latin typeface="+mn-lt"/>
              <a:cs typeface="Verdana" panose="020B0604030504040204" pitchFamily="34" charset="0"/>
            </a:endParaRPr>
          </a:p>
          <a:p>
            <a:pPr eaLnBrk="1" hangingPunct="1">
              <a:spcAft>
                <a:spcPts val="600"/>
              </a:spcAft>
              <a:defRPr/>
            </a:pPr>
            <a:r>
              <a:rPr lang="en-US" altLang="da-DK" sz="900" b="1" noProof="1">
                <a:solidFill>
                  <a:srgbClr val="333333"/>
                </a:solidFill>
                <a:latin typeface="+mn-lt"/>
                <a:cs typeface="Verdana" panose="020B0604030504040204" pitchFamily="34" charset="0"/>
              </a:rPr>
              <a:t>HINT: </a:t>
            </a:r>
            <a:r>
              <a:rPr lang="en-US"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US" altLang="da-DK" sz="900" b="1" noProof="1">
                <a:solidFill>
                  <a:srgbClr val="333333"/>
                </a:solidFill>
                <a:latin typeface="+mn-lt"/>
                <a:cs typeface="Verdana" panose="020B0604030504040204" pitchFamily="34" charset="0"/>
              </a:rPr>
              <a:t>Send to Back</a:t>
            </a:r>
            <a:endParaRPr lang="en-US"/>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rgbClr val="333333"/>
                </a:solidFill>
                <a:latin typeface="+mn-lt"/>
                <a:cs typeface="Verdana" panose="020B0604030504040204" pitchFamily="34" charset="0"/>
              </a:rPr>
              <a:t>GUIDES</a:t>
            </a:r>
            <a:endParaRPr lang="en-US" sz="1600" b="1" noProof="1">
              <a:solidFill>
                <a:srgbClr val="333333"/>
              </a:solidFill>
              <a:latin typeface="+mn-lt"/>
              <a:cs typeface="Verdana" panose="020B0604030504040204" pitchFamily="34" charset="0"/>
            </a:endParaRPr>
          </a:p>
          <a:p>
            <a:pPr eaLnBrk="1" hangingPunct="1">
              <a:spcAft>
                <a:spcPts val="600"/>
              </a:spcAft>
              <a:defRPr/>
            </a:pPr>
            <a:r>
              <a:rPr lang="en-US" altLang="da-DK" sz="900" b="0" noProof="1">
                <a:solidFill>
                  <a:srgbClr val="333333"/>
                </a:solidFill>
                <a:latin typeface="+mn-lt"/>
                <a:cs typeface="Verdana" panose="020B0604030504040204" pitchFamily="34" charset="0"/>
              </a:rPr>
              <a:t>Click the </a:t>
            </a:r>
            <a:r>
              <a:rPr lang="en-US" altLang="da-DK" sz="900" b="1" noProof="1">
                <a:solidFill>
                  <a:srgbClr val="333333"/>
                </a:solidFill>
                <a:latin typeface="+mn-lt"/>
                <a:cs typeface="Verdana" panose="020B0604030504040204" pitchFamily="34" charset="0"/>
              </a:rPr>
              <a:t>View</a:t>
            </a:r>
            <a:r>
              <a:rPr lang="en-US" altLang="da-DK" sz="900" b="0" noProof="1">
                <a:solidFill>
                  <a:srgbClr val="333333"/>
                </a:solidFill>
                <a:latin typeface="+mn-lt"/>
                <a:cs typeface="Verdana" panose="020B0604030504040204" pitchFamily="34" charset="0"/>
              </a:rPr>
              <a:t> tab and set tick mark next to </a:t>
            </a:r>
            <a:r>
              <a:rPr lang="en-US" altLang="da-DK" sz="900" b="1" noProof="1">
                <a:solidFill>
                  <a:srgbClr val="333333"/>
                </a:solidFill>
                <a:latin typeface="+mn-lt"/>
                <a:cs typeface="Verdana" panose="020B0604030504040204" pitchFamily="34" charset="0"/>
              </a:rPr>
              <a:t>Guides</a:t>
            </a:r>
            <a:endParaRPr lang="en-US" altLang="da-DK" sz="900" b="0" noProof="1">
              <a:solidFill>
                <a:srgbClr val="333333"/>
              </a:solidFill>
              <a:latin typeface="+mn-lt"/>
              <a:cs typeface="Verdana" panose="020B0604030504040204" pitchFamily="34" charset="0"/>
            </a:endParaRPr>
          </a:p>
          <a:p>
            <a:pPr eaLnBrk="1" hangingPunct="1">
              <a:spcAft>
                <a:spcPts val="600"/>
              </a:spcAft>
              <a:defRPr/>
            </a:pPr>
            <a:r>
              <a:rPr lang="en-US" altLang="da-DK" sz="900" b="1" noProof="1">
                <a:solidFill>
                  <a:srgbClr val="333333"/>
                </a:solidFill>
                <a:latin typeface="+mn-lt"/>
                <a:cs typeface="Verdana" panose="020B0604030504040204" pitchFamily="34" charset="0"/>
              </a:rPr>
              <a:t>HINT: Alt + F9 </a:t>
            </a:r>
            <a:r>
              <a:rPr lang="en-US"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US" altLang="da-DK" sz="900" b="1" noProof="1">
                <a:solidFill>
                  <a:srgbClr val="333333"/>
                </a:solidFill>
                <a:latin typeface="+mn-lt"/>
                <a:cs typeface="Verdana" panose="020B0604030504040204" pitchFamily="34" charset="0"/>
              </a:rPr>
              <a:t>Mac: </a:t>
            </a:r>
            <a:r>
              <a:rPr lang="en-US" sz="900" b="0" i="0" dirty="0">
                <a:solidFill>
                  <a:srgbClr val="333333"/>
                </a:solidFill>
                <a:effectLst/>
                <a:latin typeface="Verdana"/>
              </a:rPr>
              <a:t>⌘ </a:t>
            </a:r>
            <a:r>
              <a:rPr lang="en-US" altLang="da-DK" sz="900" b="0" noProof="1">
                <a:solidFill>
                  <a:srgbClr val="333333"/>
                </a:solidFill>
                <a:latin typeface="+mn-lt"/>
                <a:cs typeface="Verdana" panose="020B0604030504040204" pitchFamily="34" charset="0"/>
              </a:rPr>
              <a:t>+ option + ctrl + G</a:t>
            </a:r>
            <a:endParaRPr lang="en-US"/>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333333"/>
                </a:solidFill>
                <a:latin typeface="+mn-lt"/>
                <a:cs typeface="Verdana" panose="020B0604030504040204" pitchFamily="34" charset="0"/>
              </a:rPr>
              <a:t>HEADER &amp; FOOTER</a:t>
            </a:r>
            <a:endParaRPr lang="en-US"/>
          </a:p>
          <a:p>
            <a:pPr eaLnBrk="1" hangingPunct="1">
              <a:spcAft>
                <a:spcPts val="600"/>
              </a:spcAft>
              <a:defRPr/>
            </a:pPr>
            <a:r>
              <a:rPr lang="en-US" altLang="da-DK" sz="900" b="0" noProof="1">
                <a:solidFill>
                  <a:srgbClr val="333333"/>
                </a:solidFill>
                <a:latin typeface="+mn-lt"/>
                <a:cs typeface="Verdana" panose="020B0604030504040204" pitchFamily="34" charset="0"/>
              </a:rPr>
              <a:t>Do this at the very end to apply the changes on all slides</a:t>
            </a:r>
            <a:endParaRPr lang="en-US"/>
          </a:p>
          <a:p>
            <a:pPr eaLnBrk="1" hangingPunct="1">
              <a:spcAft>
                <a:spcPts val="600"/>
              </a:spcAft>
              <a:defRPr/>
            </a:pPr>
            <a:r>
              <a:rPr lang="en-US" altLang="da-DK" sz="900" b="0" noProof="1">
                <a:solidFill>
                  <a:srgbClr val="333333"/>
                </a:solidFill>
                <a:latin typeface="+mn-lt"/>
                <a:cs typeface="Verdana" panose="020B0604030504040204" pitchFamily="34" charset="0"/>
              </a:rPr>
              <a:t>Click on </a:t>
            </a:r>
            <a:r>
              <a:rPr lang="en-US" altLang="da-DK" sz="900" b="1" noProof="1">
                <a:solidFill>
                  <a:srgbClr val="333333"/>
                </a:solidFill>
                <a:latin typeface="+mn-lt"/>
                <a:cs typeface="Verdana" panose="020B0604030504040204" pitchFamily="34" charset="0"/>
              </a:rPr>
              <a:t>Header and Footer </a:t>
            </a:r>
            <a:r>
              <a:rPr lang="en-US" altLang="da-DK" sz="900" b="0" noProof="1">
                <a:solidFill>
                  <a:srgbClr val="333333"/>
                </a:solidFill>
                <a:latin typeface="+mn-lt"/>
                <a:cs typeface="Verdana" panose="020B0604030504040204" pitchFamily="34" charset="0"/>
              </a:rPr>
              <a:t>in the </a:t>
            </a:r>
            <a:r>
              <a:rPr lang="en-US" altLang="da-DK" sz="900" b="1" noProof="1">
                <a:solidFill>
                  <a:srgbClr val="333333"/>
                </a:solidFill>
                <a:latin typeface="+mn-lt"/>
                <a:cs typeface="Verdana" panose="020B0604030504040204" pitchFamily="34" charset="0"/>
              </a:rPr>
              <a:t>Insert</a:t>
            </a:r>
            <a:r>
              <a:rPr lang="en-US" altLang="da-DK" sz="900" b="0" noProof="1">
                <a:solidFill>
                  <a:srgbClr val="333333"/>
                </a:solidFill>
                <a:latin typeface="+mn-lt"/>
                <a:cs typeface="Verdana" panose="020B0604030504040204" pitchFamily="34" charset="0"/>
              </a:rPr>
              <a:t> tab (write the desired text, click date or page number from or to)</a:t>
            </a:r>
            <a:endParaRPr lang="en-US"/>
          </a:p>
          <a:p>
            <a:pPr eaLnBrk="1" hangingPunct="1">
              <a:spcAft>
                <a:spcPts val="600"/>
              </a:spcAft>
              <a:defRPr/>
            </a:pPr>
            <a:r>
              <a:rPr lang="en-US" altLang="da-DK" sz="900" b="0" noProof="1">
                <a:solidFill>
                  <a:srgbClr val="333333"/>
                </a:solidFill>
                <a:latin typeface="+mn-lt"/>
                <a:cs typeface="Verdana" panose="020B0604030504040204" pitchFamily="34" charset="0"/>
              </a:rPr>
              <a:t>Click </a:t>
            </a:r>
            <a:r>
              <a:rPr lang="en-US" altLang="da-DK" sz="900" b="1" noProof="1">
                <a:solidFill>
                  <a:srgbClr val="333333"/>
                </a:solidFill>
                <a:latin typeface="+mn-lt"/>
                <a:cs typeface="Verdana" panose="020B0604030504040204" pitchFamily="34" charset="0"/>
              </a:rPr>
              <a:t>Apply to All </a:t>
            </a:r>
            <a:r>
              <a:rPr lang="en-US" altLang="da-DK" sz="900" b="0" noProof="1">
                <a:solidFill>
                  <a:srgbClr val="333333"/>
                </a:solidFill>
                <a:latin typeface="+mn-lt"/>
                <a:cs typeface="Verdana" panose="020B0604030504040204" pitchFamily="34" charset="0"/>
              </a:rPr>
              <a:t>or </a:t>
            </a:r>
            <a:r>
              <a:rPr lang="en-US" altLang="da-DK" sz="900" b="1" noProof="1">
                <a:solidFill>
                  <a:srgbClr val="333333"/>
                </a:solidFill>
                <a:latin typeface="+mn-lt"/>
                <a:cs typeface="Verdana" panose="020B0604030504040204" pitchFamily="34" charset="0"/>
              </a:rPr>
              <a:t>Apply</a:t>
            </a:r>
            <a:r>
              <a:rPr lang="en-US" altLang="da-DK" sz="900" b="0" noProof="1">
                <a:solidFill>
                  <a:srgbClr val="333333"/>
                </a:solidFill>
                <a:latin typeface="+mn-lt"/>
                <a:cs typeface="Verdana" panose="020B0604030504040204" pitchFamily="34" charset="0"/>
              </a:rPr>
              <a:t> if only used on one slide</a:t>
            </a:r>
            <a:endParaRPr lang="en-US"/>
          </a:p>
          <a:p>
            <a:pPr eaLnBrk="1" hangingPunct="1">
              <a:spcAft>
                <a:spcPts val="600"/>
              </a:spcAft>
              <a:defRPr/>
            </a:pPr>
            <a:endParaRPr lang="en-US" altLang="da-DK" sz="900" b="0" noProof="1">
              <a:solidFill>
                <a:srgbClr val="333333"/>
              </a:solidFill>
              <a:latin typeface="+mn-lt"/>
              <a:cs typeface="Verdana" panose="020B0604030504040204" pitchFamily="34" charset="0"/>
            </a:endParaRPr>
          </a:p>
          <a:p>
            <a:pPr eaLnBrk="1" hangingPunct="1">
              <a:spcAft>
                <a:spcPts val="600"/>
              </a:spcAft>
              <a:defRPr/>
            </a:pPr>
            <a:r>
              <a:rPr lang="en-US" altLang="da-DK" sz="1600" b="0" noProof="1">
                <a:solidFill>
                  <a:srgbClr val="333333"/>
                </a:solidFill>
                <a:latin typeface="+mn-lt"/>
                <a:cs typeface="Verdana" panose="020B0604030504040204" pitchFamily="34" charset="0"/>
              </a:rPr>
              <a:t>COPY/PASTE CONTENT</a:t>
            </a:r>
            <a:endParaRPr lang="en-US"/>
          </a:p>
          <a:p>
            <a:pPr eaLnBrk="1" hangingPunct="1">
              <a:spcAft>
                <a:spcPts val="600"/>
              </a:spcAft>
              <a:defRPr/>
            </a:pPr>
            <a:r>
              <a:rPr lang="en-US" altLang="da-DK" sz="900" b="0" noProof="1">
                <a:solidFill>
                  <a:srgbClr val="333333"/>
                </a:solidFill>
                <a:latin typeface="+mn-lt"/>
                <a:cs typeface="Verdana" panose="020B0604030504040204" pitchFamily="34" charset="0"/>
              </a:rPr>
              <a:t>When copying old content to your new presentation, 2 options are available:</a:t>
            </a:r>
            <a:endParaRPr lang="en-US"/>
          </a:p>
          <a:p>
            <a:pPr eaLnBrk="1" hangingPunct="1">
              <a:spcAft>
                <a:spcPts val="600"/>
              </a:spcAft>
              <a:defRPr/>
            </a:pPr>
            <a:r>
              <a:rPr lang="en-US" altLang="da-DK" sz="900" b="1" noProof="1">
                <a:solidFill>
                  <a:srgbClr val="333333"/>
                </a:solidFill>
                <a:latin typeface="+mn-lt"/>
                <a:cs typeface="Verdana" panose="020B0604030504040204" pitchFamily="34" charset="0"/>
              </a:rPr>
              <a:t>1. Best practice: </a:t>
            </a:r>
            <a:r>
              <a:rPr lang="en-US" altLang="da-DK" sz="900" b="0" noProof="1">
                <a:solidFill>
                  <a:srgbClr val="333333"/>
                </a:solidFill>
                <a:latin typeface="+mn-lt"/>
                <a:cs typeface="Verdana" panose="020B0604030504040204" pitchFamily="34" charset="0"/>
              </a:rPr>
              <a:t>Create a slide in your new presentation and copy </a:t>
            </a:r>
            <a:r>
              <a:rPr lang="en-US" altLang="da-DK" sz="900" b="0" i="0" u="sng" noProof="1">
                <a:solidFill>
                  <a:srgbClr val="333333"/>
                </a:solidFill>
                <a:latin typeface="+mn-lt"/>
                <a:cs typeface="Verdana" panose="020B0604030504040204" pitchFamily="34" charset="0"/>
              </a:rPr>
              <a:t>one</a:t>
            </a:r>
            <a:r>
              <a:rPr lang="en-US" altLang="da-DK" sz="900" b="0" i="0" u="none" noProof="1">
                <a:solidFill>
                  <a:srgbClr val="333333"/>
                </a:solidFill>
                <a:latin typeface="+mn-lt"/>
                <a:cs typeface="Verdana" panose="020B0604030504040204" pitchFamily="34" charset="0"/>
              </a:rPr>
              <a:t> piece of content at a time (e.g. copy all text from </a:t>
            </a:r>
            <a:r>
              <a:rPr lang="en-US" altLang="da-DK" sz="900" b="0" i="0" u="sng" noProof="1">
                <a:solidFill>
                  <a:srgbClr val="333333"/>
                </a:solidFill>
                <a:latin typeface="+mn-lt"/>
                <a:cs typeface="Verdana" panose="020B0604030504040204" pitchFamily="34" charset="0"/>
              </a:rPr>
              <a:t>one</a:t>
            </a:r>
            <a:r>
              <a:rPr lang="en-US" altLang="da-DK" sz="900" b="0" i="0" u="none" noProof="1">
                <a:solidFill>
                  <a:srgbClr val="333333"/>
                </a:solidFill>
                <a:latin typeface="+mn-lt"/>
                <a:cs typeface="Verdana" panose="020B0604030504040204" pitchFamily="34" charset="0"/>
              </a:rPr>
              <a:t> textbox)</a:t>
            </a:r>
            <a:endParaRPr lang="en-US" altLang="da-DK" sz="900" b="1" i="0" u="sng" noProof="1">
              <a:solidFill>
                <a:srgbClr val="333333"/>
              </a:solidFill>
              <a:latin typeface="+mn-lt"/>
              <a:cs typeface="Verdana" panose="020B0604030504040204" pitchFamily="34" charset="0"/>
            </a:endParaRPr>
          </a:p>
          <a:p>
            <a:pPr eaLnBrk="1" hangingPunct="1">
              <a:spcAft>
                <a:spcPts val="600"/>
              </a:spcAft>
              <a:defRPr/>
            </a:pPr>
            <a:r>
              <a:rPr lang="en-US" altLang="da-DK" sz="900" b="1" noProof="1">
                <a:solidFill>
                  <a:srgbClr val="333333"/>
                </a:solidFill>
                <a:latin typeface="+mn-lt"/>
                <a:cs typeface="Verdana" panose="020B0604030504040204" pitchFamily="34" charset="0"/>
              </a:rPr>
              <a:t>2. </a:t>
            </a:r>
            <a:r>
              <a:rPr lang="en-US"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US" altLang="da-DK" sz="900" b="1" noProof="1">
              <a:solidFill>
                <a:srgbClr val="333333"/>
              </a:solidFill>
              <a:latin typeface="+mn-lt"/>
              <a:cs typeface="Verdana" panose="020B0604030504040204" pitchFamily="34" charset="0"/>
            </a:endParaRPr>
          </a:p>
          <a:p>
            <a:pPr eaLnBrk="1" hangingPunct="1">
              <a:spcAft>
                <a:spcPts val="600"/>
              </a:spcAft>
              <a:defRPr/>
            </a:pPr>
            <a:endParaRPr lang="en-US"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333333"/>
                </a:solidFill>
                <a:latin typeface="+mn-lt"/>
                <a:cs typeface="Verdana" panose="020B0604030504040204"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333333"/>
                </a:solidFill>
                <a:latin typeface="+mn-lt"/>
                <a:cs typeface="Verdana" panose="020B0604030504040204" pitchFamily="34" charset="0"/>
              </a:rPr>
              <a:t>Insert predefined slides and elements from the Templafy button. Choose </a:t>
            </a:r>
            <a:r>
              <a:rPr lang="en-US" altLang="da-DK" sz="900" b="1" noProof="1">
                <a:solidFill>
                  <a:srgbClr val="333333"/>
                </a:solidFill>
                <a:latin typeface="+mn-lt"/>
                <a:cs typeface="Verdana" panose="020B0604030504040204" pitchFamily="34" charset="0"/>
              </a:rPr>
              <a:t>Slides</a:t>
            </a:r>
            <a:r>
              <a:rPr lang="en-US" altLang="da-DK" sz="900" b="0" noProof="1">
                <a:solidFill>
                  <a:srgbClr val="333333"/>
                </a:solidFill>
                <a:latin typeface="+mn-lt"/>
                <a:cs typeface="Verdana" panose="020B0604030504040204" pitchFamily="34" charset="0"/>
              </a:rPr>
              <a:t> and </a:t>
            </a:r>
            <a:r>
              <a:rPr lang="en-US" altLang="da-DK" sz="900" b="1" noProof="1">
                <a:solidFill>
                  <a:srgbClr val="333333"/>
                </a:solidFill>
                <a:latin typeface="+mn-lt"/>
                <a:cs typeface="Verdana" panose="020B0604030504040204" pitchFamily="34" charset="0"/>
              </a:rPr>
              <a:t>Slide elements </a:t>
            </a:r>
            <a:r>
              <a:rPr lang="en-US"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US"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US" sz="3200" b="0" noProof="1">
                <a:solidFill>
                  <a:srgbClr val="333333"/>
                </a:solidFill>
                <a:latin typeface="+mj-lt"/>
                <a:cs typeface="Verdana" panose="020B0604030504040204" pitchFamily="34" charset="0"/>
              </a:rPr>
              <a:t>TIPS &amp; TRICKS - YOUR USER GUIDE</a:t>
            </a:r>
            <a:endParaRPr lang="en-US"/>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5B220B3-5DAB-45AB-9B6A-9B7C36B5A57F}" type="datetime1">
              <a:rPr lang="en-US" smtClean="0"/>
              <a:t>10/21/2024</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333333"/>
                </a:solidFill>
                <a:latin typeface="+mn-lt"/>
                <a:cs typeface="Verdana" panose="020B0604030504040204" pitchFamily="34" charset="0"/>
              </a:rPr>
              <a:t>TEXT STYLES</a:t>
            </a:r>
            <a:endParaRPr lang="en-US" altLang="da-DK" sz="1600" b="0" noProof="1">
              <a:solidFill>
                <a:srgbClr val="333333"/>
              </a:solidFill>
              <a:latin typeface="+mn-lt"/>
              <a:cs typeface="Verdana" panose="020B0604030504040204" pitchFamily="34" charset="0"/>
            </a:endParaRPr>
          </a:p>
          <a:p>
            <a:pPr eaLnBrk="1" hangingPunct="1">
              <a:spcAft>
                <a:spcPts val="600"/>
              </a:spcAft>
              <a:defRPr/>
            </a:pPr>
            <a:r>
              <a:rPr lang="en-US" altLang="da-DK" sz="900" b="0" noProof="1">
                <a:solidFill>
                  <a:srgbClr val="333333"/>
                </a:solidFill>
                <a:latin typeface="+mn-lt"/>
                <a:cs typeface="Verdana" panose="020B0604030504040204" pitchFamily="34" charset="0"/>
              </a:rPr>
              <a:t>Use the </a:t>
            </a:r>
            <a:r>
              <a:rPr lang="en-US" altLang="da-DK" sz="900" b="1" noProof="1">
                <a:solidFill>
                  <a:srgbClr val="333333"/>
                </a:solidFill>
                <a:latin typeface="+mn-lt"/>
                <a:cs typeface="Verdana" panose="020B0604030504040204" pitchFamily="34" charset="0"/>
              </a:rPr>
              <a:t>TAB</a:t>
            </a:r>
            <a:r>
              <a:rPr lang="en-US" altLang="da-DK" sz="900" b="0" noProof="1">
                <a:solidFill>
                  <a:srgbClr val="333333"/>
                </a:solidFill>
                <a:latin typeface="+mn-lt"/>
                <a:cs typeface="Verdana" panose="020B0604030504040204" pitchFamily="34" charset="0"/>
              </a:rPr>
              <a:t>-key</a:t>
            </a:r>
            <a:r>
              <a:rPr lang="en-US" altLang="da-DK" sz="900" b="0" baseline="0" noProof="1">
                <a:solidFill>
                  <a:srgbClr val="333333"/>
                </a:solidFill>
                <a:latin typeface="+mn-lt"/>
                <a:cs typeface="Verdana" panose="020B0604030504040204" pitchFamily="34" charset="0"/>
              </a:rPr>
              <a:t> to jump through levels. Click </a:t>
            </a:r>
            <a:r>
              <a:rPr lang="en-US" altLang="da-DK" sz="900" b="1" baseline="0" noProof="1">
                <a:solidFill>
                  <a:srgbClr val="333333"/>
                </a:solidFill>
                <a:latin typeface="+mn-lt"/>
                <a:cs typeface="Verdana" panose="020B0604030504040204" pitchFamily="34" charset="0"/>
              </a:rPr>
              <a:t>ENTER</a:t>
            </a:r>
            <a:r>
              <a:rPr lang="en-US" altLang="da-DK" sz="900" b="0" baseline="0" noProof="1">
                <a:solidFill>
                  <a:srgbClr val="333333"/>
                </a:solidFill>
                <a:latin typeface="+mn-lt"/>
                <a:cs typeface="Verdana" panose="020B0604030504040204" pitchFamily="34" charset="0"/>
              </a:rPr>
              <a:t>, then </a:t>
            </a:r>
            <a:r>
              <a:rPr lang="en-US" altLang="da-DK" sz="900" b="1" baseline="0" noProof="1">
                <a:solidFill>
                  <a:srgbClr val="333333"/>
                </a:solidFill>
                <a:latin typeface="+mn-lt"/>
                <a:cs typeface="Verdana" panose="020B0604030504040204" pitchFamily="34" charset="0"/>
              </a:rPr>
              <a:t>TAB</a:t>
            </a:r>
            <a:r>
              <a:rPr lang="en-US" altLang="da-DK" sz="900" b="0" baseline="0" noProof="1">
                <a:solidFill>
                  <a:srgbClr val="333333"/>
                </a:solidFill>
                <a:latin typeface="+mn-lt"/>
                <a:cs typeface="Verdana" panose="020B0604030504040204" pitchFamily="34" charset="0"/>
              </a:rPr>
              <a:t> to switch from one level to the next level</a:t>
            </a:r>
            <a:endParaRPr lang="en-US"/>
          </a:p>
          <a:p>
            <a:pPr eaLnBrk="1" hangingPunct="1">
              <a:spcAft>
                <a:spcPts val="600"/>
              </a:spcAft>
              <a:defRPr/>
            </a:pPr>
            <a:r>
              <a:rPr lang="en-US" altLang="da-DK" sz="900" b="0" baseline="0" noProof="1">
                <a:solidFill>
                  <a:srgbClr val="333333"/>
                </a:solidFill>
                <a:latin typeface="+mn-lt"/>
                <a:cs typeface="Verdana" panose="020B0604030504040204" pitchFamily="34" charset="0"/>
              </a:rPr>
              <a:t>To go back in levels use </a:t>
            </a:r>
            <a:r>
              <a:rPr lang="en-US" altLang="da-DK" sz="900" b="1" baseline="0" noProof="1">
                <a:solidFill>
                  <a:srgbClr val="333333"/>
                </a:solidFill>
                <a:latin typeface="+mn-lt"/>
                <a:cs typeface="Verdana" panose="020B0604030504040204" pitchFamily="34" charset="0"/>
              </a:rPr>
              <a:t>SHIFT-TAB</a:t>
            </a:r>
            <a:endParaRPr lang="en-US" sz="900" b="1" noProof="1">
              <a:solidFill>
                <a:srgbClr val="333333"/>
              </a:solidFill>
              <a:latin typeface="+mn-lt"/>
              <a:cs typeface="Verdana" panose="020B0604030504040204" pitchFamily="34" charset="0"/>
            </a:endParaRPr>
          </a:p>
          <a:p>
            <a:pPr eaLnBrk="1" hangingPunct="1">
              <a:spcAft>
                <a:spcPts val="600"/>
              </a:spcAft>
              <a:defRPr/>
            </a:pPr>
            <a:r>
              <a:rPr lang="en-US" sz="900" noProof="1">
                <a:solidFill>
                  <a:srgbClr val="333333"/>
                </a:solidFill>
                <a:latin typeface="+mn-lt"/>
                <a:cs typeface="Verdana" panose="020B0604030504040204" pitchFamily="34" charset="0"/>
              </a:rPr>
              <a:t>Alternatively, </a:t>
            </a:r>
            <a:r>
              <a:rPr lang="en-US" sz="900" b="1" noProof="1">
                <a:solidFill>
                  <a:srgbClr val="333333"/>
                </a:solidFill>
                <a:latin typeface="+mn-lt"/>
                <a:cs typeface="Verdana" panose="020B0604030504040204" pitchFamily="34" charset="0"/>
              </a:rPr>
              <a:t>Increase</a:t>
            </a:r>
            <a:r>
              <a:rPr lang="en-US" sz="900" baseline="0" noProof="1">
                <a:solidFill>
                  <a:srgbClr val="333333"/>
                </a:solidFill>
                <a:latin typeface="+mn-lt"/>
                <a:cs typeface="Verdana" panose="020B0604030504040204" pitchFamily="34" charset="0"/>
              </a:rPr>
              <a:t> and </a:t>
            </a:r>
            <a:r>
              <a:rPr lang="en-US" sz="900" b="1" baseline="0" noProof="1">
                <a:solidFill>
                  <a:srgbClr val="333333"/>
                </a:solidFill>
                <a:latin typeface="+mn-lt"/>
                <a:cs typeface="Verdana" panose="020B0604030504040204" pitchFamily="34" charset="0"/>
              </a:rPr>
              <a:t>Decrease </a:t>
            </a:r>
            <a:r>
              <a:rPr lang="en-US"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US" sz="900" b="1" noProof="1">
                <a:solidFill>
                  <a:srgbClr val="333333"/>
                </a:solidFill>
                <a:latin typeface="+mn-lt"/>
                <a:cs typeface="Verdana" panose="020B0604030504040204"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rgbClr val="333333"/>
                </a:solidFill>
                <a:latin typeface="+mn-lt"/>
                <a:cs typeface="Verdana" panose="020B0604030504040204" pitchFamily="34" charset="0"/>
              </a:rPr>
              <a:t>Click the </a:t>
            </a:r>
            <a:r>
              <a:rPr lang="en-US" altLang="da-DK" sz="900" b="1" baseline="0" noProof="1">
                <a:solidFill>
                  <a:srgbClr val="333333"/>
                </a:solidFill>
                <a:latin typeface="+mn-lt"/>
                <a:cs typeface="Verdana" panose="020B0604030504040204" pitchFamily="34" charset="0"/>
              </a:rPr>
              <a:t>Reset </a:t>
            </a:r>
            <a:r>
              <a:rPr lang="en-US" altLang="da-DK" sz="900" noProof="1">
                <a:solidFill>
                  <a:srgbClr val="333333"/>
                </a:solidFill>
                <a:latin typeface="+mn-lt"/>
                <a:cs typeface="Verdana" panose="020B0604030504040204" pitchFamily="34" charset="0"/>
              </a:rPr>
              <a:t>menu to reset position, size</a:t>
            </a:r>
            <a:r>
              <a:rPr lang="en-US" altLang="da-DK" sz="900" baseline="0" noProof="1">
                <a:solidFill>
                  <a:srgbClr val="333333"/>
                </a:solidFill>
                <a:latin typeface="+mn-lt"/>
                <a:cs typeface="Verdana" panose="020B0604030504040204" pitchFamily="34" charset="0"/>
              </a:rPr>
              <a:t> and formatting of the slide placeholders to their default settings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US" sz="1600" dirty="0">
                <a:solidFill>
                  <a:srgbClr val="333333"/>
                </a:solidFill>
                <a:latin typeface="+mn-lt"/>
                <a:cs typeface="Verdana" panose="020B0604030504040204"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333333"/>
                </a:solidFill>
                <a:latin typeface="+mn-lt"/>
                <a:cs typeface="Verdana" panose="020B0604030504040204" pitchFamily="34" charset="0"/>
              </a:rPr>
              <a:t>Click on the menu </a:t>
            </a:r>
            <a:r>
              <a:rPr lang="en-US" altLang="da-DK" sz="900" b="1" noProof="1">
                <a:solidFill>
                  <a:srgbClr val="333333"/>
                </a:solidFill>
                <a:latin typeface="+mn-lt"/>
                <a:cs typeface="Verdana" panose="020B0604030504040204" pitchFamily="34" charset="0"/>
              </a:rPr>
              <a:t>New Slide </a:t>
            </a:r>
            <a:r>
              <a:rPr lang="en-US" altLang="da-DK" sz="900" b="0" noProof="1">
                <a:solidFill>
                  <a:srgbClr val="333333"/>
                </a:solidFill>
                <a:latin typeface="+mn-lt"/>
                <a:cs typeface="Verdana" panose="020B0604030504040204" pitchFamily="34" charset="0"/>
              </a:rPr>
              <a:t>in the </a:t>
            </a:r>
            <a:r>
              <a:rPr lang="en-US" altLang="da-DK" sz="900" b="1" noProof="1">
                <a:solidFill>
                  <a:srgbClr val="333333"/>
                </a:solidFill>
                <a:latin typeface="+mn-lt"/>
                <a:cs typeface="Verdana" panose="020B0604030504040204" pitchFamily="34" charset="0"/>
              </a:rPr>
              <a:t>Home</a:t>
            </a:r>
            <a:r>
              <a:rPr lang="en-US"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US" altLang="da-DK" sz="900" b="1" noProof="1">
                <a:solidFill>
                  <a:srgbClr val="333333"/>
                </a:solidFill>
                <a:latin typeface="+mn-lt"/>
                <a:cs typeface="Verdana" panose="020B0604030504040204" pitchFamily="34" charset="0"/>
              </a:rPr>
              <a:t>Change layout</a:t>
            </a:r>
            <a:endParaRPr lang="en-US" altLang="da-DK" sz="900" b="0" noProof="1">
              <a:solidFill>
                <a:srgbClr val="333333"/>
              </a:solidFill>
              <a:latin typeface="+mn-lt"/>
              <a:cs typeface="Verdana" panose="020B0604030504040204" pitchFamily="34" charset="0"/>
            </a:endParaRPr>
          </a:p>
          <a:p>
            <a:pPr marL="0" indent="0">
              <a:spcAft>
                <a:spcPts val="600"/>
              </a:spcAft>
              <a:buFont typeface="+mj-lt"/>
              <a:buNone/>
            </a:pPr>
            <a:r>
              <a:rPr lang="en-US" sz="900" dirty="0">
                <a:solidFill>
                  <a:srgbClr val="333333"/>
                </a:solidFill>
                <a:latin typeface="+mn-lt"/>
                <a:ea typeface="Verdana" panose="020B0604030504040204" pitchFamily="34" charset="0"/>
              </a:rPr>
              <a:t>Click on the arrow next to </a:t>
            </a:r>
            <a:r>
              <a:rPr lang="en-US" sz="900" b="1" dirty="0">
                <a:solidFill>
                  <a:srgbClr val="333333"/>
                </a:solidFill>
                <a:latin typeface="+mn-lt"/>
                <a:ea typeface="Verdana" panose="020B0604030504040204" pitchFamily="34" charset="0"/>
              </a:rPr>
              <a:t>Layout </a:t>
            </a:r>
            <a:r>
              <a:rPr lang="en-US" sz="900" dirty="0">
                <a:solidFill>
                  <a:srgbClr val="333333"/>
                </a:solidFill>
                <a:latin typeface="+mn-lt"/>
                <a:ea typeface="Verdana" panose="020B0604030504040204" pitchFamily="34" charset="0"/>
              </a:rPr>
              <a:t>to view a dropdown menu of possible slide layouts</a:t>
            </a:r>
            <a:endParaRPr lang="en-US"/>
          </a:p>
          <a:p>
            <a:pPr marL="0" indent="0">
              <a:spcAft>
                <a:spcPts val="600"/>
              </a:spcAft>
              <a:buFont typeface="+mj-lt"/>
              <a:buNone/>
            </a:pPr>
            <a:endParaRPr lang="en-US" sz="900" dirty="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333333"/>
                </a:solidFill>
                <a:latin typeface="+mn-lt"/>
                <a:cs typeface="Verdana" panose="020B0604030504040204" pitchFamily="34" charset="0"/>
              </a:rPr>
              <a:t>Color</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333333"/>
                </a:solidFill>
                <a:latin typeface="+mn-lt"/>
                <a:cs typeface="Verdana" panose="020B0604030504040204" pitchFamily="34" charset="0"/>
              </a:rPr>
              <a:t>Use </a:t>
            </a:r>
            <a:r>
              <a:rPr lang="en-US" altLang="da-DK" sz="900" b="1" noProof="1">
                <a:solidFill>
                  <a:srgbClr val="333333"/>
                </a:solidFill>
                <a:latin typeface="+mn-lt"/>
                <a:cs typeface="Verdana" panose="020B0604030504040204" pitchFamily="34" charset="0"/>
              </a:rPr>
              <a:t>Custom Colors </a:t>
            </a:r>
            <a:r>
              <a:rPr lang="en-US"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US" sz="900" dirty="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000" b="0" noProof="0" dirty="0">
                <a:solidFill>
                  <a:schemeClr val="tx1"/>
                </a:solidFill>
              </a:rPr>
              <a:t>If you see any </a:t>
            </a:r>
            <a:r>
              <a:rPr lang="en-US" sz="4000" b="1" i="1" noProof="0" dirty="0">
                <a:solidFill>
                  <a:schemeClr val="tx1"/>
                </a:solidFill>
              </a:rPr>
              <a:t>layouts after this </a:t>
            </a:r>
            <a:r>
              <a:rPr lang="en-US" sz="4000" b="0" i="0" noProof="0" dirty="0">
                <a:solidFill>
                  <a:schemeClr val="tx1"/>
                </a:solidFill>
              </a:rPr>
              <a:t>one</a:t>
            </a:r>
            <a:r>
              <a:rPr lang="en-US" sz="4000" b="1" i="1" noProof="0" dirty="0">
                <a:solidFill>
                  <a:schemeClr val="tx1"/>
                </a:solidFill>
              </a:rPr>
              <a:t>,</a:t>
            </a:r>
            <a:br>
              <a:rPr lang="en-GB" sz="4000" b="0" i="0" noProof="0" dirty="0">
                <a:solidFill>
                  <a:schemeClr val="tx1"/>
                </a:solidFill>
              </a:rPr>
            </a:br>
            <a:r>
              <a:rPr lang="en-US" sz="4000" b="0" noProof="0" dirty="0">
                <a:solidFill>
                  <a:schemeClr val="tx1"/>
                </a:solidFill>
              </a:rPr>
              <a:t>do not use them. These layouts </a:t>
            </a:r>
            <a:r>
              <a:rPr lang="en-US" sz="4000" b="1" i="1" u="none" noProof="0" dirty="0">
                <a:solidFill>
                  <a:schemeClr val="tx1"/>
                </a:solidFill>
              </a:rPr>
              <a:t>are not </a:t>
            </a:r>
            <a:r>
              <a:rPr lang="en-US" sz="4000" b="0" noProof="0" dirty="0">
                <a:solidFill>
                  <a:schemeClr val="tx1"/>
                </a:solidFill>
              </a:rPr>
              <a:t>part of our corporate template.</a:t>
            </a:r>
            <a:endParaRPr lang="en-US" sz="24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US" sz="11500" b="1" i="1" noProof="0" dirty="0">
                <a:solidFill>
                  <a:schemeClr val="tx1"/>
                </a:solidFill>
              </a:rPr>
              <a:t>Do not use </a:t>
            </a:r>
            <a:endParaRPr lang="en-US" sz="20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tx1"/>
                </a:solidFill>
              </a:rPr>
              <a:t>Due to PowerPoint’s standard Copy/Paste functionality extra undesirable layouts can appear.</a:t>
            </a:r>
            <a:endParaRPr lang="en-US"/>
          </a:p>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tx1"/>
                </a:solidFill>
              </a:rPr>
              <a:t>Also notice: Layouts after this might contain potential confidential information.</a:t>
            </a:r>
            <a:endParaRPr lang="en-US"/>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6357EC7-0D53-4A60-9E41-D75A47B48389}" type="datetime1">
              <a:rPr lang="en-US" smtClean="0"/>
              <a:t>10/21/2024</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ver Neutral">
    <p:spTree>
      <p:nvGrpSpPr>
        <p:cNvPr id="1" name=""/>
        <p:cNvGrpSpPr/>
        <p:nvPr/>
      </p:nvGrpSpPr>
      <p:grpSpPr>
        <a:xfrm>
          <a:off x="0" y="0"/>
          <a:ext cx="0" cy="0"/>
          <a:chOff x="0" y="0"/>
          <a:chExt cx="0" cy="0"/>
        </a:xfrm>
      </p:grpSpPr>
      <p:sp>
        <p:nvSpPr>
          <p:cNvPr id="29" name="Background">
            <a:extLst>
              <a:ext uri="{FF2B5EF4-FFF2-40B4-BE49-F238E27FC236}">
                <a16:creationId xmlns:a16="http://schemas.microsoft.com/office/drawing/2014/main" id="{7DAF96C4-4EAB-0764-6BA7-E6DE58E108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bg1"/>
              </a:solidFill>
            </a:endParaRPr>
          </a:p>
        </p:txBody>
      </p:sp>
      <p:sp>
        <p:nvSpPr>
          <p:cNvPr id="3" name="Line">
            <a:extLst>
              <a:ext uri="{FF2B5EF4-FFF2-40B4-BE49-F238E27FC236}">
                <a16:creationId xmlns:a16="http://schemas.microsoft.com/office/drawing/2014/main" id="{7D18FC6B-F884-1EBD-E8FA-6C12FFAE0EE6}"/>
              </a:ext>
            </a:extLst>
          </p:cNvPr>
          <p:cNvSpPr/>
          <p:nvPr userDrawn="1"/>
        </p:nvSpPr>
        <p:spPr>
          <a:xfrm>
            <a:off x="417600" y="419735"/>
            <a:ext cx="11355387"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Logo - Henning Larsen">
            <a:extLst>
              <a:ext uri="{FF2B5EF4-FFF2-40B4-BE49-F238E27FC236}">
                <a16:creationId xmlns:a16="http://schemas.microsoft.com/office/drawing/2014/main" id="{AD9B2E5D-7B7D-2B69-1697-DFC37A9A14C7}"/>
              </a:ext>
            </a:extLst>
          </p:cNvPr>
          <p:cNvSpPr/>
          <p:nvPr userDrawn="1"/>
        </p:nvSpPr>
        <p:spPr>
          <a:xfrm>
            <a:off x="10812463" y="6142080"/>
            <a:ext cx="959962" cy="306243"/>
          </a:xfrm>
          <a:custGeom>
            <a:avLst/>
            <a:gdLst>
              <a:gd name="connsiteX0" fmla="*/ 167173 w 959962"/>
              <a:gd name="connsiteY0" fmla="*/ 260542 h 306243"/>
              <a:gd name="connsiteX1" fmla="*/ 148787 w 959962"/>
              <a:gd name="connsiteY1" fmla="*/ 263431 h 306243"/>
              <a:gd name="connsiteX2" fmla="*/ 137756 w 959962"/>
              <a:gd name="connsiteY2" fmla="*/ 274199 h 306243"/>
              <a:gd name="connsiteX3" fmla="*/ 149313 w 959962"/>
              <a:gd name="connsiteY3" fmla="*/ 284180 h 306243"/>
              <a:gd name="connsiteX4" fmla="*/ 167173 w 959962"/>
              <a:gd name="connsiteY4" fmla="*/ 264744 h 306243"/>
              <a:gd name="connsiteX5" fmla="*/ 676176 w 959962"/>
              <a:gd name="connsiteY5" fmla="*/ 239006 h 306243"/>
              <a:gd name="connsiteX6" fmla="*/ 818004 w 959962"/>
              <a:gd name="connsiteY6" fmla="*/ 239006 h 306243"/>
              <a:gd name="connsiteX7" fmla="*/ 959831 w 959962"/>
              <a:gd name="connsiteY7" fmla="*/ 239006 h 306243"/>
              <a:gd name="connsiteX8" fmla="*/ 959831 w 959962"/>
              <a:gd name="connsiteY8" fmla="*/ 264089 h 306243"/>
              <a:gd name="connsiteX9" fmla="*/ 818004 w 959962"/>
              <a:gd name="connsiteY9" fmla="*/ 264089 h 306243"/>
              <a:gd name="connsiteX10" fmla="*/ 676176 w 959962"/>
              <a:gd name="connsiteY10" fmla="*/ 264089 h 306243"/>
              <a:gd name="connsiteX11" fmla="*/ 279453 w 959962"/>
              <a:gd name="connsiteY11" fmla="*/ 235053 h 306243"/>
              <a:gd name="connsiteX12" fmla="*/ 279584 w 959962"/>
              <a:gd name="connsiteY12" fmla="*/ 235065 h 306243"/>
              <a:gd name="connsiteX13" fmla="*/ 279453 w 959962"/>
              <a:gd name="connsiteY13" fmla="*/ 235065 h 306243"/>
              <a:gd name="connsiteX14" fmla="*/ 438878 w 959962"/>
              <a:gd name="connsiteY14" fmla="*/ 226399 h 306243"/>
              <a:gd name="connsiteX15" fmla="*/ 419442 w 959962"/>
              <a:gd name="connsiteY15" fmla="*/ 242814 h 306243"/>
              <a:gd name="connsiteX16" fmla="*/ 458444 w 959962"/>
              <a:gd name="connsiteY16" fmla="*/ 242814 h 306243"/>
              <a:gd name="connsiteX17" fmla="*/ 438878 w 959962"/>
              <a:gd name="connsiteY17" fmla="*/ 226399 h 306243"/>
              <a:gd name="connsiteX18" fmla="*/ 271574 w 959962"/>
              <a:gd name="connsiteY18" fmla="*/ 204730 h 306243"/>
              <a:gd name="connsiteX19" fmla="*/ 279453 w 959962"/>
              <a:gd name="connsiteY19" fmla="*/ 205649 h 306243"/>
              <a:gd name="connsiteX20" fmla="*/ 279453 w 959962"/>
              <a:gd name="connsiteY20" fmla="*/ 235053 h 306243"/>
              <a:gd name="connsiteX21" fmla="*/ 270129 w 959962"/>
              <a:gd name="connsiteY21" fmla="*/ 234146 h 306243"/>
              <a:gd name="connsiteX22" fmla="*/ 247410 w 959962"/>
              <a:gd name="connsiteY22" fmla="*/ 260541 h 306243"/>
              <a:gd name="connsiteX23" fmla="*/ 247410 w 959962"/>
              <a:gd name="connsiteY23" fmla="*/ 303089 h 306243"/>
              <a:gd name="connsiteX24" fmla="*/ 217600 w 959962"/>
              <a:gd name="connsiteY24" fmla="*/ 303089 h 306243"/>
              <a:gd name="connsiteX25" fmla="*/ 217600 w 959962"/>
              <a:gd name="connsiteY25" fmla="*/ 205649 h 306243"/>
              <a:gd name="connsiteX26" fmla="*/ 246360 w 959962"/>
              <a:gd name="connsiteY26" fmla="*/ 205649 h 306243"/>
              <a:gd name="connsiteX27" fmla="*/ 246360 w 959962"/>
              <a:gd name="connsiteY27" fmla="*/ 218781 h 306243"/>
              <a:gd name="connsiteX28" fmla="*/ 271574 w 959962"/>
              <a:gd name="connsiteY28" fmla="*/ 204730 h 306243"/>
              <a:gd name="connsiteX29" fmla="*/ 563109 w 959962"/>
              <a:gd name="connsiteY29" fmla="*/ 203154 h 306243"/>
              <a:gd name="connsiteX30" fmla="*/ 598565 w 959962"/>
              <a:gd name="connsiteY30" fmla="*/ 241894 h 306243"/>
              <a:gd name="connsiteX31" fmla="*/ 598565 w 959962"/>
              <a:gd name="connsiteY31" fmla="*/ 303089 h 306243"/>
              <a:gd name="connsiteX32" fmla="*/ 568755 w 959962"/>
              <a:gd name="connsiteY32" fmla="*/ 303089 h 306243"/>
              <a:gd name="connsiteX33" fmla="*/ 568755 w 959962"/>
              <a:gd name="connsiteY33" fmla="*/ 247015 h 306243"/>
              <a:gd name="connsiteX34" fmla="*/ 552865 w 959962"/>
              <a:gd name="connsiteY34" fmla="*/ 230207 h 306243"/>
              <a:gd name="connsiteX35" fmla="*/ 536844 w 959962"/>
              <a:gd name="connsiteY35" fmla="*/ 247278 h 306243"/>
              <a:gd name="connsiteX36" fmla="*/ 536844 w 959962"/>
              <a:gd name="connsiteY36" fmla="*/ 303089 h 306243"/>
              <a:gd name="connsiteX37" fmla="*/ 507165 w 959962"/>
              <a:gd name="connsiteY37" fmla="*/ 303089 h 306243"/>
              <a:gd name="connsiteX38" fmla="*/ 507165 w 959962"/>
              <a:gd name="connsiteY38" fmla="*/ 205649 h 306243"/>
              <a:gd name="connsiteX39" fmla="*/ 535925 w 959962"/>
              <a:gd name="connsiteY39" fmla="*/ 205649 h 306243"/>
              <a:gd name="connsiteX40" fmla="*/ 535925 w 959962"/>
              <a:gd name="connsiteY40" fmla="*/ 216811 h 306243"/>
              <a:gd name="connsiteX41" fmla="*/ 563109 w 959962"/>
              <a:gd name="connsiteY41" fmla="*/ 203154 h 306243"/>
              <a:gd name="connsiteX42" fmla="*/ 334081 w 959962"/>
              <a:gd name="connsiteY42" fmla="*/ 203023 h 306243"/>
              <a:gd name="connsiteX43" fmla="*/ 373083 w 959962"/>
              <a:gd name="connsiteY43" fmla="*/ 232044 h 306243"/>
              <a:gd name="connsiteX44" fmla="*/ 348396 w 959962"/>
              <a:gd name="connsiteY44" fmla="*/ 236510 h 306243"/>
              <a:gd name="connsiteX45" fmla="*/ 334476 w 959962"/>
              <a:gd name="connsiteY45" fmla="*/ 224559 h 306243"/>
              <a:gd name="connsiteX46" fmla="*/ 323839 w 959962"/>
              <a:gd name="connsiteY46" fmla="*/ 232964 h 306243"/>
              <a:gd name="connsiteX47" fmla="*/ 331455 w 959962"/>
              <a:gd name="connsiteY47" fmla="*/ 240188 h 306243"/>
              <a:gd name="connsiteX48" fmla="*/ 344456 w 959962"/>
              <a:gd name="connsiteY48" fmla="*/ 242682 h 306243"/>
              <a:gd name="connsiteX49" fmla="*/ 374397 w 959962"/>
              <a:gd name="connsiteY49" fmla="*/ 273281 h 306243"/>
              <a:gd name="connsiteX50" fmla="*/ 335657 w 959962"/>
              <a:gd name="connsiteY50" fmla="*/ 306243 h 306243"/>
              <a:gd name="connsiteX51" fmla="*/ 294554 w 959962"/>
              <a:gd name="connsiteY51" fmla="*/ 275644 h 306243"/>
              <a:gd name="connsiteX52" fmla="*/ 319768 w 959962"/>
              <a:gd name="connsiteY52" fmla="*/ 271179 h 306243"/>
              <a:gd name="connsiteX53" fmla="*/ 319768 w 959962"/>
              <a:gd name="connsiteY53" fmla="*/ 271047 h 306243"/>
              <a:gd name="connsiteX54" fmla="*/ 335001 w 959962"/>
              <a:gd name="connsiteY54" fmla="*/ 284179 h 306243"/>
              <a:gd name="connsiteX55" fmla="*/ 346426 w 959962"/>
              <a:gd name="connsiteY55" fmla="*/ 275776 h 306243"/>
              <a:gd name="connsiteX56" fmla="*/ 336839 w 959962"/>
              <a:gd name="connsiteY56" fmla="*/ 267764 h 306243"/>
              <a:gd name="connsiteX57" fmla="*/ 325677 w 959962"/>
              <a:gd name="connsiteY57" fmla="*/ 265270 h 306243"/>
              <a:gd name="connsiteX58" fmla="*/ 296655 w 959962"/>
              <a:gd name="connsiteY58" fmla="*/ 235329 h 306243"/>
              <a:gd name="connsiteX59" fmla="*/ 334081 w 959962"/>
              <a:gd name="connsiteY59" fmla="*/ 203023 h 306243"/>
              <a:gd name="connsiteX60" fmla="*/ 438483 w 959962"/>
              <a:gd name="connsiteY60" fmla="*/ 202892 h 306243"/>
              <a:gd name="connsiteX61" fmla="*/ 487336 w 959962"/>
              <a:gd name="connsiteY61" fmla="*/ 252794 h 306243"/>
              <a:gd name="connsiteX62" fmla="*/ 486810 w 959962"/>
              <a:gd name="connsiteY62" fmla="*/ 261988 h 306243"/>
              <a:gd name="connsiteX63" fmla="*/ 419048 w 959962"/>
              <a:gd name="connsiteY63" fmla="*/ 261988 h 306243"/>
              <a:gd name="connsiteX64" fmla="*/ 441242 w 959962"/>
              <a:gd name="connsiteY64" fmla="*/ 280766 h 306243"/>
              <a:gd name="connsiteX65" fmla="*/ 460809 w 959962"/>
              <a:gd name="connsiteY65" fmla="*/ 268028 h 306243"/>
              <a:gd name="connsiteX66" fmla="*/ 485761 w 959962"/>
              <a:gd name="connsiteY66" fmla="*/ 275120 h 306243"/>
              <a:gd name="connsiteX67" fmla="*/ 485497 w 959962"/>
              <a:gd name="connsiteY67" fmla="*/ 275120 h 306243"/>
              <a:gd name="connsiteX68" fmla="*/ 440584 w 959962"/>
              <a:gd name="connsiteY68" fmla="*/ 306112 h 306243"/>
              <a:gd name="connsiteX69" fmla="*/ 389895 w 959962"/>
              <a:gd name="connsiteY69" fmla="*/ 254239 h 306243"/>
              <a:gd name="connsiteX70" fmla="*/ 438483 w 959962"/>
              <a:gd name="connsiteY70" fmla="*/ 202892 h 306243"/>
              <a:gd name="connsiteX71" fmla="*/ 153121 w 959962"/>
              <a:gd name="connsiteY71" fmla="*/ 202760 h 306243"/>
              <a:gd name="connsiteX72" fmla="*/ 196194 w 959962"/>
              <a:gd name="connsiteY72" fmla="*/ 240317 h 306243"/>
              <a:gd name="connsiteX73" fmla="*/ 196194 w 959962"/>
              <a:gd name="connsiteY73" fmla="*/ 287988 h 306243"/>
              <a:gd name="connsiteX74" fmla="*/ 197376 w 959962"/>
              <a:gd name="connsiteY74" fmla="*/ 303090 h 306243"/>
              <a:gd name="connsiteX75" fmla="*/ 170586 w 959962"/>
              <a:gd name="connsiteY75" fmla="*/ 303090 h 306243"/>
              <a:gd name="connsiteX76" fmla="*/ 169668 w 959962"/>
              <a:gd name="connsiteY76" fmla="*/ 292059 h 306243"/>
              <a:gd name="connsiteX77" fmla="*/ 142221 w 959962"/>
              <a:gd name="connsiteY77" fmla="*/ 305716 h 306243"/>
              <a:gd name="connsiteX78" fmla="*/ 108471 w 959962"/>
              <a:gd name="connsiteY78" fmla="*/ 276169 h 306243"/>
              <a:gd name="connsiteX79" fmla="*/ 137231 w 959962"/>
              <a:gd name="connsiteY79" fmla="*/ 246753 h 306243"/>
              <a:gd name="connsiteX80" fmla="*/ 137231 w 959962"/>
              <a:gd name="connsiteY80" fmla="*/ 246884 h 306243"/>
              <a:gd name="connsiteX81" fmla="*/ 160211 w 959962"/>
              <a:gd name="connsiteY81" fmla="*/ 243338 h 306243"/>
              <a:gd name="connsiteX82" fmla="*/ 167303 w 959962"/>
              <a:gd name="connsiteY82" fmla="*/ 236641 h 306243"/>
              <a:gd name="connsiteX83" fmla="*/ 152990 w 959962"/>
              <a:gd name="connsiteY83" fmla="*/ 226003 h 306243"/>
              <a:gd name="connsiteX84" fmla="*/ 136311 w 959962"/>
              <a:gd name="connsiteY84" fmla="*/ 240317 h 306243"/>
              <a:gd name="connsiteX85" fmla="*/ 110441 w 959962"/>
              <a:gd name="connsiteY85" fmla="*/ 235066 h 306243"/>
              <a:gd name="connsiteX86" fmla="*/ 153121 w 959962"/>
              <a:gd name="connsiteY86" fmla="*/ 202760 h 306243"/>
              <a:gd name="connsiteX87" fmla="*/ 0 w 959962"/>
              <a:gd name="connsiteY87" fmla="*/ 164152 h 306243"/>
              <a:gd name="connsiteX88" fmla="*/ 30992 w 959962"/>
              <a:gd name="connsiteY88" fmla="*/ 164152 h 306243"/>
              <a:gd name="connsiteX89" fmla="*/ 30992 w 959962"/>
              <a:gd name="connsiteY89" fmla="*/ 273542 h 306243"/>
              <a:gd name="connsiteX90" fmla="*/ 91006 w 959962"/>
              <a:gd name="connsiteY90" fmla="*/ 273542 h 306243"/>
              <a:gd name="connsiteX91" fmla="*/ 91006 w 959962"/>
              <a:gd name="connsiteY91" fmla="*/ 303091 h 306243"/>
              <a:gd name="connsiteX92" fmla="*/ 0 w 959962"/>
              <a:gd name="connsiteY92" fmla="*/ 303091 h 306243"/>
              <a:gd name="connsiteX93" fmla="*/ 885371 w 959962"/>
              <a:gd name="connsiteY93" fmla="*/ 144585 h 306243"/>
              <a:gd name="connsiteX94" fmla="*/ 885502 w 959962"/>
              <a:gd name="connsiteY94" fmla="*/ 144716 h 306243"/>
              <a:gd name="connsiteX95" fmla="*/ 885458 w 959962"/>
              <a:gd name="connsiteY95" fmla="*/ 144729 h 306243"/>
              <a:gd name="connsiteX96" fmla="*/ 779000 w 959962"/>
              <a:gd name="connsiteY96" fmla="*/ 144585 h 306243"/>
              <a:gd name="connsiteX97" fmla="*/ 779133 w 959962"/>
              <a:gd name="connsiteY97" fmla="*/ 144585 h 306243"/>
              <a:gd name="connsiteX98" fmla="*/ 779000 w 959962"/>
              <a:gd name="connsiteY98" fmla="*/ 144716 h 306243"/>
              <a:gd name="connsiteX99" fmla="*/ 614323 w 959962"/>
              <a:gd name="connsiteY99" fmla="*/ 144585 h 306243"/>
              <a:gd name="connsiteX100" fmla="*/ 614456 w 959962"/>
              <a:gd name="connsiteY100" fmla="*/ 144585 h 306243"/>
              <a:gd name="connsiteX101" fmla="*/ 614323 w 959962"/>
              <a:gd name="connsiteY101" fmla="*/ 144716 h 306243"/>
              <a:gd name="connsiteX102" fmla="*/ 501254 w 959962"/>
              <a:gd name="connsiteY102" fmla="*/ 144585 h 306243"/>
              <a:gd name="connsiteX103" fmla="*/ 501387 w 959962"/>
              <a:gd name="connsiteY103" fmla="*/ 144585 h 306243"/>
              <a:gd name="connsiteX104" fmla="*/ 501254 w 959962"/>
              <a:gd name="connsiteY104" fmla="*/ 144716 h 306243"/>
              <a:gd name="connsiteX105" fmla="*/ 909929 w 959962"/>
              <a:gd name="connsiteY105" fmla="*/ 71569 h 306243"/>
              <a:gd name="connsiteX106" fmla="*/ 888917 w 959962"/>
              <a:gd name="connsiteY106" fmla="*/ 93107 h 306243"/>
              <a:gd name="connsiteX107" fmla="*/ 909929 w 959962"/>
              <a:gd name="connsiteY107" fmla="*/ 114642 h 306243"/>
              <a:gd name="connsiteX108" fmla="*/ 930677 w 959962"/>
              <a:gd name="connsiteY108" fmla="*/ 93107 h 306243"/>
              <a:gd name="connsiteX109" fmla="*/ 909929 w 959962"/>
              <a:gd name="connsiteY109" fmla="*/ 71569 h 306243"/>
              <a:gd name="connsiteX110" fmla="*/ 403289 w 959962"/>
              <a:gd name="connsiteY110" fmla="*/ 67893 h 306243"/>
              <a:gd name="connsiteX111" fmla="*/ 383853 w 959962"/>
              <a:gd name="connsiteY111" fmla="*/ 84307 h 306243"/>
              <a:gd name="connsiteX112" fmla="*/ 422857 w 959962"/>
              <a:gd name="connsiteY112" fmla="*/ 84307 h 306243"/>
              <a:gd name="connsiteX113" fmla="*/ 403289 w 959962"/>
              <a:gd name="connsiteY113" fmla="*/ 67893 h 306243"/>
              <a:gd name="connsiteX114" fmla="*/ 697843 w 959962"/>
              <a:gd name="connsiteY114" fmla="*/ 47276 h 306243"/>
              <a:gd name="connsiteX115" fmla="*/ 727653 w 959962"/>
              <a:gd name="connsiteY115" fmla="*/ 47276 h 306243"/>
              <a:gd name="connsiteX116" fmla="*/ 727653 w 959962"/>
              <a:gd name="connsiteY116" fmla="*/ 144717 h 306243"/>
              <a:gd name="connsiteX117" fmla="*/ 697843 w 959962"/>
              <a:gd name="connsiteY117" fmla="*/ 144717 h 306243"/>
              <a:gd name="connsiteX118" fmla="*/ 697843 w 959962"/>
              <a:gd name="connsiteY118" fmla="*/ 144585 h 306243"/>
              <a:gd name="connsiteX119" fmla="*/ 904544 w 959962"/>
              <a:gd name="connsiteY119" fmla="*/ 45568 h 306243"/>
              <a:gd name="connsiteX120" fmla="*/ 931597 w 959962"/>
              <a:gd name="connsiteY120" fmla="*/ 57780 h 306243"/>
              <a:gd name="connsiteX121" fmla="*/ 931597 w 959962"/>
              <a:gd name="connsiteY121" fmla="*/ 47406 h 306243"/>
              <a:gd name="connsiteX122" fmla="*/ 959962 w 959962"/>
              <a:gd name="connsiteY122" fmla="*/ 47406 h 306243"/>
              <a:gd name="connsiteX123" fmla="*/ 959962 w 959962"/>
              <a:gd name="connsiteY123" fmla="*/ 134605 h 306243"/>
              <a:gd name="connsiteX124" fmla="*/ 907826 w 959962"/>
              <a:gd name="connsiteY124" fmla="*/ 186870 h 306243"/>
              <a:gd name="connsiteX125" fmla="*/ 859238 w 959962"/>
              <a:gd name="connsiteY125" fmla="*/ 152201 h 306243"/>
              <a:gd name="connsiteX126" fmla="*/ 885458 w 959962"/>
              <a:gd name="connsiteY126" fmla="*/ 144729 h 306243"/>
              <a:gd name="connsiteX127" fmla="*/ 892429 w 959962"/>
              <a:gd name="connsiteY127" fmla="*/ 156272 h 306243"/>
              <a:gd name="connsiteX128" fmla="*/ 906383 w 959962"/>
              <a:gd name="connsiteY128" fmla="*/ 160869 h 306243"/>
              <a:gd name="connsiteX129" fmla="*/ 930546 w 959962"/>
              <a:gd name="connsiteY129" fmla="*/ 136048 h 306243"/>
              <a:gd name="connsiteX130" fmla="*/ 930546 w 959962"/>
              <a:gd name="connsiteY130" fmla="*/ 129614 h 306243"/>
              <a:gd name="connsiteX131" fmla="*/ 904544 w 959962"/>
              <a:gd name="connsiteY131" fmla="*/ 140645 h 306243"/>
              <a:gd name="connsiteX132" fmla="*/ 859238 w 959962"/>
              <a:gd name="connsiteY132" fmla="*/ 93238 h 306243"/>
              <a:gd name="connsiteX133" fmla="*/ 904544 w 959962"/>
              <a:gd name="connsiteY133" fmla="*/ 45568 h 306243"/>
              <a:gd name="connsiteX134" fmla="*/ 805265 w 959962"/>
              <a:gd name="connsiteY134" fmla="*/ 44780 h 306243"/>
              <a:gd name="connsiteX135" fmla="*/ 840722 w 959962"/>
              <a:gd name="connsiteY135" fmla="*/ 83520 h 306243"/>
              <a:gd name="connsiteX136" fmla="*/ 840722 w 959962"/>
              <a:gd name="connsiteY136" fmla="*/ 144716 h 306243"/>
              <a:gd name="connsiteX137" fmla="*/ 810912 w 959962"/>
              <a:gd name="connsiteY137" fmla="*/ 144716 h 306243"/>
              <a:gd name="connsiteX138" fmla="*/ 810912 w 959962"/>
              <a:gd name="connsiteY138" fmla="*/ 88642 h 306243"/>
              <a:gd name="connsiteX139" fmla="*/ 795022 w 959962"/>
              <a:gd name="connsiteY139" fmla="*/ 71831 h 306243"/>
              <a:gd name="connsiteX140" fmla="*/ 779000 w 959962"/>
              <a:gd name="connsiteY140" fmla="*/ 88904 h 306243"/>
              <a:gd name="connsiteX141" fmla="*/ 779000 w 959962"/>
              <a:gd name="connsiteY141" fmla="*/ 144585 h 306243"/>
              <a:gd name="connsiteX142" fmla="*/ 749322 w 959962"/>
              <a:gd name="connsiteY142" fmla="*/ 144585 h 306243"/>
              <a:gd name="connsiteX143" fmla="*/ 749322 w 959962"/>
              <a:gd name="connsiteY143" fmla="*/ 47275 h 306243"/>
              <a:gd name="connsiteX144" fmla="*/ 778082 w 959962"/>
              <a:gd name="connsiteY144" fmla="*/ 47275 h 306243"/>
              <a:gd name="connsiteX145" fmla="*/ 778082 w 959962"/>
              <a:gd name="connsiteY145" fmla="*/ 58437 h 306243"/>
              <a:gd name="connsiteX146" fmla="*/ 805265 w 959962"/>
              <a:gd name="connsiteY146" fmla="*/ 44780 h 306243"/>
              <a:gd name="connsiteX147" fmla="*/ 640588 w 959962"/>
              <a:gd name="connsiteY147" fmla="*/ 44780 h 306243"/>
              <a:gd name="connsiteX148" fmla="*/ 676045 w 959962"/>
              <a:gd name="connsiteY148" fmla="*/ 83520 h 306243"/>
              <a:gd name="connsiteX149" fmla="*/ 676045 w 959962"/>
              <a:gd name="connsiteY149" fmla="*/ 144716 h 306243"/>
              <a:gd name="connsiteX150" fmla="*/ 646235 w 959962"/>
              <a:gd name="connsiteY150" fmla="*/ 144716 h 306243"/>
              <a:gd name="connsiteX151" fmla="*/ 646235 w 959962"/>
              <a:gd name="connsiteY151" fmla="*/ 88642 h 306243"/>
              <a:gd name="connsiteX152" fmla="*/ 630345 w 959962"/>
              <a:gd name="connsiteY152" fmla="*/ 71831 h 306243"/>
              <a:gd name="connsiteX153" fmla="*/ 614323 w 959962"/>
              <a:gd name="connsiteY153" fmla="*/ 88904 h 306243"/>
              <a:gd name="connsiteX154" fmla="*/ 614323 w 959962"/>
              <a:gd name="connsiteY154" fmla="*/ 144585 h 306243"/>
              <a:gd name="connsiteX155" fmla="*/ 584645 w 959962"/>
              <a:gd name="connsiteY155" fmla="*/ 144585 h 306243"/>
              <a:gd name="connsiteX156" fmla="*/ 584645 w 959962"/>
              <a:gd name="connsiteY156" fmla="*/ 47275 h 306243"/>
              <a:gd name="connsiteX157" fmla="*/ 613405 w 959962"/>
              <a:gd name="connsiteY157" fmla="*/ 47275 h 306243"/>
              <a:gd name="connsiteX158" fmla="*/ 613405 w 959962"/>
              <a:gd name="connsiteY158" fmla="*/ 58437 h 306243"/>
              <a:gd name="connsiteX159" fmla="*/ 640588 w 959962"/>
              <a:gd name="connsiteY159" fmla="*/ 44780 h 306243"/>
              <a:gd name="connsiteX160" fmla="*/ 527519 w 959962"/>
              <a:gd name="connsiteY160" fmla="*/ 44780 h 306243"/>
              <a:gd name="connsiteX161" fmla="*/ 562976 w 959962"/>
              <a:gd name="connsiteY161" fmla="*/ 83520 h 306243"/>
              <a:gd name="connsiteX162" fmla="*/ 562976 w 959962"/>
              <a:gd name="connsiteY162" fmla="*/ 144716 h 306243"/>
              <a:gd name="connsiteX163" fmla="*/ 533166 w 959962"/>
              <a:gd name="connsiteY163" fmla="*/ 144716 h 306243"/>
              <a:gd name="connsiteX164" fmla="*/ 533166 w 959962"/>
              <a:gd name="connsiteY164" fmla="*/ 88642 h 306243"/>
              <a:gd name="connsiteX165" fmla="*/ 517276 w 959962"/>
              <a:gd name="connsiteY165" fmla="*/ 71831 h 306243"/>
              <a:gd name="connsiteX166" fmla="*/ 501254 w 959962"/>
              <a:gd name="connsiteY166" fmla="*/ 88904 h 306243"/>
              <a:gd name="connsiteX167" fmla="*/ 501254 w 959962"/>
              <a:gd name="connsiteY167" fmla="*/ 144585 h 306243"/>
              <a:gd name="connsiteX168" fmla="*/ 471576 w 959962"/>
              <a:gd name="connsiteY168" fmla="*/ 144585 h 306243"/>
              <a:gd name="connsiteX169" fmla="*/ 471576 w 959962"/>
              <a:gd name="connsiteY169" fmla="*/ 47275 h 306243"/>
              <a:gd name="connsiteX170" fmla="*/ 500336 w 959962"/>
              <a:gd name="connsiteY170" fmla="*/ 47275 h 306243"/>
              <a:gd name="connsiteX171" fmla="*/ 500336 w 959962"/>
              <a:gd name="connsiteY171" fmla="*/ 58437 h 306243"/>
              <a:gd name="connsiteX172" fmla="*/ 527519 w 959962"/>
              <a:gd name="connsiteY172" fmla="*/ 44780 h 306243"/>
              <a:gd name="connsiteX173" fmla="*/ 402896 w 959962"/>
              <a:gd name="connsiteY173" fmla="*/ 44386 h 306243"/>
              <a:gd name="connsiteX174" fmla="*/ 451747 w 959962"/>
              <a:gd name="connsiteY174" fmla="*/ 94288 h 306243"/>
              <a:gd name="connsiteX175" fmla="*/ 451222 w 959962"/>
              <a:gd name="connsiteY175" fmla="*/ 103481 h 306243"/>
              <a:gd name="connsiteX176" fmla="*/ 383460 w 959962"/>
              <a:gd name="connsiteY176" fmla="*/ 103481 h 306243"/>
              <a:gd name="connsiteX177" fmla="*/ 405653 w 959962"/>
              <a:gd name="connsiteY177" fmla="*/ 122259 h 306243"/>
              <a:gd name="connsiteX178" fmla="*/ 425220 w 959962"/>
              <a:gd name="connsiteY178" fmla="*/ 109521 h 306243"/>
              <a:gd name="connsiteX179" fmla="*/ 450170 w 959962"/>
              <a:gd name="connsiteY179" fmla="*/ 116613 h 306243"/>
              <a:gd name="connsiteX180" fmla="*/ 449908 w 959962"/>
              <a:gd name="connsiteY180" fmla="*/ 116613 h 306243"/>
              <a:gd name="connsiteX181" fmla="*/ 404997 w 959962"/>
              <a:gd name="connsiteY181" fmla="*/ 147605 h 306243"/>
              <a:gd name="connsiteX182" fmla="*/ 354306 w 959962"/>
              <a:gd name="connsiteY182" fmla="*/ 95733 h 306243"/>
              <a:gd name="connsiteX183" fmla="*/ 402896 w 959962"/>
              <a:gd name="connsiteY183" fmla="*/ 44386 h 306243"/>
              <a:gd name="connsiteX184" fmla="*/ 217731 w 959962"/>
              <a:gd name="connsiteY184" fmla="*/ 5646 h 306243"/>
              <a:gd name="connsiteX185" fmla="*/ 248723 w 959962"/>
              <a:gd name="connsiteY185" fmla="*/ 5646 h 306243"/>
              <a:gd name="connsiteX186" fmla="*/ 248723 w 959962"/>
              <a:gd name="connsiteY186" fmla="*/ 60145 h 306243"/>
              <a:gd name="connsiteX187" fmla="*/ 304141 w 959962"/>
              <a:gd name="connsiteY187" fmla="*/ 60145 h 306243"/>
              <a:gd name="connsiteX188" fmla="*/ 304141 w 959962"/>
              <a:gd name="connsiteY188" fmla="*/ 5646 h 306243"/>
              <a:gd name="connsiteX189" fmla="*/ 335264 w 959962"/>
              <a:gd name="connsiteY189" fmla="*/ 5646 h 306243"/>
              <a:gd name="connsiteX190" fmla="*/ 335264 w 959962"/>
              <a:gd name="connsiteY190" fmla="*/ 144585 h 306243"/>
              <a:gd name="connsiteX191" fmla="*/ 304141 w 959962"/>
              <a:gd name="connsiteY191" fmla="*/ 144585 h 306243"/>
              <a:gd name="connsiteX192" fmla="*/ 304141 w 959962"/>
              <a:gd name="connsiteY192" fmla="*/ 89298 h 306243"/>
              <a:gd name="connsiteX193" fmla="*/ 248723 w 959962"/>
              <a:gd name="connsiteY193" fmla="*/ 89298 h 306243"/>
              <a:gd name="connsiteX194" fmla="*/ 248723 w 959962"/>
              <a:gd name="connsiteY194" fmla="*/ 144585 h 306243"/>
              <a:gd name="connsiteX195" fmla="*/ 217731 w 959962"/>
              <a:gd name="connsiteY195" fmla="*/ 144585 h 306243"/>
              <a:gd name="connsiteX196" fmla="*/ 712552 w 959962"/>
              <a:gd name="connsiteY196" fmla="*/ 0 h 306243"/>
              <a:gd name="connsiteX197" fmla="*/ 730148 w 959962"/>
              <a:gd name="connsiteY197" fmla="*/ 17465 h 306243"/>
              <a:gd name="connsiteX198" fmla="*/ 712552 w 959962"/>
              <a:gd name="connsiteY198" fmla="*/ 34932 h 306243"/>
              <a:gd name="connsiteX199" fmla="*/ 695348 w 959962"/>
              <a:gd name="connsiteY199" fmla="*/ 17465 h 306243"/>
              <a:gd name="connsiteX200" fmla="*/ 712552 w 959962"/>
              <a:gd name="connsiteY200" fmla="*/ 0 h 3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959962" h="306243">
                <a:moveTo>
                  <a:pt x="167173" y="260542"/>
                </a:moveTo>
                <a:lnTo>
                  <a:pt x="148787" y="263431"/>
                </a:lnTo>
                <a:cubicBezTo>
                  <a:pt x="142484" y="264350"/>
                  <a:pt x="137756" y="267370"/>
                  <a:pt x="137756" y="274199"/>
                </a:cubicBezTo>
                <a:cubicBezTo>
                  <a:pt x="137756" y="279321"/>
                  <a:pt x="141039" y="284180"/>
                  <a:pt x="149313" y="284180"/>
                </a:cubicBezTo>
                <a:cubicBezTo>
                  <a:pt x="158110" y="284180"/>
                  <a:pt x="167173" y="279846"/>
                  <a:pt x="167173" y="264744"/>
                </a:cubicBezTo>
                <a:close/>
                <a:moveTo>
                  <a:pt x="676176" y="239006"/>
                </a:moveTo>
                <a:lnTo>
                  <a:pt x="818004" y="239006"/>
                </a:lnTo>
                <a:lnTo>
                  <a:pt x="959831" y="239006"/>
                </a:lnTo>
                <a:lnTo>
                  <a:pt x="959831" y="264089"/>
                </a:lnTo>
                <a:lnTo>
                  <a:pt x="818004" y="264089"/>
                </a:lnTo>
                <a:lnTo>
                  <a:pt x="676176" y="264089"/>
                </a:lnTo>
                <a:close/>
                <a:moveTo>
                  <a:pt x="279453" y="235053"/>
                </a:moveTo>
                <a:lnTo>
                  <a:pt x="279584" y="235065"/>
                </a:lnTo>
                <a:lnTo>
                  <a:pt x="279453" y="235065"/>
                </a:lnTo>
                <a:close/>
                <a:moveTo>
                  <a:pt x="438878" y="226399"/>
                </a:moveTo>
                <a:cubicBezTo>
                  <a:pt x="426403" y="226399"/>
                  <a:pt x="420098" y="235590"/>
                  <a:pt x="419442" y="242814"/>
                </a:cubicBezTo>
                <a:lnTo>
                  <a:pt x="458444" y="242814"/>
                </a:lnTo>
                <a:cubicBezTo>
                  <a:pt x="458051" y="235329"/>
                  <a:pt x="452929" y="226399"/>
                  <a:pt x="438878" y="226399"/>
                </a:cubicBezTo>
                <a:close/>
                <a:moveTo>
                  <a:pt x="271574" y="204730"/>
                </a:moveTo>
                <a:cubicBezTo>
                  <a:pt x="274462" y="204730"/>
                  <a:pt x="277483" y="205124"/>
                  <a:pt x="279453" y="205649"/>
                </a:cubicBezTo>
                <a:lnTo>
                  <a:pt x="279453" y="235053"/>
                </a:lnTo>
                <a:lnTo>
                  <a:pt x="270129" y="234146"/>
                </a:lnTo>
                <a:cubicBezTo>
                  <a:pt x="258178" y="234146"/>
                  <a:pt x="247410" y="241238"/>
                  <a:pt x="247410" y="260541"/>
                </a:cubicBezTo>
                <a:lnTo>
                  <a:pt x="247410" y="303089"/>
                </a:lnTo>
                <a:lnTo>
                  <a:pt x="217600" y="303089"/>
                </a:lnTo>
                <a:lnTo>
                  <a:pt x="217600" y="205649"/>
                </a:lnTo>
                <a:lnTo>
                  <a:pt x="246360" y="205649"/>
                </a:lnTo>
                <a:lnTo>
                  <a:pt x="246360" y="218781"/>
                </a:lnTo>
                <a:cubicBezTo>
                  <a:pt x="251482" y="207750"/>
                  <a:pt x="263825" y="204730"/>
                  <a:pt x="271574" y="204730"/>
                </a:cubicBezTo>
                <a:close/>
                <a:moveTo>
                  <a:pt x="563109" y="203154"/>
                </a:moveTo>
                <a:cubicBezTo>
                  <a:pt x="587534" y="203154"/>
                  <a:pt x="598565" y="220619"/>
                  <a:pt x="598565" y="241894"/>
                </a:cubicBezTo>
                <a:lnTo>
                  <a:pt x="598565" y="303089"/>
                </a:lnTo>
                <a:lnTo>
                  <a:pt x="568755" y="303089"/>
                </a:lnTo>
                <a:lnTo>
                  <a:pt x="568755" y="247015"/>
                </a:lnTo>
                <a:cubicBezTo>
                  <a:pt x="568755" y="237428"/>
                  <a:pt x="563633" y="230207"/>
                  <a:pt x="552865" y="230207"/>
                </a:cubicBezTo>
                <a:cubicBezTo>
                  <a:pt x="543016" y="230207"/>
                  <a:pt x="536844" y="237428"/>
                  <a:pt x="536844" y="247278"/>
                </a:cubicBezTo>
                <a:lnTo>
                  <a:pt x="536844" y="303089"/>
                </a:lnTo>
                <a:lnTo>
                  <a:pt x="507165" y="303089"/>
                </a:lnTo>
                <a:lnTo>
                  <a:pt x="507165" y="205649"/>
                </a:lnTo>
                <a:lnTo>
                  <a:pt x="535925" y="205649"/>
                </a:lnTo>
                <a:lnTo>
                  <a:pt x="535925" y="216811"/>
                </a:lnTo>
                <a:cubicBezTo>
                  <a:pt x="541178" y="207619"/>
                  <a:pt x="553128" y="203154"/>
                  <a:pt x="563109" y="203154"/>
                </a:cubicBezTo>
                <a:close/>
                <a:moveTo>
                  <a:pt x="334081" y="203023"/>
                </a:moveTo>
                <a:cubicBezTo>
                  <a:pt x="362316" y="203023"/>
                  <a:pt x="372033" y="220619"/>
                  <a:pt x="373083" y="232044"/>
                </a:cubicBezTo>
                <a:lnTo>
                  <a:pt x="348396" y="236510"/>
                </a:lnTo>
                <a:cubicBezTo>
                  <a:pt x="347608" y="230076"/>
                  <a:pt x="343537" y="224559"/>
                  <a:pt x="334476" y="224559"/>
                </a:cubicBezTo>
                <a:cubicBezTo>
                  <a:pt x="328829" y="224559"/>
                  <a:pt x="323839" y="227842"/>
                  <a:pt x="323839" y="232964"/>
                </a:cubicBezTo>
                <a:cubicBezTo>
                  <a:pt x="323839" y="237035"/>
                  <a:pt x="327122" y="239399"/>
                  <a:pt x="331455" y="240188"/>
                </a:cubicBezTo>
                <a:lnTo>
                  <a:pt x="344456" y="242682"/>
                </a:lnTo>
                <a:cubicBezTo>
                  <a:pt x="364680" y="246753"/>
                  <a:pt x="374397" y="258966"/>
                  <a:pt x="374397" y="273281"/>
                </a:cubicBezTo>
                <a:cubicBezTo>
                  <a:pt x="374397" y="289959"/>
                  <a:pt x="361660" y="306243"/>
                  <a:pt x="335657" y="306243"/>
                </a:cubicBezTo>
                <a:cubicBezTo>
                  <a:pt x="305060" y="306243"/>
                  <a:pt x="295341" y="286413"/>
                  <a:pt x="294554" y="275644"/>
                </a:cubicBezTo>
                <a:lnTo>
                  <a:pt x="319768" y="271179"/>
                </a:lnTo>
                <a:lnTo>
                  <a:pt x="319768" y="271047"/>
                </a:lnTo>
                <a:cubicBezTo>
                  <a:pt x="320162" y="277745"/>
                  <a:pt x="324890" y="284179"/>
                  <a:pt x="335001" y="284179"/>
                </a:cubicBezTo>
                <a:cubicBezTo>
                  <a:pt x="342618" y="284179"/>
                  <a:pt x="346426" y="280109"/>
                  <a:pt x="346426" y="275776"/>
                </a:cubicBezTo>
                <a:cubicBezTo>
                  <a:pt x="346426" y="272230"/>
                  <a:pt x="344062" y="269340"/>
                  <a:pt x="336839" y="267764"/>
                </a:cubicBezTo>
                <a:lnTo>
                  <a:pt x="325677" y="265270"/>
                </a:lnTo>
                <a:cubicBezTo>
                  <a:pt x="304929" y="260805"/>
                  <a:pt x="296655" y="248985"/>
                  <a:pt x="296655" y="235329"/>
                </a:cubicBezTo>
                <a:cubicBezTo>
                  <a:pt x="296655" y="217467"/>
                  <a:pt x="312283" y="203023"/>
                  <a:pt x="334081" y="203023"/>
                </a:cubicBezTo>
                <a:close/>
                <a:moveTo>
                  <a:pt x="438483" y="202892"/>
                </a:moveTo>
                <a:cubicBezTo>
                  <a:pt x="468688" y="202892"/>
                  <a:pt x="487336" y="221540"/>
                  <a:pt x="487336" y="252794"/>
                </a:cubicBezTo>
                <a:cubicBezTo>
                  <a:pt x="487336" y="256866"/>
                  <a:pt x="486942" y="261462"/>
                  <a:pt x="486810" y="261988"/>
                </a:cubicBezTo>
                <a:lnTo>
                  <a:pt x="419048" y="261988"/>
                </a:lnTo>
                <a:cubicBezTo>
                  <a:pt x="419574" y="273019"/>
                  <a:pt x="429686" y="280766"/>
                  <a:pt x="441242" y="280766"/>
                </a:cubicBezTo>
                <a:cubicBezTo>
                  <a:pt x="452010" y="280766"/>
                  <a:pt x="458051" y="275645"/>
                  <a:pt x="460809" y="268028"/>
                </a:cubicBezTo>
                <a:lnTo>
                  <a:pt x="485761" y="275120"/>
                </a:lnTo>
                <a:lnTo>
                  <a:pt x="485497" y="275120"/>
                </a:lnTo>
                <a:cubicBezTo>
                  <a:pt x="480770" y="291928"/>
                  <a:pt x="465273" y="306112"/>
                  <a:pt x="440584" y="306112"/>
                </a:cubicBezTo>
                <a:cubicBezTo>
                  <a:pt x="413795" y="306112"/>
                  <a:pt x="389895" y="286938"/>
                  <a:pt x="389895" y="254239"/>
                </a:cubicBezTo>
                <a:cubicBezTo>
                  <a:pt x="389895" y="221540"/>
                  <a:pt x="413270" y="202892"/>
                  <a:pt x="438483" y="202892"/>
                </a:cubicBezTo>
                <a:close/>
                <a:moveTo>
                  <a:pt x="153121" y="202760"/>
                </a:moveTo>
                <a:cubicBezTo>
                  <a:pt x="184638" y="202760"/>
                  <a:pt x="196194" y="220358"/>
                  <a:pt x="196194" y="240317"/>
                </a:cubicBezTo>
                <a:lnTo>
                  <a:pt x="196194" y="287988"/>
                </a:lnTo>
                <a:cubicBezTo>
                  <a:pt x="196194" y="295605"/>
                  <a:pt x="197114" y="302039"/>
                  <a:pt x="197376" y="303090"/>
                </a:cubicBezTo>
                <a:lnTo>
                  <a:pt x="170586" y="303090"/>
                </a:lnTo>
                <a:cubicBezTo>
                  <a:pt x="170324" y="302303"/>
                  <a:pt x="169668" y="298757"/>
                  <a:pt x="169668" y="292059"/>
                </a:cubicBezTo>
                <a:cubicBezTo>
                  <a:pt x="164546" y="300332"/>
                  <a:pt x="155222" y="305716"/>
                  <a:pt x="142221" y="305716"/>
                </a:cubicBezTo>
                <a:cubicBezTo>
                  <a:pt x="120815" y="305716"/>
                  <a:pt x="108471" y="291665"/>
                  <a:pt x="108471" y="276169"/>
                </a:cubicBezTo>
                <a:cubicBezTo>
                  <a:pt x="108471" y="258966"/>
                  <a:pt x="121209" y="249116"/>
                  <a:pt x="137231" y="246753"/>
                </a:cubicBezTo>
                <a:lnTo>
                  <a:pt x="137231" y="246884"/>
                </a:lnTo>
                <a:lnTo>
                  <a:pt x="160211" y="243338"/>
                </a:lnTo>
                <a:cubicBezTo>
                  <a:pt x="165466" y="242551"/>
                  <a:pt x="167303" y="240056"/>
                  <a:pt x="167303" y="236641"/>
                </a:cubicBezTo>
                <a:cubicBezTo>
                  <a:pt x="167303" y="230994"/>
                  <a:pt x="162445" y="226003"/>
                  <a:pt x="152990" y="226003"/>
                </a:cubicBezTo>
                <a:cubicBezTo>
                  <a:pt x="142615" y="226003"/>
                  <a:pt x="136968" y="233095"/>
                  <a:pt x="136311" y="240317"/>
                </a:cubicBezTo>
                <a:lnTo>
                  <a:pt x="110441" y="235066"/>
                </a:lnTo>
                <a:cubicBezTo>
                  <a:pt x="111623" y="221145"/>
                  <a:pt x="124492" y="202760"/>
                  <a:pt x="153121" y="202760"/>
                </a:cubicBezTo>
                <a:close/>
                <a:moveTo>
                  <a:pt x="0" y="164152"/>
                </a:moveTo>
                <a:lnTo>
                  <a:pt x="30992" y="164152"/>
                </a:lnTo>
                <a:lnTo>
                  <a:pt x="30992" y="273542"/>
                </a:lnTo>
                <a:lnTo>
                  <a:pt x="91006" y="273542"/>
                </a:lnTo>
                <a:lnTo>
                  <a:pt x="91006" y="303091"/>
                </a:lnTo>
                <a:lnTo>
                  <a:pt x="0" y="303091"/>
                </a:lnTo>
                <a:close/>
                <a:moveTo>
                  <a:pt x="885371" y="144585"/>
                </a:moveTo>
                <a:lnTo>
                  <a:pt x="885502" y="144716"/>
                </a:lnTo>
                <a:lnTo>
                  <a:pt x="885458" y="144729"/>
                </a:lnTo>
                <a:close/>
                <a:moveTo>
                  <a:pt x="779000" y="144585"/>
                </a:moveTo>
                <a:lnTo>
                  <a:pt x="779133" y="144585"/>
                </a:lnTo>
                <a:lnTo>
                  <a:pt x="779000" y="144716"/>
                </a:lnTo>
                <a:close/>
                <a:moveTo>
                  <a:pt x="614323" y="144585"/>
                </a:moveTo>
                <a:lnTo>
                  <a:pt x="614456" y="144585"/>
                </a:lnTo>
                <a:lnTo>
                  <a:pt x="614323" y="144716"/>
                </a:lnTo>
                <a:close/>
                <a:moveTo>
                  <a:pt x="501254" y="144585"/>
                </a:moveTo>
                <a:lnTo>
                  <a:pt x="501387" y="144585"/>
                </a:lnTo>
                <a:lnTo>
                  <a:pt x="501254" y="144716"/>
                </a:lnTo>
                <a:close/>
                <a:moveTo>
                  <a:pt x="909929" y="71569"/>
                </a:moveTo>
                <a:cubicBezTo>
                  <a:pt x="898766" y="71569"/>
                  <a:pt x="888917" y="79842"/>
                  <a:pt x="888917" y="93107"/>
                </a:cubicBezTo>
                <a:cubicBezTo>
                  <a:pt x="888917" y="106370"/>
                  <a:pt x="897978" y="114642"/>
                  <a:pt x="909929" y="114642"/>
                </a:cubicBezTo>
                <a:cubicBezTo>
                  <a:pt x="921878" y="114642"/>
                  <a:pt x="930677" y="106370"/>
                  <a:pt x="930677" y="93107"/>
                </a:cubicBezTo>
                <a:cubicBezTo>
                  <a:pt x="930677" y="79842"/>
                  <a:pt x="921091" y="71569"/>
                  <a:pt x="909929" y="71569"/>
                </a:cubicBezTo>
                <a:close/>
                <a:moveTo>
                  <a:pt x="403289" y="67893"/>
                </a:moveTo>
                <a:cubicBezTo>
                  <a:pt x="390814" y="67893"/>
                  <a:pt x="384511" y="77084"/>
                  <a:pt x="383853" y="84307"/>
                </a:cubicBezTo>
                <a:lnTo>
                  <a:pt x="422857" y="84307"/>
                </a:lnTo>
                <a:cubicBezTo>
                  <a:pt x="422462" y="76823"/>
                  <a:pt x="417340" y="67893"/>
                  <a:pt x="403289" y="67893"/>
                </a:cubicBezTo>
                <a:close/>
                <a:moveTo>
                  <a:pt x="697843" y="47276"/>
                </a:moveTo>
                <a:lnTo>
                  <a:pt x="727653" y="47276"/>
                </a:lnTo>
                <a:lnTo>
                  <a:pt x="727653" y="144717"/>
                </a:lnTo>
                <a:lnTo>
                  <a:pt x="697843" y="144717"/>
                </a:lnTo>
                <a:lnTo>
                  <a:pt x="697843" y="144585"/>
                </a:lnTo>
                <a:close/>
                <a:moveTo>
                  <a:pt x="904544" y="45568"/>
                </a:moveTo>
                <a:cubicBezTo>
                  <a:pt x="920433" y="45568"/>
                  <a:pt x="928839" y="52660"/>
                  <a:pt x="931597" y="57780"/>
                </a:cubicBezTo>
                <a:lnTo>
                  <a:pt x="931597" y="47406"/>
                </a:lnTo>
                <a:lnTo>
                  <a:pt x="959962" y="47406"/>
                </a:lnTo>
                <a:lnTo>
                  <a:pt x="959962" y="134605"/>
                </a:lnTo>
                <a:cubicBezTo>
                  <a:pt x="959962" y="162576"/>
                  <a:pt x="944335" y="186870"/>
                  <a:pt x="907826" y="186870"/>
                </a:cubicBezTo>
                <a:cubicBezTo>
                  <a:pt x="879855" y="186870"/>
                  <a:pt x="861995" y="169667"/>
                  <a:pt x="859238" y="152201"/>
                </a:cubicBezTo>
                <a:lnTo>
                  <a:pt x="885458" y="144729"/>
                </a:lnTo>
                <a:lnTo>
                  <a:pt x="892429" y="156272"/>
                </a:lnTo>
                <a:cubicBezTo>
                  <a:pt x="896041" y="159162"/>
                  <a:pt x="900801" y="160869"/>
                  <a:pt x="906383" y="160869"/>
                </a:cubicBezTo>
                <a:cubicBezTo>
                  <a:pt x="921222" y="160869"/>
                  <a:pt x="930546" y="153646"/>
                  <a:pt x="930546" y="136048"/>
                </a:cubicBezTo>
                <a:lnTo>
                  <a:pt x="930546" y="129614"/>
                </a:lnTo>
                <a:cubicBezTo>
                  <a:pt x="927000" y="134867"/>
                  <a:pt x="918596" y="140645"/>
                  <a:pt x="904544" y="140645"/>
                </a:cubicBezTo>
                <a:cubicBezTo>
                  <a:pt x="878674" y="140645"/>
                  <a:pt x="859238" y="120290"/>
                  <a:pt x="859238" y="93238"/>
                </a:cubicBezTo>
                <a:cubicBezTo>
                  <a:pt x="859238" y="66185"/>
                  <a:pt x="877885" y="45568"/>
                  <a:pt x="904544" y="45568"/>
                </a:cubicBezTo>
                <a:close/>
                <a:moveTo>
                  <a:pt x="805265" y="44780"/>
                </a:moveTo>
                <a:cubicBezTo>
                  <a:pt x="829822" y="44780"/>
                  <a:pt x="840722" y="62245"/>
                  <a:pt x="840722" y="83520"/>
                </a:cubicBezTo>
                <a:lnTo>
                  <a:pt x="840722" y="144716"/>
                </a:lnTo>
                <a:lnTo>
                  <a:pt x="810912" y="144716"/>
                </a:lnTo>
                <a:lnTo>
                  <a:pt x="810912" y="88642"/>
                </a:lnTo>
                <a:cubicBezTo>
                  <a:pt x="810912" y="79055"/>
                  <a:pt x="805790" y="71831"/>
                  <a:pt x="795022" y="71831"/>
                </a:cubicBezTo>
                <a:cubicBezTo>
                  <a:pt x="785173" y="71831"/>
                  <a:pt x="779000" y="79055"/>
                  <a:pt x="779000" y="88904"/>
                </a:cubicBezTo>
                <a:lnTo>
                  <a:pt x="779000" y="144585"/>
                </a:lnTo>
                <a:lnTo>
                  <a:pt x="749322" y="144585"/>
                </a:lnTo>
                <a:lnTo>
                  <a:pt x="749322" y="47275"/>
                </a:lnTo>
                <a:lnTo>
                  <a:pt x="778082" y="47275"/>
                </a:lnTo>
                <a:lnTo>
                  <a:pt x="778082" y="58437"/>
                </a:lnTo>
                <a:cubicBezTo>
                  <a:pt x="783335" y="49244"/>
                  <a:pt x="795286" y="44780"/>
                  <a:pt x="805265" y="44780"/>
                </a:cubicBezTo>
                <a:close/>
                <a:moveTo>
                  <a:pt x="640588" y="44780"/>
                </a:moveTo>
                <a:cubicBezTo>
                  <a:pt x="665145" y="44780"/>
                  <a:pt x="676045" y="62245"/>
                  <a:pt x="676045" y="83520"/>
                </a:cubicBezTo>
                <a:lnTo>
                  <a:pt x="676045" y="144716"/>
                </a:lnTo>
                <a:lnTo>
                  <a:pt x="646235" y="144716"/>
                </a:lnTo>
                <a:lnTo>
                  <a:pt x="646235" y="88642"/>
                </a:lnTo>
                <a:cubicBezTo>
                  <a:pt x="646235" y="79055"/>
                  <a:pt x="641113" y="71831"/>
                  <a:pt x="630345" y="71831"/>
                </a:cubicBezTo>
                <a:cubicBezTo>
                  <a:pt x="620496" y="71831"/>
                  <a:pt x="614323" y="79055"/>
                  <a:pt x="614323" y="88904"/>
                </a:cubicBezTo>
                <a:lnTo>
                  <a:pt x="614323" y="144585"/>
                </a:lnTo>
                <a:lnTo>
                  <a:pt x="584645" y="144585"/>
                </a:lnTo>
                <a:lnTo>
                  <a:pt x="584645" y="47275"/>
                </a:lnTo>
                <a:lnTo>
                  <a:pt x="613405" y="47275"/>
                </a:lnTo>
                <a:lnTo>
                  <a:pt x="613405" y="58437"/>
                </a:lnTo>
                <a:cubicBezTo>
                  <a:pt x="618658" y="49244"/>
                  <a:pt x="630609" y="44780"/>
                  <a:pt x="640588" y="44780"/>
                </a:cubicBezTo>
                <a:close/>
                <a:moveTo>
                  <a:pt x="527519" y="44780"/>
                </a:moveTo>
                <a:cubicBezTo>
                  <a:pt x="551945" y="44780"/>
                  <a:pt x="562976" y="62245"/>
                  <a:pt x="562976" y="83520"/>
                </a:cubicBezTo>
                <a:lnTo>
                  <a:pt x="562976" y="144716"/>
                </a:lnTo>
                <a:lnTo>
                  <a:pt x="533166" y="144716"/>
                </a:lnTo>
                <a:lnTo>
                  <a:pt x="533166" y="88642"/>
                </a:lnTo>
                <a:cubicBezTo>
                  <a:pt x="533166" y="79055"/>
                  <a:pt x="528044" y="71831"/>
                  <a:pt x="517276" y="71831"/>
                </a:cubicBezTo>
                <a:cubicBezTo>
                  <a:pt x="507427" y="71831"/>
                  <a:pt x="501254" y="79055"/>
                  <a:pt x="501254" y="88904"/>
                </a:cubicBezTo>
                <a:lnTo>
                  <a:pt x="501254" y="144585"/>
                </a:lnTo>
                <a:lnTo>
                  <a:pt x="471576" y="144585"/>
                </a:lnTo>
                <a:lnTo>
                  <a:pt x="471576" y="47275"/>
                </a:lnTo>
                <a:lnTo>
                  <a:pt x="500336" y="47275"/>
                </a:lnTo>
                <a:lnTo>
                  <a:pt x="500336" y="58437"/>
                </a:lnTo>
                <a:cubicBezTo>
                  <a:pt x="505589" y="49244"/>
                  <a:pt x="517540" y="44780"/>
                  <a:pt x="527519" y="44780"/>
                </a:cubicBezTo>
                <a:close/>
                <a:moveTo>
                  <a:pt x="402896" y="44386"/>
                </a:moveTo>
                <a:cubicBezTo>
                  <a:pt x="433099" y="44386"/>
                  <a:pt x="451747" y="63034"/>
                  <a:pt x="451747" y="94288"/>
                </a:cubicBezTo>
                <a:cubicBezTo>
                  <a:pt x="451747" y="98359"/>
                  <a:pt x="451353" y="102956"/>
                  <a:pt x="451222" y="103481"/>
                </a:cubicBezTo>
                <a:lnTo>
                  <a:pt x="383460" y="103481"/>
                </a:lnTo>
                <a:cubicBezTo>
                  <a:pt x="383985" y="114512"/>
                  <a:pt x="394097" y="122259"/>
                  <a:pt x="405653" y="122259"/>
                </a:cubicBezTo>
                <a:cubicBezTo>
                  <a:pt x="416421" y="122259"/>
                  <a:pt x="422462" y="117139"/>
                  <a:pt x="425220" y="109521"/>
                </a:cubicBezTo>
                <a:lnTo>
                  <a:pt x="450170" y="116613"/>
                </a:lnTo>
                <a:lnTo>
                  <a:pt x="449908" y="116613"/>
                </a:lnTo>
                <a:cubicBezTo>
                  <a:pt x="445181" y="133421"/>
                  <a:pt x="429685" y="147605"/>
                  <a:pt x="404997" y="147605"/>
                </a:cubicBezTo>
                <a:cubicBezTo>
                  <a:pt x="378206" y="147605"/>
                  <a:pt x="354306" y="128432"/>
                  <a:pt x="354306" y="95733"/>
                </a:cubicBezTo>
                <a:cubicBezTo>
                  <a:pt x="354306" y="63034"/>
                  <a:pt x="377682" y="44386"/>
                  <a:pt x="402896" y="44386"/>
                </a:cubicBezTo>
                <a:close/>
                <a:moveTo>
                  <a:pt x="217731" y="5646"/>
                </a:moveTo>
                <a:lnTo>
                  <a:pt x="248723" y="5646"/>
                </a:lnTo>
                <a:lnTo>
                  <a:pt x="248723" y="60145"/>
                </a:lnTo>
                <a:lnTo>
                  <a:pt x="304141" y="60145"/>
                </a:lnTo>
                <a:lnTo>
                  <a:pt x="304141" y="5646"/>
                </a:lnTo>
                <a:lnTo>
                  <a:pt x="335264" y="5646"/>
                </a:lnTo>
                <a:lnTo>
                  <a:pt x="335264" y="144585"/>
                </a:lnTo>
                <a:lnTo>
                  <a:pt x="304141" y="144585"/>
                </a:lnTo>
                <a:lnTo>
                  <a:pt x="304141" y="89298"/>
                </a:lnTo>
                <a:lnTo>
                  <a:pt x="248723" y="89298"/>
                </a:lnTo>
                <a:lnTo>
                  <a:pt x="248723" y="144585"/>
                </a:lnTo>
                <a:lnTo>
                  <a:pt x="217731" y="144585"/>
                </a:lnTo>
                <a:close/>
                <a:moveTo>
                  <a:pt x="712552" y="0"/>
                </a:moveTo>
                <a:cubicBezTo>
                  <a:pt x="722400" y="0"/>
                  <a:pt x="730148" y="7879"/>
                  <a:pt x="730148" y="17465"/>
                </a:cubicBezTo>
                <a:cubicBezTo>
                  <a:pt x="730148" y="27053"/>
                  <a:pt x="722269" y="34932"/>
                  <a:pt x="712552" y="34932"/>
                </a:cubicBezTo>
                <a:cubicBezTo>
                  <a:pt x="702833" y="34932"/>
                  <a:pt x="695348" y="27053"/>
                  <a:pt x="695348" y="17465"/>
                </a:cubicBezTo>
                <a:cubicBezTo>
                  <a:pt x="695348" y="7879"/>
                  <a:pt x="703227" y="0"/>
                  <a:pt x="712552" y="0"/>
                </a:cubicBezTo>
                <a:close/>
              </a:path>
            </a:pathLst>
          </a:custGeom>
          <a:solidFill>
            <a:schemeClr val="tx1"/>
          </a:solidFill>
          <a:ln w="0" cap="flat">
            <a:noFill/>
            <a:prstDash val="solid"/>
            <a:miter/>
          </a:ln>
        </p:spPr>
        <p:txBody>
          <a:bodyPr wrap="square" rtlCol="0" anchor="ctr">
            <a:noAutofit/>
          </a:bodyPr>
          <a:lstStyle/>
          <a:p>
            <a:endParaRPr lang="en-US"/>
          </a:p>
        </p:txBody>
      </p:sp>
      <p:sp>
        <p:nvSpPr>
          <p:cNvPr id="2" name="Title 1"/>
          <p:cNvSpPr>
            <a:spLocks noGrp="1"/>
          </p:cNvSpPr>
          <p:nvPr>
            <p:ph type="ctrTitle" hasCustomPrompt="1"/>
          </p:nvPr>
        </p:nvSpPr>
        <p:spPr>
          <a:xfrm>
            <a:off x="417513" y="3556000"/>
            <a:ext cx="6519862" cy="2882900"/>
          </a:xfrm>
        </p:spPr>
        <p:txBody>
          <a:bodyPr anchor="b"/>
          <a:lstStyle>
            <a:lvl1pPr algn="l">
              <a:defRPr sz="6600">
                <a:solidFill>
                  <a:schemeClr val="tx1"/>
                </a:solidFill>
              </a:defRPr>
            </a:lvl1pPr>
          </a:lstStyle>
          <a:p>
            <a:r>
              <a:rPr lang="en-US" dirty="0"/>
              <a:t>Click to add title</a:t>
            </a:r>
            <a:br>
              <a:rPr lang="en-GB" dirty="0"/>
            </a:br>
            <a:r>
              <a:rPr lang="en-US" dirty="0"/>
              <a:t>(max 3 lines)</a:t>
            </a:r>
            <a:endParaRPr lang="en-US"/>
          </a:p>
        </p:txBody>
      </p:sp>
      <p:sp>
        <p:nvSpPr>
          <p:cNvPr id="5" name="Text Placeholder 4">
            <a:extLst>
              <a:ext uri="{FF2B5EF4-FFF2-40B4-BE49-F238E27FC236}">
                <a16:creationId xmlns:a16="http://schemas.microsoft.com/office/drawing/2014/main" id="{7D0CFB65-35F2-DBA9-6DA7-9DEBD8DEEAE4}"/>
              </a:ext>
            </a:extLst>
          </p:cNvPr>
          <p:cNvSpPr>
            <a:spLocks noGrp="1"/>
          </p:cNvSpPr>
          <p:nvPr>
            <p:ph type="body" sz="quarter" idx="18" hasCustomPrompt="1"/>
          </p:nvPr>
        </p:nvSpPr>
        <p:spPr>
          <a:xfrm>
            <a:off x="417513" y="549274"/>
            <a:ext cx="1933575" cy="324000"/>
          </a:xfrm>
        </p:spPr>
        <p:txBody>
          <a:bodyPr/>
          <a:lstStyle>
            <a:lvl1pPr marL="0" indent="0">
              <a:lnSpc>
                <a:spcPct val="100000"/>
              </a:lnSpc>
              <a:spcAft>
                <a:spcPts val="0"/>
              </a:spcAft>
              <a:buFont typeface="Arial" panose="020B0604020202020204" pitchFamily="34" charset="0"/>
              <a:buChar char="​"/>
              <a:defRPr sz="1000" b="0">
                <a:solidFill>
                  <a:schemeClr val="tx1"/>
                </a:solidFill>
                <a:latin typeface="+mn-lt"/>
              </a:defRPr>
            </a:lvl1pPr>
            <a:lvl2pPr marL="0" indent="0">
              <a:lnSpc>
                <a:spcPct val="100000"/>
              </a:lnSpc>
              <a:spcAft>
                <a:spcPts val="0"/>
              </a:spcAft>
              <a:buFont typeface="Arial" panose="020B0604020202020204" pitchFamily="34" charset="0"/>
              <a:buChar char="​"/>
              <a:defRPr sz="1000" b="0">
                <a:solidFill>
                  <a:schemeClr val="tx1"/>
                </a:solidFill>
                <a:latin typeface="+mn-lt"/>
              </a:defRPr>
            </a:lvl2pPr>
            <a:lvl3pPr marL="0" indent="0">
              <a:lnSpc>
                <a:spcPct val="100000"/>
              </a:lnSpc>
              <a:spcAft>
                <a:spcPts val="0"/>
              </a:spcAft>
              <a:buFont typeface="Arial" panose="020B0604020202020204" pitchFamily="34" charset="0"/>
              <a:buChar char="​"/>
              <a:defRPr sz="1000" b="0">
                <a:solidFill>
                  <a:schemeClr val="tx1"/>
                </a:solidFill>
                <a:latin typeface="+mn-lt"/>
              </a:defRPr>
            </a:lvl3pPr>
            <a:lvl4pPr marL="0" indent="0">
              <a:lnSpc>
                <a:spcPct val="100000"/>
              </a:lnSpc>
              <a:spcAft>
                <a:spcPts val="0"/>
              </a:spcAft>
              <a:buFont typeface="Arial" panose="020B0604020202020204" pitchFamily="34" charset="0"/>
              <a:buChar char="​"/>
              <a:defRPr sz="1000" b="0">
                <a:solidFill>
                  <a:schemeClr val="tx1"/>
                </a:solidFill>
                <a:latin typeface="+mn-lt"/>
              </a:defRPr>
            </a:lvl4pPr>
            <a:lvl5pPr marL="0" indent="0">
              <a:lnSpc>
                <a:spcPct val="100000"/>
              </a:lnSpc>
              <a:spcAft>
                <a:spcPts val="0"/>
              </a:spcAft>
              <a:buFont typeface="Arial" panose="020B0604020202020204" pitchFamily="34" charset="0"/>
              <a:buChar char="​"/>
              <a:defRPr sz="1000" b="0">
                <a:solidFill>
                  <a:schemeClr val="tx1"/>
                </a:solidFill>
                <a:latin typeface="+mn-lt"/>
              </a:defRPr>
            </a:lvl5pPr>
            <a:lvl6pPr marL="0" indent="0">
              <a:lnSpc>
                <a:spcPct val="100000"/>
              </a:lnSpc>
              <a:spcAft>
                <a:spcPts val="0"/>
              </a:spcAft>
              <a:buFont typeface="Arial" panose="020B0604020202020204" pitchFamily="34" charset="0"/>
              <a:buChar char="​"/>
              <a:defRPr sz="1000" b="0">
                <a:solidFill>
                  <a:schemeClr val="tx1"/>
                </a:solidFill>
                <a:latin typeface="+mn-lt"/>
              </a:defRPr>
            </a:lvl6pPr>
            <a:lvl7pPr marL="0" indent="0">
              <a:lnSpc>
                <a:spcPct val="100000"/>
              </a:lnSpc>
              <a:spcAft>
                <a:spcPts val="0"/>
              </a:spcAft>
              <a:buFont typeface="Arial" panose="020B0604020202020204" pitchFamily="34" charset="0"/>
              <a:buChar char="​"/>
              <a:defRPr sz="1000" b="0">
                <a:solidFill>
                  <a:schemeClr val="tx1"/>
                </a:solidFill>
                <a:latin typeface="+mn-lt"/>
              </a:defRPr>
            </a:lvl7pPr>
            <a:lvl8pPr marL="0" indent="0">
              <a:lnSpc>
                <a:spcPct val="100000"/>
              </a:lnSpc>
              <a:spcAft>
                <a:spcPts val="0"/>
              </a:spcAft>
              <a:buFont typeface="Arial" panose="020B0604020202020204" pitchFamily="34" charset="0"/>
              <a:buChar char="​"/>
              <a:defRPr sz="1000" b="0">
                <a:solidFill>
                  <a:schemeClr val="tx1"/>
                </a:solidFill>
                <a:latin typeface="+mn-lt"/>
              </a:defRPr>
            </a:lvl8pPr>
            <a:lvl9pPr marL="0" indent="0">
              <a:lnSpc>
                <a:spcPct val="100000"/>
              </a:lnSpc>
              <a:spcAft>
                <a:spcPts val="0"/>
              </a:spcAft>
              <a:buFont typeface="Arial" panose="020B0604020202020204" pitchFamily="34" charset="0"/>
              <a:buChar char="​"/>
              <a:defRPr sz="1000" b="0">
                <a:solidFill>
                  <a:schemeClr val="tx1"/>
                </a:solidFill>
                <a:latin typeface="+mn-lt"/>
              </a:defRPr>
            </a:lvl9pPr>
          </a:lstStyle>
          <a:p>
            <a:pPr lvl="0"/>
            <a:r>
              <a:rPr lang="en-US" dirty="0"/>
              <a:t>Name Surname</a:t>
            </a:r>
            <a:br>
              <a:rPr lang="en-US" dirty="0"/>
            </a:br>
            <a:r>
              <a:rPr lang="en-US" dirty="0"/>
              <a:t>Title</a:t>
            </a:r>
            <a:endParaRPr lang="en-US"/>
          </a:p>
        </p:txBody>
      </p:sp>
      <p:sp>
        <p:nvSpPr>
          <p:cNvPr id="7" name="Date Placeholder 6">
            <a:extLst>
              <a:ext uri="{FF2B5EF4-FFF2-40B4-BE49-F238E27FC236}">
                <a16:creationId xmlns:a16="http://schemas.microsoft.com/office/drawing/2014/main" id="{1B4DBC4B-7E16-45D0-B72A-99EBDFD16699}"/>
              </a:ext>
            </a:extLst>
          </p:cNvPr>
          <p:cNvSpPr>
            <a:spLocks noGrp="1"/>
          </p:cNvSpPr>
          <p:nvPr>
            <p:ph type="dt" sz="half" idx="15"/>
          </p:nvPr>
        </p:nvSpPr>
        <p:spPr>
          <a:xfrm>
            <a:off x="10090800" y="549275"/>
            <a:ext cx="1681200" cy="162000"/>
          </a:xfrm>
        </p:spPr>
        <p:txBody>
          <a:bodyPr/>
          <a:lstStyle>
            <a:lvl1pPr algn="r">
              <a:defRPr sz="1000">
                <a:solidFill>
                  <a:schemeClr val="tx1"/>
                </a:solidFill>
              </a:defRPr>
            </a:lvl1pPr>
          </a:lstStyle>
          <a:p>
            <a:fld id="{47A4F13A-1802-4C89-967E-F3E93B628E9D}" type="datetime4">
              <a:rPr lang="en-US" smtClean="0"/>
              <a:t>October 21, 2024</a:t>
            </a:fld>
            <a:endParaRPr lang="en-US" dirty="0"/>
          </a:p>
        </p:txBody>
      </p:sp>
    </p:spTree>
    <p:extLst>
      <p:ext uri="{BB962C8B-B14F-4D97-AF65-F5344CB8AC3E}">
        <p14:creationId xmlns:p14="http://schemas.microsoft.com/office/powerpoint/2010/main" val="3094903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Agenda B">
    <p:spTree>
      <p:nvGrpSpPr>
        <p:cNvPr id="1" name=""/>
        <p:cNvGrpSpPr/>
        <p:nvPr/>
      </p:nvGrpSpPr>
      <p:grpSpPr>
        <a:xfrm>
          <a:off x="0" y="0"/>
          <a:ext cx="0" cy="0"/>
          <a:chOff x="0" y="0"/>
          <a:chExt cx="0" cy="0"/>
        </a:xfrm>
      </p:grpSpPr>
      <p:sp>
        <p:nvSpPr>
          <p:cNvPr id="27" name="Subtitle 2">
            <a:extLst>
              <a:ext uri="{FF2B5EF4-FFF2-40B4-BE49-F238E27FC236}">
                <a16:creationId xmlns:a16="http://schemas.microsoft.com/office/drawing/2014/main" id="{7DD462CF-EC49-377A-66A2-9C02A5F13628}"/>
              </a:ext>
            </a:extLst>
          </p:cNvPr>
          <p:cNvSpPr>
            <a:spLocks noGrp="1"/>
          </p:cNvSpPr>
          <p:nvPr>
            <p:ph type="subTitle" idx="1" hasCustomPrompt="1"/>
          </p:nvPr>
        </p:nvSpPr>
        <p:spPr>
          <a:xfrm>
            <a:off x="417513" y="549275"/>
            <a:ext cx="2649537" cy="162000"/>
          </a:xfrm>
        </p:spPr>
        <p:txBody>
          <a:bodyPr/>
          <a:lstStyle>
            <a:lvl1pPr marL="0" indent="0" algn="l">
              <a:lnSpc>
                <a:spcPct val="100000"/>
              </a:lnSpc>
              <a:spcBef>
                <a:spcPts val="0"/>
              </a:spcBef>
              <a:spcAft>
                <a:spcPts val="0"/>
              </a:spcAft>
              <a:buFont typeface="Arial" panose="020B0604020202020204" pitchFamily="34" charset="0"/>
              <a:buChar char="​"/>
              <a:defRPr sz="1000">
                <a:latin typeface="+mj-lt"/>
              </a:defRPr>
            </a:lvl1pPr>
            <a:lvl2pPr marL="0" indent="0" algn="l">
              <a:lnSpc>
                <a:spcPct val="100000"/>
              </a:lnSpc>
              <a:spcAft>
                <a:spcPts val="0"/>
              </a:spcAft>
              <a:buFont typeface="Arial" panose="020B0604020202020204" pitchFamily="34" charset="0"/>
              <a:buNone/>
              <a:defRPr sz="1000" b="0">
                <a:latin typeface="+mj-lt"/>
              </a:defRPr>
            </a:lvl2pPr>
            <a:lvl3pPr marL="0" indent="0" algn="l">
              <a:lnSpc>
                <a:spcPct val="100000"/>
              </a:lnSpc>
              <a:spcAft>
                <a:spcPts val="0"/>
              </a:spcAft>
              <a:buFont typeface="Arial" panose="020B0604020202020204" pitchFamily="34" charset="0"/>
              <a:buChar char="​"/>
              <a:defRPr sz="1000" b="0">
                <a:latin typeface="+mj-lt"/>
              </a:defRPr>
            </a:lvl3pPr>
            <a:lvl4pPr marL="0" indent="0" algn="l">
              <a:lnSpc>
                <a:spcPct val="100000"/>
              </a:lnSpc>
              <a:spcAft>
                <a:spcPts val="0"/>
              </a:spcAft>
              <a:buFont typeface="Arial" panose="020B0604020202020204" pitchFamily="34" charset="0"/>
              <a:buChar char="​"/>
              <a:defRPr sz="1000" b="0">
                <a:latin typeface="+mj-lt"/>
              </a:defRPr>
            </a:lvl4pPr>
            <a:lvl5pPr marL="0" indent="0" algn="l">
              <a:lnSpc>
                <a:spcPct val="100000"/>
              </a:lnSpc>
              <a:spcAft>
                <a:spcPts val="0"/>
              </a:spcAft>
              <a:buFont typeface="Arial" panose="020B0604020202020204" pitchFamily="34" charset="0"/>
              <a:buChar char="​"/>
              <a:defRPr sz="1000" b="0">
                <a:latin typeface="+mj-lt"/>
              </a:defRPr>
            </a:lvl5pPr>
            <a:lvl6pPr marL="0" indent="0" algn="l">
              <a:lnSpc>
                <a:spcPct val="100000"/>
              </a:lnSpc>
              <a:spcAft>
                <a:spcPts val="0"/>
              </a:spcAft>
              <a:buFont typeface="Arial" panose="020B0604020202020204" pitchFamily="34" charset="0"/>
              <a:buChar char="​"/>
              <a:defRPr sz="1000" b="0">
                <a:latin typeface="+mj-lt"/>
              </a:defRPr>
            </a:lvl6pPr>
            <a:lvl7pPr marL="0" indent="0" algn="l">
              <a:lnSpc>
                <a:spcPct val="100000"/>
              </a:lnSpc>
              <a:spcAft>
                <a:spcPts val="0"/>
              </a:spcAft>
              <a:buFont typeface="Arial" panose="020B0604020202020204" pitchFamily="34" charset="0"/>
              <a:buChar char="​"/>
              <a:defRPr sz="1000" b="0">
                <a:latin typeface="+mj-lt"/>
              </a:defRPr>
            </a:lvl7pPr>
            <a:lvl8pPr marL="0" indent="0" algn="l">
              <a:lnSpc>
                <a:spcPct val="100000"/>
              </a:lnSpc>
              <a:spcAft>
                <a:spcPts val="0"/>
              </a:spcAft>
              <a:buFont typeface="Arial" panose="020B0604020202020204" pitchFamily="34" charset="0"/>
              <a:buChar char="​"/>
              <a:defRPr sz="1000" b="0">
                <a:latin typeface="+mj-lt"/>
              </a:defRPr>
            </a:lvl8pPr>
            <a:lvl9pPr marL="0" indent="0" algn="l">
              <a:lnSpc>
                <a:spcPct val="100000"/>
              </a:lnSpc>
              <a:spcAft>
                <a:spcPts val="0"/>
              </a:spcAft>
              <a:buFont typeface="Arial" panose="020B0604020202020204" pitchFamily="34" charset="0"/>
              <a:buChar char="​"/>
              <a:defRPr sz="1000" b="0">
                <a:latin typeface="+mj-lt"/>
              </a:defRPr>
            </a:lvl9pPr>
          </a:lstStyle>
          <a:p>
            <a:r>
              <a:rPr lang="en-US" dirty="0"/>
              <a:t>Click to add section title</a:t>
            </a:r>
            <a:endParaRPr lang="en-US"/>
          </a:p>
        </p:txBody>
      </p:sp>
      <p:sp>
        <p:nvSpPr>
          <p:cNvPr id="23" name="Title 22">
            <a:extLst>
              <a:ext uri="{FF2B5EF4-FFF2-40B4-BE49-F238E27FC236}">
                <a16:creationId xmlns:a16="http://schemas.microsoft.com/office/drawing/2014/main" id="{973AB63B-E96A-7F30-6721-4B4B8E47F5EA}"/>
              </a:ext>
            </a:extLst>
          </p:cNvPr>
          <p:cNvSpPr>
            <a:spLocks noGrp="1"/>
          </p:cNvSpPr>
          <p:nvPr>
            <p:ph type="title" hasCustomPrompt="1"/>
          </p:nvPr>
        </p:nvSpPr>
        <p:spPr>
          <a:xfrm>
            <a:off x="417513" y="960438"/>
            <a:ext cx="2649537" cy="731562"/>
          </a:xfrm>
        </p:spPr>
        <p:txBody>
          <a:bodyPr/>
          <a:lstStyle>
            <a:lvl1pPr>
              <a:defRPr/>
            </a:lvl1pPr>
          </a:lstStyle>
          <a:p>
            <a:r>
              <a:rPr lang="en-US" dirty="0"/>
              <a:t>Agenda</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10806113" y="808145"/>
            <a:ext cx="957262" cy="4584748"/>
          </a:xfrm>
        </p:spPr>
        <p:txBody>
          <a:bodyPr tIns="0" bIns="0"/>
          <a:lstStyle>
            <a:lvl1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1pPr>
            <a:lvl2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2pPr>
            <a:lvl3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3pPr>
            <a:lvl4pPr algn="r">
              <a:lnSpc>
                <a:spcPts val="4250"/>
              </a:lnSpc>
              <a:spcBef>
                <a:spcPts val="0"/>
              </a:spcBef>
              <a:spcAft>
                <a:spcPts val="0"/>
              </a:spcAft>
              <a:buFont typeface="Arial" panose="020B0604020202020204" pitchFamily="34" charset="0"/>
              <a:buChar char="​"/>
              <a:defRPr sz="2800" b="0">
                <a:solidFill>
                  <a:srgbClr val="7A6F67"/>
                </a:solidFill>
                <a:latin typeface="+mn-lt"/>
              </a:defRPr>
            </a:lvl4pPr>
            <a:lvl5pPr algn="r">
              <a:lnSpc>
                <a:spcPts val="4250"/>
              </a:lnSpc>
              <a:spcBef>
                <a:spcPts val="0"/>
              </a:spcBef>
              <a:spcAft>
                <a:spcPts val="0"/>
              </a:spcAft>
              <a:buFont typeface="Arial" panose="020B0604020202020204" pitchFamily="34" charset="0"/>
              <a:buChar char="​"/>
              <a:defRPr sz="2800" b="0">
                <a:solidFill>
                  <a:srgbClr val="7A6F67"/>
                </a:solidFill>
                <a:latin typeface="+mn-lt"/>
              </a:defRPr>
            </a:lvl5pPr>
            <a:lvl6pPr marL="0" indent="0" algn="r">
              <a:lnSpc>
                <a:spcPts val="4250"/>
              </a:lnSpc>
              <a:spcBef>
                <a:spcPts val="0"/>
              </a:spcBef>
              <a:spcAft>
                <a:spcPts val="0"/>
              </a:spcAft>
              <a:buFont typeface="Arial" panose="020B0604020202020204" pitchFamily="34" charset="0"/>
              <a:buChar char="​"/>
              <a:defRPr sz="2800" b="0">
                <a:solidFill>
                  <a:srgbClr val="7A6F67"/>
                </a:solidFill>
                <a:latin typeface="+mn-lt"/>
              </a:defRPr>
            </a:lvl6pPr>
            <a:lvl7pPr algn="r">
              <a:lnSpc>
                <a:spcPts val="4250"/>
              </a:lnSpc>
              <a:spcBef>
                <a:spcPts val="0"/>
              </a:spcBef>
              <a:spcAft>
                <a:spcPts val="0"/>
              </a:spcAft>
              <a:defRPr sz="2800" b="0">
                <a:solidFill>
                  <a:srgbClr val="7A6F67"/>
                </a:solidFill>
                <a:latin typeface="+mn-lt"/>
              </a:defRPr>
            </a:lvl7pPr>
            <a:lvl8pPr marL="180000" indent="-180000" algn="r">
              <a:lnSpc>
                <a:spcPts val="4250"/>
              </a:lnSpc>
              <a:spcBef>
                <a:spcPts val="0"/>
              </a:spcBef>
              <a:spcAft>
                <a:spcPts val="0"/>
              </a:spcAft>
              <a:buFont typeface="Arial" panose="020B0604020202020204" pitchFamily="34" charset="0"/>
              <a:buChar char="​"/>
              <a:defRPr sz="2800" b="0">
                <a:solidFill>
                  <a:srgbClr val="7A6F67"/>
                </a:solidFill>
                <a:latin typeface="+mn-lt"/>
              </a:defRPr>
            </a:lvl8pPr>
            <a:lvl9pPr algn="r">
              <a:lnSpc>
                <a:spcPts val="4300"/>
              </a:lnSpc>
              <a:spcBef>
                <a:spcPts val="0"/>
              </a:spcBef>
              <a:spcAft>
                <a:spcPts val="0"/>
              </a:spcAft>
              <a:buNone/>
              <a:defRPr sz="2800" b="0">
                <a:solidFill>
                  <a:srgbClr val="7A6F67"/>
                </a:solidFill>
                <a:latin typeface="+mn-lt"/>
              </a:defRPr>
            </a:lvl9pPr>
          </a:lstStyle>
          <a:p>
            <a:pPr lvl="0"/>
            <a:r>
              <a:rPr lang="en-US" dirty="0"/>
              <a:t>01</a:t>
            </a:r>
            <a:endParaRPr lang="en-US"/>
          </a:p>
          <a:p>
            <a:pPr lvl="1"/>
            <a:r>
              <a:rPr lang="en-US" dirty="0"/>
              <a:t>02</a:t>
            </a:r>
            <a:endParaRPr lang="en-US"/>
          </a:p>
          <a:p>
            <a:pPr lvl="2"/>
            <a:r>
              <a:rPr lang="en-US" dirty="0"/>
              <a:t>03</a:t>
            </a:r>
            <a:endParaRPr lang="en-US"/>
          </a:p>
          <a:p>
            <a:pPr lvl="3"/>
            <a:r>
              <a:rPr lang="en-US" dirty="0"/>
              <a:t>04</a:t>
            </a:r>
            <a:endParaRPr lang="en-US"/>
          </a:p>
          <a:p>
            <a:pPr lvl="4"/>
            <a:r>
              <a:rPr lang="en-US" dirty="0"/>
              <a:t>05</a:t>
            </a:r>
            <a:endParaRPr lang="en-US"/>
          </a:p>
          <a:p>
            <a:pPr lvl="5"/>
            <a:r>
              <a:rPr lang="en-US" dirty="0"/>
              <a:t>06</a:t>
            </a:r>
            <a:endParaRPr lang="en-US"/>
          </a:p>
          <a:p>
            <a:pPr lvl="6"/>
            <a:r>
              <a:rPr lang="en-US" dirty="0"/>
              <a:t>07</a:t>
            </a:r>
            <a:endParaRPr lang="en-US"/>
          </a:p>
          <a:p>
            <a:pPr lvl="7"/>
            <a:r>
              <a:rPr lang="en-US" dirty="0"/>
              <a:t>08</a:t>
            </a:r>
            <a:endParaRPr lang="en-US"/>
          </a:p>
        </p:txBody>
      </p:sp>
      <p:sp>
        <p:nvSpPr>
          <p:cNvPr id="7" name="Text Placeholder 2"/>
          <p:cNvSpPr>
            <a:spLocks noGrp="1"/>
          </p:cNvSpPr>
          <p:nvPr>
            <p:ph type="body" sz="quarter" idx="13" hasCustomPrompt="1"/>
          </p:nvPr>
        </p:nvSpPr>
        <p:spPr>
          <a:xfrm>
            <a:off x="4033045" y="808145"/>
            <a:ext cx="6057105" cy="4569778"/>
          </a:xfrm>
        </p:spPr>
        <p:txBody>
          <a:bodyPr tIns="0"/>
          <a:lstStyle>
            <a:lvl1pPr marL="0" indent="0">
              <a:lnSpc>
                <a:spcPts val="4250"/>
              </a:lnSpc>
              <a:spcBef>
                <a:spcPts val="0"/>
              </a:spcBef>
              <a:spcAft>
                <a:spcPts val="0"/>
              </a:spcAft>
              <a:buFont typeface="Arial" panose="020B0604020202020204" pitchFamily="34" charset="0"/>
              <a:buChar char="​"/>
              <a:defRPr sz="2800"/>
            </a:lvl1pPr>
            <a:lvl2pPr marL="0" indent="0">
              <a:lnSpc>
                <a:spcPts val="2400"/>
              </a:lnSpc>
              <a:spcBef>
                <a:spcPts val="0"/>
              </a:spcBef>
              <a:spcAft>
                <a:spcPts val="0"/>
              </a:spcAft>
              <a:buFont typeface="Arial" panose="020B0604020202020204" pitchFamily="34" charset="0"/>
              <a:buChar char="​"/>
              <a:defRPr sz="4000" b="0"/>
            </a:lvl2pPr>
            <a:lvl3pPr marL="0" indent="0">
              <a:lnSpc>
                <a:spcPts val="2400"/>
              </a:lnSpc>
              <a:spcBef>
                <a:spcPts val="0"/>
              </a:spcBef>
              <a:spcAft>
                <a:spcPts val="0"/>
              </a:spcAft>
              <a:buFont typeface="Arial" panose="020B0604020202020204" pitchFamily="34" charset="0"/>
              <a:buChar char="​"/>
              <a:defRPr sz="4000" b="0"/>
            </a:lvl3pPr>
            <a:lvl4pPr marL="0" indent="0">
              <a:lnSpc>
                <a:spcPts val="2400"/>
              </a:lnSpc>
              <a:spcBef>
                <a:spcPts val="0"/>
              </a:spcBef>
              <a:spcAft>
                <a:spcPts val="0"/>
              </a:spcAft>
              <a:buFont typeface="Arial" panose="020B0604020202020204" pitchFamily="34" charset="0"/>
              <a:buChar char="​"/>
              <a:defRPr sz="4000" b="0"/>
            </a:lvl4pPr>
            <a:lvl5pPr marL="0" indent="0">
              <a:lnSpc>
                <a:spcPts val="2400"/>
              </a:lnSpc>
              <a:spcBef>
                <a:spcPts val="0"/>
              </a:spcBef>
              <a:spcAft>
                <a:spcPts val="0"/>
              </a:spcAft>
              <a:buFont typeface="Arial" panose="020B0604020202020204" pitchFamily="34" charset="0"/>
              <a:buChar char="​"/>
              <a:defRPr sz="4000" b="0"/>
            </a:lvl5pPr>
            <a:lvl6pPr marL="0" indent="0">
              <a:lnSpc>
                <a:spcPts val="2400"/>
              </a:lnSpc>
              <a:spcBef>
                <a:spcPts val="0"/>
              </a:spcBef>
              <a:spcAft>
                <a:spcPts val="0"/>
              </a:spcAft>
              <a:buFont typeface="Arial" panose="020B0604020202020204" pitchFamily="34" charset="0"/>
              <a:buChar char="​"/>
              <a:defRPr sz="4000" b="0"/>
            </a:lvl6pPr>
            <a:lvl7pPr marL="0" indent="0">
              <a:lnSpc>
                <a:spcPts val="2400"/>
              </a:lnSpc>
              <a:spcBef>
                <a:spcPts val="0"/>
              </a:spcBef>
              <a:spcAft>
                <a:spcPts val="0"/>
              </a:spcAft>
              <a:buFont typeface="Arial" panose="020B0604020202020204" pitchFamily="34" charset="0"/>
              <a:buChar char="​"/>
              <a:defRPr sz="4000" b="0"/>
            </a:lvl7pPr>
            <a:lvl8pPr marL="0" indent="0">
              <a:lnSpc>
                <a:spcPts val="2400"/>
              </a:lnSpc>
              <a:spcBef>
                <a:spcPts val="0"/>
              </a:spcBef>
              <a:spcAft>
                <a:spcPts val="0"/>
              </a:spcAft>
              <a:buFont typeface="Arial" panose="020B0604020202020204" pitchFamily="34" charset="0"/>
              <a:buChar char="​"/>
              <a:defRPr sz="4000" b="0"/>
            </a:lvl8pPr>
            <a:lvl9pPr marL="0" indent="0">
              <a:lnSpc>
                <a:spcPts val="2400"/>
              </a:lnSpc>
              <a:spcBef>
                <a:spcPts val="0"/>
              </a:spcBef>
              <a:buFont typeface="Arial" panose="020B0604020202020204" pitchFamily="34" charset="0"/>
              <a:buChar char="​"/>
              <a:defRPr sz="4000" b="0"/>
            </a:lvl9pPr>
          </a:lstStyle>
          <a:p>
            <a:pPr lvl="0"/>
            <a:r>
              <a:rPr lang="en-US" noProof="0" dirty="0"/>
              <a:t>Click to add agenda point</a:t>
            </a:r>
            <a:endParaRPr lang="en-US"/>
          </a:p>
        </p:txBody>
      </p:sp>
    </p:spTree>
    <p:extLst>
      <p:ext uri="{BB962C8B-B14F-4D97-AF65-F5344CB8AC3E}">
        <p14:creationId xmlns:p14="http://schemas.microsoft.com/office/powerpoint/2010/main" val="952262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layout A">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74D34E7C-0F46-FE35-E6F2-978763DAC7F4}"/>
              </a:ext>
            </a:extLst>
          </p:cNvPr>
          <p:cNvSpPr>
            <a:spLocks noGrp="1"/>
          </p:cNvSpPr>
          <p:nvPr>
            <p:ph type="subTitle" idx="17" hasCustomPrompt="1"/>
          </p:nvPr>
        </p:nvSpPr>
        <p:spPr>
          <a:xfrm>
            <a:off x="417513" y="549275"/>
            <a:ext cx="2649537" cy="162000"/>
          </a:xfrm>
          <a:effectLst/>
        </p:spPr>
        <p:txBody>
          <a:bodyPr vert="horz" wrap="square" anchor="t">
            <a:noAutofit/>
          </a:bodyPr>
          <a:lstStyle>
            <a:lvl1pPr marL="0" indent="0" algn="l">
              <a:spcBef>
                <a:spcPts val="0"/>
              </a:spcBef>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1pPr>
            <a:lvl2pPr marL="0" indent="0" algn="l">
              <a:spcAft>
                <a:spcPts val="0"/>
              </a:spcAft>
              <a:buFont typeface="Arial" panose="020B0604020202020204" pitchFamily="34" charset="0"/>
              <a:buNone/>
              <a:defRPr sz="1000" b="0" i="0" u="none" strike="noStrike">
                <a:solidFill>
                  <a:schemeClr val="tx1">
                    <a:lumMod val="100000"/>
                  </a:schemeClr>
                </a:solidFill>
                <a:latin typeface="CircularXX Offc" panose="020B0504010101010104" pitchFamily="34" charset="0"/>
              </a:defRPr>
            </a:lvl2pPr>
            <a:lvl3pPr marL="0" indent="0" algn="l">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3pPr>
            <a:lvl4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4pPr>
            <a:lvl5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5pPr>
            <a:lvl6pPr marL="0" indent="0" algn="l">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6pPr>
            <a:lvl7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7pPr>
            <a:lvl8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8pPr>
            <a:lvl9pPr marL="0" indent="0" algn="l">
              <a:lnSpc>
                <a:spcPct val="100000"/>
              </a:lnSpc>
              <a:spcAft>
                <a:spcPts val="0"/>
              </a:spcAft>
              <a:buFont typeface="Arial" panose="020B0604020202020204" pitchFamily="34" charset="0"/>
              <a:buChar char="​"/>
              <a:defRPr sz="1000" b="0" i="0" u="none" strike="noStrike">
                <a:solidFill>
                  <a:schemeClr val="tx1">
                    <a:lumMod val="100000"/>
                  </a:schemeClr>
                </a:solidFill>
                <a:latin typeface="CircularXX Offc" panose="020B0504010101010104" pitchFamily="34" charset="0"/>
              </a:defRPr>
            </a:lvl9pPr>
          </a:lstStyle>
          <a:p>
            <a:pPr lvl="0"/>
            <a:r>
              <a:rPr lang="en-US" dirty="0"/>
              <a:t>Click to add section title</a:t>
            </a:r>
            <a:endParaRPr lang="en-US"/>
          </a:p>
        </p:txBody>
      </p:sp>
      <p:sp>
        <p:nvSpPr>
          <p:cNvPr id="3" name="Content Placeholder 2"/>
          <p:cNvSpPr>
            <a:spLocks noGrp="1"/>
          </p:cNvSpPr>
          <p:nvPr>
            <p:ph idx="1" hasCustomPrompt="1"/>
          </p:nvPr>
        </p:nvSpPr>
        <p:spPr>
          <a:xfrm>
            <a:off x="417513" y="2006791"/>
            <a:ext cx="4578671" cy="3632400"/>
          </a:xfrm>
        </p:spPr>
        <p:txBody>
          <a:bodyPr vert="horz" wrap="square" anchor="t">
            <a:noAutofit/>
          </a:bodyPr>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en-US" noProof="0" dirty="0"/>
              <a:t>Click to add text                                                     Press ENTER then TAB to view next text style                                                   Press SHIFT+TAB to view previous text style</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 level</a:t>
            </a:r>
            <a:endParaRPr lang="en-US"/>
          </a:p>
          <a:p>
            <a:pPr lvl="6"/>
            <a:r>
              <a:rPr lang="en-US" noProof="0" dirty="0"/>
              <a:t>7 level</a:t>
            </a:r>
            <a:endParaRPr lang="en-US"/>
          </a:p>
          <a:p>
            <a:pPr lvl="7"/>
            <a:r>
              <a:rPr lang="en-US" noProof="0" dirty="0"/>
              <a:t>8 level</a:t>
            </a:r>
            <a:endParaRPr lang="en-US"/>
          </a:p>
          <a:p>
            <a:pPr lvl="8"/>
            <a:r>
              <a:rPr lang="en-US" noProof="0" dirty="0"/>
              <a:t>9 level</a:t>
            </a:r>
            <a:endParaRPr lang="en-US"/>
          </a:p>
        </p:txBody>
      </p:sp>
      <p:sp>
        <p:nvSpPr>
          <p:cNvPr id="4" name="Picture Placeholder 7">
            <a:extLst>
              <a:ext uri="{FF2B5EF4-FFF2-40B4-BE49-F238E27FC236}">
                <a16:creationId xmlns:a16="http://schemas.microsoft.com/office/drawing/2014/main" id="{6EF999E5-AAB7-2447-AD55-B94BA7215B86}"/>
              </a:ext>
            </a:extLst>
          </p:cNvPr>
          <p:cNvSpPr>
            <a:spLocks noGrp="1"/>
          </p:cNvSpPr>
          <p:nvPr>
            <p:ph type="pic" sz="quarter" idx="13" hasCustomPrompt="1"/>
          </p:nvPr>
        </p:nvSpPr>
        <p:spPr>
          <a:xfrm>
            <a:off x="6221412" y="960438"/>
            <a:ext cx="5551487" cy="4678753"/>
          </a:xfrm>
          <a:solidFill>
            <a:schemeClr val="bg1">
              <a:lumMod val="95000"/>
            </a:schemeClr>
          </a:solidFill>
        </p:spPr>
        <p:txBody>
          <a:bodyPr lIns="144000" tIns="108000"/>
          <a:lstStyle>
            <a:lvl1pPr marL="0" indent="0" algn="ctr">
              <a:lnSpc>
                <a:spcPct val="100000"/>
              </a:lnSpc>
              <a:spcAft>
                <a:spcPts val="0"/>
              </a:spcAft>
              <a:buNone/>
              <a:defRPr sz="1000"/>
            </a:lvl1pPr>
          </a:lstStyle>
          <a:p>
            <a:r>
              <a:rPr lang="en-US" dirty="0"/>
              <a:t>Click icon to add picture from your computer or click on frame and insert picture via Templafy Images</a:t>
            </a:r>
            <a:endParaRPr lang="en-US"/>
          </a:p>
        </p:txBody>
      </p:sp>
      <p:sp>
        <p:nvSpPr>
          <p:cNvPr id="5" name="Title 4">
            <a:extLst>
              <a:ext uri="{FF2B5EF4-FFF2-40B4-BE49-F238E27FC236}">
                <a16:creationId xmlns:a16="http://schemas.microsoft.com/office/drawing/2014/main" id="{519615DD-A0B1-34CA-327D-F6724E8F497F}"/>
              </a:ext>
            </a:extLst>
          </p:cNvPr>
          <p:cNvSpPr>
            <a:spLocks noGrp="1"/>
          </p:cNvSpPr>
          <p:nvPr>
            <p:ph type="title" hasCustomPrompt="1"/>
          </p:nvPr>
        </p:nvSpPr>
        <p:spPr>
          <a:xfrm>
            <a:off x="417513" y="960438"/>
            <a:ext cx="4584700" cy="731562"/>
          </a:xfrm>
        </p:spPr>
        <p:txBody>
          <a:bodyPr/>
          <a:lstStyle/>
          <a:p>
            <a:r>
              <a:rPr lang="en-US" dirty="0"/>
              <a:t>Click to add title</a:t>
            </a:r>
            <a:br>
              <a:rPr lang="en-GB" dirty="0"/>
            </a:br>
            <a:r>
              <a:rPr lang="en-US" dirty="0"/>
              <a:t>(max 2 lines)</a:t>
            </a:r>
          </a:p>
        </p:txBody>
      </p:sp>
    </p:spTree>
    <p:extLst>
      <p:ext uri="{BB962C8B-B14F-4D97-AF65-F5344CB8AC3E}">
        <p14:creationId xmlns:p14="http://schemas.microsoft.com/office/powerpoint/2010/main" val="85076950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User guide">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286251" y="1493850"/>
            <a:ext cx="2901950" cy="49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rgbClr val="000000"/>
                </a:solidFill>
                <a:latin typeface="+mn-lt"/>
                <a:cs typeface="Arial" panose="020B0604020202020204" pitchFamily="34" charset="0"/>
              </a:rPr>
              <a:t>PICTURES</a:t>
            </a:r>
            <a:br>
              <a:rPr lang="en-GB" sz="900" dirty="0">
                <a:solidFill>
                  <a:srgbClr val="000000"/>
                </a:solidFill>
                <a:latin typeface="+mn-lt"/>
                <a:cs typeface="Arial" panose="020B0604020202020204" pitchFamily="34" charset="0"/>
              </a:rPr>
            </a:br>
            <a:r>
              <a:rPr lang="en-US" sz="900" b="1" noProof="1">
                <a:solidFill>
                  <a:srgbClr val="000000"/>
                </a:solidFill>
                <a:latin typeface="+mn-lt"/>
                <a:cs typeface="Arial" panose="020B0604020202020204" pitchFamily="34" charset="0"/>
              </a:rPr>
              <a:t>Insert corporate picture from Templafy</a:t>
            </a:r>
            <a:endParaRPr lang="en-US" altLang="da-DK" sz="9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rgbClr val="000000"/>
                </a:solidFill>
                <a:latin typeface="+mn-lt"/>
                <a:cs typeface="Arial" panose="020B0604020202020204" pitchFamily="34" charset="0"/>
              </a:rPr>
              <a:t>1.</a:t>
            </a:r>
            <a:r>
              <a:rPr lang="en-US" altLang="da-DK" sz="900" b="0" noProof="1">
                <a:solidFill>
                  <a:srgbClr val="000000"/>
                </a:solidFill>
                <a:latin typeface="+mn-lt"/>
                <a:cs typeface="Arial" panose="020B0604020202020204" pitchFamily="34" charset="0"/>
              </a:rPr>
              <a:t> Click the blue </a:t>
            </a:r>
            <a:r>
              <a:rPr lang="en-US" altLang="da-DK" sz="900" b="1" baseline="0" noProof="1">
                <a:solidFill>
                  <a:srgbClr val="000000"/>
                </a:solidFill>
                <a:latin typeface="+mn-lt"/>
                <a:cs typeface="Arial" panose="020B0604020202020204" pitchFamily="34" charset="0"/>
              </a:rPr>
              <a:t>Templafy </a:t>
            </a:r>
            <a:r>
              <a:rPr lang="en-US" altLang="da-DK" sz="900" b="0" baseline="0" noProof="1">
                <a:solidFill>
                  <a:srgbClr val="000000"/>
                </a:solidFill>
                <a:latin typeface="+mn-lt"/>
                <a:cs typeface="Arial" panose="020B0604020202020204" pitchFamily="34" charset="0"/>
              </a:rPr>
              <a:t>button to view Templafy pane on right side of the screen, if it is not already there</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00000"/>
                </a:solidFill>
                <a:latin typeface="+mn-lt"/>
                <a:cs typeface="Arial" panose="020B0604020202020204" pitchFamily="34" charset="0"/>
              </a:rPr>
              <a:t>2. </a:t>
            </a:r>
            <a:r>
              <a:rPr lang="en-US" altLang="da-DK" sz="900" b="0" baseline="0" noProof="1">
                <a:solidFill>
                  <a:srgbClr val="000000"/>
                </a:solidFill>
                <a:latin typeface="+mn-lt"/>
                <a:cs typeface="Arial" panose="020B0604020202020204" pitchFamily="34" charset="0"/>
              </a:rPr>
              <a:t>Select picture placeholder by clicking on the frame (at the edge)</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00000"/>
                </a:solidFill>
                <a:latin typeface="+mn-lt"/>
                <a:cs typeface="Arial" panose="020B0604020202020204" pitchFamily="34" charset="0"/>
              </a:rPr>
              <a:t>3. </a:t>
            </a:r>
            <a:r>
              <a:rPr lang="en-US" altLang="da-DK" sz="900" b="0" baseline="0" noProof="1">
                <a:solidFill>
                  <a:srgbClr val="000000"/>
                </a:solidFill>
                <a:latin typeface="+mn-lt"/>
                <a:cs typeface="Arial" panose="020B0604020202020204" pitchFamily="34" charset="0"/>
              </a:rPr>
              <a:t>Click the </a:t>
            </a:r>
            <a:r>
              <a:rPr lang="en-US" altLang="da-DK" sz="900" b="1" baseline="0" noProof="1">
                <a:solidFill>
                  <a:srgbClr val="000000"/>
                </a:solidFill>
                <a:latin typeface="+mn-lt"/>
                <a:cs typeface="Arial" panose="020B0604020202020204" pitchFamily="34" charset="0"/>
              </a:rPr>
              <a:t>Images </a:t>
            </a:r>
            <a:r>
              <a:rPr lang="en-US" altLang="da-DK" sz="900" b="0" i="0" baseline="0" noProof="1">
                <a:solidFill>
                  <a:srgbClr val="000000"/>
                </a:solidFill>
                <a:latin typeface="+mn-lt"/>
                <a:cs typeface="Arial" panose="020B0604020202020204" pitchFamily="34" charset="0"/>
              </a:rPr>
              <a:t>button</a:t>
            </a:r>
            <a:r>
              <a:rPr lang="en-US" altLang="da-DK" sz="900" b="0" baseline="0" noProof="1">
                <a:solidFill>
                  <a:srgbClr val="000000"/>
                </a:solidFill>
                <a:latin typeface="+mn-lt"/>
                <a:cs typeface="Arial" panose="020B0604020202020204" pitchFamily="34" charset="0"/>
              </a:rPr>
              <a:t> in the Templafy pane</a:t>
            </a:r>
            <a:br>
              <a:rPr lang="en-GB" altLang="da-DK" sz="900" b="0" baseline="0" noProof="1">
                <a:solidFill>
                  <a:srgbClr val="000000"/>
                </a:solidFill>
                <a:latin typeface="+mn-lt"/>
                <a:cs typeface="Arial" panose="020B0604020202020204" pitchFamily="34" charset="0"/>
              </a:rPr>
            </a:br>
            <a:endParaRPr lang="en-US" altLang="da-DK" sz="900" b="0" baseline="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000000"/>
                </a:solidFill>
                <a:latin typeface="+mn-lt"/>
                <a:cs typeface="Arial" panose="020B0604020202020204" pitchFamily="34" charset="0"/>
              </a:rPr>
              <a:t>Insert picture from other location</a:t>
            </a:r>
            <a:endParaRPr lang="en-US"/>
          </a:p>
          <a:p>
            <a:pPr eaLnBrk="1" hangingPunct="1">
              <a:spcAft>
                <a:spcPts val="600"/>
              </a:spcAft>
              <a:defRPr/>
            </a:pPr>
            <a:r>
              <a:rPr lang="en-US" altLang="da-DK" sz="900" b="0" noProof="1">
                <a:solidFill>
                  <a:srgbClr val="000000"/>
                </a:solidFill>
                <a:latin typeface="+mn-lt"/>
                <a:cs typeface="Arial" panose="020B0604020202020204" pitchFamily="34" charset="0"/>
              </a:rPr>
              <a:t>On slides with pictureplaceholder, click on the icon and choose </a:t>
            </a:r>
            <a:r>
              <a:rPr lang="en-US" altLang="da-DK" sz="900" b="1" noProof="1">
                <a:solidFill>
                  <a:srgbClr val="000000"/>
                </a:solidFill>
                <a:latin typeface="+mn-lt"/>
                <a:cs typeface="Arial" panose="020B0604020202020204" pitchFamily="34" charset="0"/>
              </a:rPr>
              <a:t>Insert </a:t>
            </a:r>
            <a:r>
              <a:rPr lang="en-US" altLang="da-DK" sz="900" b="0" noProof="1">
                <a:solidFill>
                  <a:srgbClr val="000000"/>
                </a:solidFill>
                <a:latin typeface="+mn-lt"/>
                <a:cs typeface="Arial" panose="020B0604020202020204" pitchFamily="34" charset="0"/>
              </a:rPr>
              <a:t>to browse for picture</a:t>
            </a:r>
            <a:endParaRPr lang="en-US"/>
          </a:p>
          <a:p>
            <a:pPr eaLnBrk="1" hangingPunct="1">
              <a:spcBef>
                <a:spcPts val="1200"/>
              </a:spcBef>
              <a:spcAft>
                <a:spcPts val="600"/>
              </a:spcAft>
              <a:defRPr/>
            </a:pPr>
            <a:r>
              <a:rPr lang="en-US" sz="900" b="1" noProof="1">
                <a:solidFill>
                  <a:srgbClr val="000000"/>
                </a:solidFill>
                <a:latin typeface="+mn-lt"/>
                <a:cs typeface="Arial" panose="020B0604020202020204" pitchFamily="34" charset="0"/>
              </a:rPr>
              <a:t>Crop picture</a:t>
            </a:r>
            <a:endParaRPr lang="en-US"/>
          </a:p>
          <a:p>
            <a:pPr eaLnBrk="1" hangingPunct="1">
              <a:spcAft>
                <a:spcPts val="600"/>
              </a:spcAft>
              <a:defRPr/>
            </a:pPr>
            <a:r>
              <a:rPr lang="en-US" altLang="da-DK" sz="900" b="1" noProof="1">
                <a:solidFill>
                  <a:srgbClr val="000000"/>
                </a:solidFill>
                <a:latin typeface="+mn-lt"/>
                <a:cs typeface="Arial" panose="020B0604020202020204" pitchFamily="34" charset="0"/>
              </a:rPr>
              <a:t>1. </a:t>
            </a:r>
            <a:r>
              <a:rPr lang="en-US" altLang="da-DK" sz="900" b="0" noProof="1">
                <a:solidFill>
                  <a:srgbClr val="000000"/>
                </a:solidFill>
                <a:latin typeface="+mn-lt"/>
                <a:cs typeface="Arial" panose="020B0604020202020204" pitchFamily="34" charset="0"/>
              </a:rPr>
              <a:t>Click </a:t>
            </a:r>
            <a:r>
              <a:rPr lang="en-US" altLang="da-DK" sz="900" b="1" noProof="1">
                <a:solidFill>
                  <a:srgbClr val="000000"/>
                </a:solidFill>
                <a:latin typeface="+mn-lt"/>
                <a:cs typeface="Arial" panose="020B0604020202020204" pitchFamily="34" charset="0"/>
              </a:rPr>
              <a:t>Crop</a:t>
            </a:r>
            <a:r>
              <a:rPr lang="en-US" altLang="da-DK" sz="900" b="0" noProof="1">
                <a:solidFill>
                  <a:srgbClr val="000000"/>
                </a:solidFill>
                <a:latin typeface="+mn-lt"/>
                <a:cs typeface="Arial" panose="020B0604020202020204" pitchFamily="34" charset="0"/>
              </a:rPr>
              <a:t> to change size or focus of the picture</a:t>
            </a:r>
            <a:endParaRPr lang="en-US"/>
          </a:p>
          <a:p>
            <a:pPr eaLnBrk="1" hangingPunct="1">
              <a:spcAft>
                <a:spcPts val="600"/>
              </a:spcAft>
              <a:defRPr/>
            </a:pPr>
            <a:r>
              <a:rPr lang="en-US" altLang="da-DK" sz="900" b="1" noProof="1">
                <a:solidFill>
                  <a:srgbClr val="000000"/>
                </a:solidFill>
                <a:latin typeface="+mn-lt"/>
                <a:cs typeface="Arial" panose="020B0604020202020204" pitchFamily="34" charset="0"/>
              </a:rPr>
              <a:t>2. </a:t>
            </a:r>
            <a:r>
              <a:rPr lang="en-US" altLang="da-DK" sz="900" b="0" noProof="1">
                <a:solidFill>
                  <a:srgbClr val="000000"/>
                </a:solidFill>
                <a:latin typeface="+mn-lt"/>
                <a:cs typeface="Arial" panose="020B0604020202020204" pitchFamily="34" charset="0"/>
              </a:rPr>
              <a:t>If you want to scale the picture, hold </a:t>
            </a:r>
            <a:r>
              <a:rPr lang="en-US" altLang="da-DK" sz="900" b="1" noProof="1">
                <a:solidFill>
                  <a:srgbClr val="000000"/>
                </a:solidFill>
                <a:latin typeface="+mn-lt"/>
                <a:cs typeface="Arial" panose="020B0604020202020204" pitchFamily="34" charset="0"/>
              </a:rPr>
              <a:t>SHIFT</a:t>
            </a:r>
            <a:r>
              <a:rPr lang="en-US" altLang="da-DK" sz="900" b="0" noProof="1">
                <a:solidFill>
                  <a:srgbClr val="000000"/>
                </a:solidFill>
                <a:latin typeface="+mn-lt"/>
                <a:cs typeface="Arial" panose="020B0604020202020204" pitchFamily="34" charset="0"/>
              </a:rPr>
              <a:t>-key down while dragging the corners of the picture</a:t>
            </a:r>
            <a:br>
              <a:rPr lang="en-GB" altLang="da-DK" sz="900" b="0" noProof="1">
                <a:solidFill>
                  <a:srgbClr val="000000"/>
                </a:solidFill>
                <a:latin typeface="+mn-lt"/>
                <a:cs typeface="Arial" panose="020B0604020202020204" pitchFamily="34" charset="0"/>
              </a:rPr>
            </a:b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900" b="1" noProof="1">
                <a:solidFill>
                  <a:srgbClr val="000000"/>
                </a:solidFill>
                <a:latin typeface="+mn-lt"/>
                <a:cs typeface="Arial" panose="020B0604020202020204" pitchFamily="34" charset="0"/>
              </a:rPr>
              <a:t>HINT: </a:t>
            </a:r>
            <a:r>
              <a:rPr lang="en-US" altLang="da-DK" sz="900" b="0" noProof="1">
                <a:solidFill>
                  <a:srgbClr val="000000"/>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right-click and choose </a:t>
            </a:r>
            <a:r>
              <a:rPr lang="en-US" altLang="da-DK" sz="900" b="1" noProof="1">
                <a:solidFill>
                  <a:srgbClr val="000000"/>
                </a:solidFill>
                <a:latin typeface="+mn-lt"/>
                <a:cs typeface="Arial" panose="020B0604020202020204" pitchFamily="34" charset="0"/>
              </a:rPr>
              <a:t>Send to Back</a:t>
            </a:r>
            <a:endParaRPr lang="en-US"/>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solidFill>
                  <a:srgbClr val="000000"/>
                </a:solidFill>
                <a:latin typeface="+mn-lt"/>
                <a:cs typeface="Arial" panose="020B0604020202020204" pitchFamily="34" charset="0"/>
              </a:rPr>
              <a:t>GUIDES</a:t>
            </a:r>
            <a:endParaRPr lang="en-US" sz="1600" b="1" noProof="1">
              <a:solidFill>
                <a:srgbClr val="000000"/>
              </a:solidFill>
              <a:latin typeface="+mn-lt"/>
              <a:cs typeface="Arial" panose="020B0604020202020204" pitchFamily="34" charset="0"/>
            </a:endParaRPr>
          </a:p>
          <a:p>
            <a:pPr eaLnBrk="1" hangingPunct="1">
              <a:spcAft>
                <a:spcPts val="600"/>
              </a:spcAft>
              <a:defRPr/>
            </a:pPr>
            <a:r>
              <a:rPr lang="en-US" altLang="da-DK" sz="900" b="0" noProof="1">
                <a:solidFill>
                  <a:srgbClr val="000000"/>
                </a:solidFill>
                <a:latin typeface="+mn-lt"/>
                <a:cs typeface="Arial" panose="020B0604020202020204" pitchFamily="34" charset="0"/>
              </a:rPr>
              <a:t>Click the </a:t>
            </a:r>
            <a:r>
              <a:rPr lang="en-US" altLang="da-DK" sz="900" b="1" noProof="1">
                <a:solidFill>
                  <a:srgbClr val="000000"/>
                </a:solidFill>
                <a:latin typeface="+mn-lt"/>
                <a:cs typeface="Arial" panose="020B0604020202020204" pitchFamily="34" charset="0"/>
              </a:rPr>
              <a:t>View</a:t>
            </a:r>
            <a:r>
              <a:rPr lang="en-US" altLang="da-DK" sz="900" b="0" noProof="1">
                <a:solidFill>
                  <a:srgbClr val="000000"/>
                </a:solidFill>
                <a:latin typeface="+mn-lt"/>
                <a:cs typeface="Arial" panose="020B0604020202020204" pitchFamily="34" charset="0"/>
              </a:rPr>
              <a:t> tab and set tick mark next to </a:t>
            </a:r>
            <a:r>
              <a:rPr lang="en-US" altLang="da-DK" sz="900" b="1" noProof="1">
                <a:solidFill>
                  <a:srgbClr val="000000"/>
                </a:solidFill>
                <a:latin typeface="+mn-lt"/>
                <a:cs typeface="Arial" panose="020B0604020202020204" pitchFamily="34" charset="0"/>
              </a:rPr>
              <a:t>Guides</a:t>
            </a: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900" b="1" noProof="1">
                <a:solidFill>
                  <a:srgbClr val="000000"/>
                </a:solidFill>
                <a:latin typeface="+mn-lt"/>
                <a:cs typeface="Arial" panose="020B0604020202020204" pitchFamily="34" charset="0"/>
              </a:rPr>
              <a:t>HINT: Alt + F9 </a:t>
            </a:r>
            <a:r>
              <a:rPr lang="en-US" altLang="da-DK" sz="900" b="0" noProof="1">
                <a:solidFill>
                  <a:srgbClr val="000000"/>
                </a:solidFill>
                <a:latin typeface="+mn-lt"/>
                <a:cs typeface="Arial" panose="020B0604020202020204" pitchFamily="34" charset="0"/>
              </a:rPr>
              <a:t>for quick view of guides</a:t>
            </a:r>
            <a:br>
              <a:rPr lang="en-GB" altLang="da-DK" sz="900" b="0" noProof="1">
                <a:solidFill>
                  <a:srgbClr val="000000"/>
                </a:solidFill>
                <a:latin typeface="+mn-lt"/>
                <a:cs typeface="Arial" panose="020B0604020202020204" pitchFamily="34" charset="0"/>
              </a:rPr>
            </a:br>
            <a:r>
              <a:rPr lang="en-US" altLang="da-DK" sz="900" b="1" noProof="1">
                <a:solidFill>
                  <a:srgbClr val="000000"/>
                </a:solidFill>
                <a:latin typeface="+mn-lt"/>
                <a:cs typeface="Arial" panose="020B0604020202020204" pitchFamily="34" charset="0"/>
              </a:rPr>
              <a:t>Mac: </a:t>
            </a:r>
            <a:r>
              <a:rPr lang="en-US" sz="900" b="0" i="0" dirty="0">
                <a:solidFill>
                  <a:srgbClr val="000000"/>
                </a:solidFill>
                <a:effectLst/>
                <a:latin typeface="+mn-lt"/>
              </a:rPr>
              <a:t>⌘ </a:t>
            </a:r>
            <a:r>
              <a:rPr lang="en-US" altLang="da-DK" sz="900" b="0" noProof="1">
                <a:solidFill>
                  <a:srgbClr val="000000"/>
                </a:solidFill>
                <a:latin typeface="+mn-lt"/>
                <a:cs typeface="Arial" panose="020B0604020202020204" pitchFamily="34" charset="0"/>
              </a:rPr>
              <a:t>+ option + ctrl + G</a:t>
            </a:r>
            <a:endParaRPr lang="en-US"/>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365680" y="1942016"/>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407442" y="4026953"/>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156575" y="1493851"/>
            <a:ext cx="2901951" cy="49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latin typeface="+mn-lt"/>
                <a:cs typeface="Arial" panose="020B0604020202020204" pitchFamily="34" charset="0"/>
              </a:rPr>
              <a:t>HEADER &amp; FOOTER</a:t>
            </a:r>
            <a:endParaRPr lang="en-US"/>
          </a:p>
          <a:p>
            <a:pPr eaLnBrk="1" hangingPunct="1">
              <a:spcAft>
                <a:spcPts val="600"/>
              </a:spcAft>
              <a:defRPr/>
            </a:pPr>
            <a:r>
              <a:rPr lang="en-US" altLang="da-DK" sz="900" b="0" noProof="1">
                <a:solidFill>
                  <a:srgbClr val="000000"/>
                </a:solidFill>
                <a:latin typeface="+mn-lt"/>
                <a:cs typeface="Arial" panose="020B0604020202020204" pitchFamily="34" charset="0"/>
              </a:rPr>
              <a:t>Do this at the very end to apply the changes </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on all slides</a:t>
            </a:r>
            <a:endParaRPr lang="en-US"/>
          </a:p>
          <a:p>
            <a:pPr eaLnBrk="1" hangingPunct="1">
              <a:spcAft>
                <a:spcPts val="600"/>
              </a:spcAft>
              <a:defRPr/>
            </a:pPr>
            <a:r>
              <a:rPr lang="en-US" altLang="da-DK" sz="900" b="0" noProof="1">
                <a:solidFill>
                  <a:srgbClr val="000000"/>
                </a:solidFill>
                <a:latin typeface="+mn-lt"/>
                <a:cs typeface="Arial" panose="020B0604020202020204" pitchFamily="34" charset="0"/>
              </a:rPr>
              <a:t>Click on </a:t>
            </a:r>
            <a:r>
              <a:rPr lang="en-US" altLang="da-DK" sz="900" b="1" noProof="1">
                <a:solidFill>
                  <a:srgbClr val="000000"/>
                </a:solidFill>
                <a:latin typeface="+mn-lt"/>
                <a:cs typeface="Arial" panose="020B0604020202020204" pitchFamily="34" charset="0"/>
              </a:rPr>
              <a:t>Header &amp; Footer </a:t>
            </a:r>
            <a:r>
              <a:rPr lang="en-US" altLang="da-DK" sz="900" b="0" noProof="1">
                <a:solidFill>
                  <a:srgbClr val="000000"/>
                </a:solidFill>
                <a:latin typeface="+mn-lt"/>
                <a:cs typeface="Arial" panose="020B0604020202020204" pitchFamily="34" charset="0"/>
              </a:rPr>
              <a:t>in the </a:t>
            </a:r>
            <a:r>
              <a:rPr lang="en-US" altLang="da-DK" sz="900" b="1" noProof="1">
                <a:solidFill>
                  <a:srgbClr val="000000"/>
                </a:solidFill>
                <a:latin typeface="+mn-lt"/>
                <a:cs typeface="Arial" panose="020B0604020202020204" pitchFamily="34" charset="0"/>
              </a:rPr>
              <a:t>Insert</a:t>
            </a:r>
            <a:r>
              <a:rPr lang="en-US" altLang="da-DK" sz="900" b="0" noProof="1">
                <a:solidFill>
                  <a:srgbClr val="000000"/>
                </a:solidFill>
                <a:latin typeface="+mn-lt"/>
                <a:cs typeface="Arial" panose="020B0604020202020204" pitchFamily="34" charset="0"/>
              </a:rPr>
              <a:t> tab </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(write the desired text, click date or Slide </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number from or to)</a:t>
            </a:r>
            <a:endParaRPr lang="en-US"/>
          </a:p>
          <a:p>
            <a:pPr eaLnBrk="1" hangingPunct="1">
              <a:spcAft>
                <a:spcPts val="600"/>
              </a:spcAft>
              <a:defRPr/>
            </a:pPr>
            <a:r>
              <a:rPr lang="en-US" altLang="da-DK" sz="900" b="0" noProof="1">
                <a:solidFill>
                  <a:srgbClr val="000000"/>
                </a:solidFill>
                <a:latin typeface="+mn-lt"/>
                <a:cs typeface="Arial" panose="020B0604020202020204" pitchFamily="34" charset="0"/>
              </a:rPr>
              <a:t>Click </a:t>
            </a:r>
            <a:r>
              <a:rPr lang="en-US" altLang="da-DK" sz="900" b="1" noProof="1">
                <a:solidFill>
                  <a:srgbClr val="000000"/>
                </a:solidFill>
                <a:latin typeface="+mn-lt"/>
                <a:cs typeface="Arial" panose="020B0604020202020204" pitchFamily="34" charset="0"/>
              </a:rPr>
              <a:t>Apply to All </a:t>
            </a:r>
            <a:r>
              <a:rPr lang="en-US" altLang="da-DK" sz="900" b="0" noProof="1">
                <a:solidFill>
                  <a:srgbClr val="000000"/>
                </a:solidFill>
                <a:latin typeface="+mn-lt"/>
                <a:cs typeface="Arial" panose="020B0604020202020204" pitchFamily="34" charset="0"/>
              </a:rPr>
              <a:t>or </a:t>
            </a:r>
            <a:r>
              <a:rPr lang="en-US" altLang="da-DK" sz="900" b="1" noProof="1">
                <a:solidFill>
                  <a:srgbClr val="000000"/>
                </a:solidFill>
                <a:latin typeface="+mn-lt"/>
                <a:cs typeface="Arial" panose="020B0604020202020204" pitchFamily="34" charset="0"/>
              </a:rPr>
              <a:t>Apply</a:t>
            </a:r>
            <a:r>
              <a:rPr lang="en-US" altLang="da-DK" sz="900" b="0" noProof="1">
                <a:solidFill>
                  <a:srgbClr val="000000"/>
                </a:solidFill>
                <a:latin typeface="+mn-lt"/>
                <a:cs typeface="Arial" panose="020B0604020202020204" pitchFamily="34" charset="0"/>
              </a:rPr>
              <a:t> to selected slide</a:t>
            </a:r>
            <a:endParaRPr lang="en-US"/>
          </a:p>
          <a:p>
            <a:pPr eaLnBrk="1" hangingPunct="1">
              <a:spcAft>
                <a:spcPts val="600"/>
              </a:spcAft>
              <a:defRPr/>
            </a:pP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1600" b="0" noProof="1">
                <a:solidFill>
                  <a:srgbClr val="000000"/>
                </a:solidFill>
                <a:latin typeface="+mn-lt"/>
                <a:cs typeface="Arial" panose="020B0604020202020204" pitchFamily="34" charset="0"/>
              </a:rPr>
              <a:t>COPY/PASTE CONTENT</a:t>
            </a:r>
            <a:endParaRPr lang="en-US"/>
          </a:p>
          <a:p>
            <a:pPr eaLnBrk="1" hangingPunct="1">
              <a:spcAft>
                <a:spcPts val="600"/>
              </a:spcAft>
              <a:defRPr/>
            </a:pPr>
            <a:r>
              <a:rPr lang="en-US" altLang="da-DK" sz="900" b="0" noProof="1">
                <a:solidFill>
                  <a:srgbClr val="000000"/>
                </a:solidFill>
                <a:latin typeface="+mn-lt"/>
                <a:cs typeface="Arial" panose="020B0604020202020204" pitchFamily="34" charset="0"/>
              </a:rPr>
              <a:t>When copying old content to your new presentation, </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2 options are available:</a:t>
            </a:r>
            <a:endParaRPr lang="en-US"/>
          </a:p>
          <a:p>
            <a:pPr eaLnBrk="1" hangingPunct="1">
              <a:spcAft>
                <a:spcPts val="600"/>
              </a:spcAft>
              <a:defRPr/>
            </a:pPr>
            <a:r>
              <a:rPr lang="en-US" altLang="da-DK" sz="900" b="1" noProof="1">
                <a:solidFill>
                  <a:srgbClr val="000000"/>
                </a:solidFill>
                <a:latin typeface="+mn-lt"/>
                <a:cs typeface="Arial" panose="020B0604020202020204" pitchFamily="34" charset="0"/>
              </a:rPr>
              <a:t>1. Best practice: </a:t>
            </a:r>
            <a:r>
              <a:rPr lang="en-US" altLang="da-DK" sz="900" b="0" noProof="1">
                <a:solidFill>
                  <a:srgbClr val="000000"/>
                </a:solidFill>
                <a:latin typeface="+mn-lt"/>
                <a:cs typeface="Arial" panose="020B0604020202020204" pitchFamily="34" charset="0"/>
              </a:rPr>
              <a:t>Create a slide in your new presentation and copy </a:t>
            </a:r>
            <a:r>
              <a:rPr lang="en-US" altLang="da-DK" sz="900" b="0" i="0" u="sng" noProof="1">
                <a:solidFill>
                  <a:srgbClr val="000000"/>
                </a:solidFill>
                <a:latin typeface="+mn-lt"/>
                <a:cs typeface="Arial" panose="020B0604020202020204" pitchFamily="34" charset="0"/>
              </a:rPr>
              <a:t>one</a:t>
            </a:r>
            <a:r>
              <a:rPr lang="en-US" altLang="da-DK" sz="900" b="0" i="0" u="none" noProof="1">
                <a:solidFill>
                  <a:srgbClr val="000000"/>
                </a:solidFill>
                <a:latin typeface="+mn-lt"/>
                <a:cs typeface="Arial" panose="020B0604020202020204" pitchFamily="34" charset="0"/>
              </a:rPr>
              <a:t> piece of content at a time (e.g. copy all text from </a:t>
            </a:r>
            <a:r>
              <a:rPr lang="en-US" altLang="da-DK" sz="900" b="0" i="0" u="sng" noProof="1">
                <a:solidFill>
                  <a:srgbClr val="000000"/>
                </a:solidFill>
                <a:latin typeface="+mn-lt"/>
                <a:cs typeface="Arial" panose="020B0604020202020204" pitchFamily="34" charset="0"/>
              </a:rPr>
              <a:t>one</a:t>
            </a:r>
            <a:r>
              <a:rPr lang="en-US" altLang="da-DK" sz="900" b="0" i="0" u="none" noProof="1">
                <a:solidFill>
                  <a:srgbClr val="000000"/>
                </a:solidFill>
                <a:latin typeface="+mn-lt"/>
                <a:cs typeface="Arial" panose="020B0604020202020204" pitchFamily="34" charset="0"/>
              </a:rPr>
              <a:t> textbox)</a:t>
            </a:r>
            <a:endParaRPr lang="en-US" altLang="da-DK" sz="900" b="1" i="0" u="sng" noProof="1">
              <a:solidFill>
                <a:srgbClr val="000000"/>
              </a:solidFill>
              <a:latin typeface="+mn-lt"/>
              <a:cs typeface="Arial" panose="020B0604020202020204" pitchFamily="34" charset="0"/>
            </a:endParaRPr>
          </a:p>
          <a:p>
            <a:pPr eaLnBrk="1" hangingPunct="1">
              <a:spcAft>
                <a:spcPts val="600"/>
              </a:spcAft>
              <a:defRPr/>
            </a:pPr>
            <a:r>
              <a:rPr lang="en-US" altLang="da-DK" sz="900" b="1" noProof="1">
                <a:solidFill>
                  <a:srgbClr val="000000"/>
                </a:solidFill>
                <a:latin typeface="+mn-lt"/>
                <a:cs typeface="Arial" panose="020B0604020202020204" pitchFamily="34" charset="0"/>
              </a:rPr>
              <a:t>2. </a:t>
            </a:r>
            <a:r>
              <a:rPr lang="en-US" altLang="da-DK" sz="9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latin typeface="+mn-lt"/>
                <a:cs typeface="Arial" panose="020B0604020202020204"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Insert predefined slides and elements </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using the Templafy pane. Choose </a:t>
            </a:r>
            <a:br>
              <a:rPr lang="en-GB" altLang="da-DK" sz="900" b="0" noProof="1">
                <a:solidFill>
                  <a:srgbClr val="000000"/>
                </a:solidFill>
                <a:latin typeface="+mn-lt"/>
                <a:cs typeface="Arial" panose="020B0604020202020204" pitchFamily="34" charset="0"/>
              </a:rPr>
            </a:br>
            <a:r>
              <a:rPr lang="en-US" altLang="da-DK" sz="900" b="1" noProof="1">
                <a:solidFill>
                  <a:srgbClr val="000000"/>
                </a:solidFill>
                <a:latin typeface="+mn-lt"/>
                <a:cs typeface="Arial" panose="020B0604020202020204" pitchFamily="34" charset="0"/>
              </a:rPr>
              <a:t>Slides</a:t>
            </a:r>
            <a:r>
              <a:rPr lang="en-US" altLang="da-DK" sz="900" b="0" noProof="1">
                <a:solidFill>
                  <a:srgbClr val="000000"/>
                </a:solidFill>
                <a:latin typeface="+mn-lt"/>
                <a:cs typeface="Arial" panose="020B0604020202020204" pitchFamily="34" charset="0"/>
              </a:rPr>
              <a:t> and </a:t>
            </a:r>
            <a:r>
              <a:rPr lang="en-US" altLang="da-DK" sz="900" b="1" noProof="1">
                <a:solidFill>
                  <a:srgbClr val="000000"/>
                </a:solidFill>
                <a:latin typeface="+mn-lt"/>
                <a:cs typeface="Arial" panose="020B0604020202020204" pitchFamily="34" charset="0"/>
              </a:rPr>
              <a:t>Slide elements </a:t>
            </a:r>
            <a:r>
              <a:rPr lang="en-US" altLang="da-DK" sz="900" b="0" noProof="1">
                <a:solidFill>
                  <a:srgbClr val="000000"/>
                </a:solidFill>
                <a:latin typeface="+mn-lt"/>
                <a:cs typeface="Arial" panose="020B0604020202020204" pitchFamily="34" charset="0"/>
              </a:rPr>
              <a:t>from the </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buttons in the Templafy pane on the </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right side of the screen</a:t>
            </a:r>
            <a:endParaRPr lang="en-US" altLang="da-DK" sz="900" b="1" noProof="1">
              <a:solidFill>
                <a:srgbClr val="000000"/>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a:spLocks/>
          </p:cNvSpPr>
          <p:nvPr userDrawn="1"/>
        </p:nvSpPr>
        <p:spPr>
          <a:xfrm>
            <a:off x="417513" y="935999"/>
            <a:ext cx="6770687" cy="756000"/>
          </a:xfrm>
          <a:prstGeom prst="rect">
            <a:avLst/>
          </a:prstGeom>
          <a:noFill/>
          <a:effectLst/>
        </p:spPr>
        <p:txBody>
          <a:bodyPr vert="horz" wrap="square" lIns="0" tIns="0" rIns="0" bIns="0" rtlCol="0" anchor="t" anchorCtr="0">
            <a:noAutofit/>
          </a:bodyPr>
          <a:lstStyle/>
          <a:p>
            <a:pPr algn="l">
              <a:lnSpc>
                <a:spcPct val="83000"/>
              </a:lnSpc>
            </a:pPr>
            <a:r>
              <a:rPr lang="en-US" sz="2800" b="0" i="0" u="none" strike="noStrike" noProof="1">
                <a:solidFill>
                  <a:schemeClr val="tx1">
                    <a:lumMod val="100000"/>
                  </a:schemeClr>
                </a:solidFill>
                <a:latin typeface="CircularXX Offc" panose="020B0504010101010104" pitchFamily="34" charset="0"/>
                <a:cs typeface="Arial" panose="020B0604020202020204" pitchFamily="34" charset="0"/>
              </a:rPr>
              <a:t>YOUR USER GUIDE</a:t>
            </a:r>
            <a:endParaRPr lang="en-US"/>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1224800" y="2116483"/>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a:srcRect l="3901" t="45142" r="62601" b="9046"/>
          <a:stretch/>
        </p:blipFill>
        <p:spPr>
          <a:xfrm>
            <a:off x="7347971" y="3309842"/>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17516" y="1493850"/>
            <a:ext cx="2901947"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000000"/>
                </a:solidFill>
                <a:latin typeface="+mn-lt"/>
                <a:cs typeface="Arial" panose="020B0604020202020204" pitchFamily="34" charset="0"/>
              </a:rPr>
              <a:t>TEXT STYLES</a:t>
            </a:r>
            <a:endParaRPr lang="en-US" altLang="da-DK" sz="1600" b="0" noProof="1">
              <a:solidFill>
                <a:srgbClr val="000000"/>
              </a:solidFill>
              <a:latin typeface="+mn-lt"/>
              <a:cs typeface="Arial" panose="020B0604020202020204" pitchFamily="34" charset="0"/>
            </a:endParaRPr>
          </a:p>
          <a:p>
            <a:pPr eaLnBrk="1" hangingPunct="1">
              <a:spcAft>
                <a:spcPts val="600"/>
              </a:spcAft>
              <a:defRPr/>
            </a:pPr>
            <a:r>
              <a:rPr lang="en-US" altLang="da-DK" sz="900" b="0" noProof="1">
                <a:solidFill>
                  <a:srgbClr val="000000"/>
                </a:solidFill>
                <a:latin typeface="+mn-lt"/>
                <a:cs typeface="Arial" panose="020B0604020202020204" pitchFamily="34" charset="0"/>
              </a:rPr>
              <a:t>Use the </a:t>
            </a:r>
            <a:r>
              <a:rPr lang="en-US" altLang="da-DK" sz="900" b="1" noProof="1">
                <a:solidFill>
                  <a:srgbClr val="000000"/>
                </a:solidFill>
                <a:latin typeface="+mn-lt"/>
                <a:cs typeface="Arial" panose="020B0604020202020204" pitchFamily="34" charset="0"/>
              </a:rPr>
              <a:t>TAB</a:t>
            </a:r>
            <a:r>
              <a:rPr lang="en-US" altLang="da-DK" sz="900" b="0" noProof="1">
                <a:solidFill>
                  <a:srgbClr val="000000"/>
                </a:solidFill>
                <a:latin typeface="+mn-lt"/>
                <a:cs typeface="Arial" panose="020B0604020202020204" pitchFamily="34" charset="0"/>
              </a:rPr>
              <a:t>-key</a:t>
            </a:r>
            <a:r>
              <a:rPr lang="en-US" altLang="da-DK" sz="900" b="0" baseline="0" noProof="1">
                <a:solidFill>
                  <a:srgbClr val="000000"/>
                </a:solidFill>
                <a:latin typeface="+mn-lt"/>
                <a:cs typeface="Arial" panose="020B0604020202020204" pitchFamily="34" charset="0"/>
              </a:rPr>
              <a:t> to jump through levels. Click </a:t>
            </a:r>
            <a:r>
              <a:rPr lang="en-US" altLang="da-DK" sz="900" b="1" baseline="0" noProof="1">
                <a:solidFill>
                  <a:srgbClr val="000000"/>
                </a:solidFill>
                <a:latin typeface="+mn-lt"/>
                <a:cs typeface="Arial" panose="020B0604020202020204" pitchFamily="34" charset="0"/>
              </a:rPr>
              <a:t>ENTER </a:t>
            </a:r>
            <a:r>
              <a:rPr lang="en-US" altLang="da-DK" sz="900" b="0" baseline="0" noProof="1">
                <a:solidFill>
                  <a:srgbClr val="000000"/>
                </a:solidFill>
                <a:latin typeface="+mn-lt"/>
                <a:cs typeface="Arial" panose="020B0604020202020204" pitchFamily="34" charset="0"/>
              </a:rPr>
              <a:t>and</a:t>
            </a:r>
            <a:r>
              <a:rPr lang="en-US" altLang="da-DK" sz="900" b="1" baseline="0" noProof="1">
                <a:solidFill>
                  <a:srgbClr val="000000"/>
                </a:solidFill>
                <a:latin typeface="+mn-lt"/>
                <a:cs typeface="Arial" panose="020B0604020202020204" pitchFamily="34" charset="0"/>
              </a:rPr>
              <a:t> TAB</a:t>
            </a:r>
            <a:r>
              <a:rPr lang="en-US" altLang="da-DK" sz="900" b="0" baseline="0" noProof="1">
                <a:solidFill>
                  <a:srgbClr val="000000"/>
                </a:solidFill>
                <a:latin typeface="+mn-lt"/>
                <a:cs typeface="Arial" panose="020B0604020202020204" pitchFamily="34" charset="0"/>
              </a:rPr>
              <a:t> to switch from one level to the next level</a:t>
            </a:r>
            <a:endParaRPr lang="en-US"/>
          </a:p>
          <a:p>
            <a:pPr eaLnBrk="1" hangingPunct="1">
              <a:spcAft>
                <a:spcPts val="600"/>
              </a:spcAft>
              <a:defRPr/>
            </a:pPr>
            <a:r>
              <a:rPr lang="en-US" altLang="da-DK" sz="900" b="0" baseline="0" noProof="1">
                <a:solidFill>
                  <a:srgbClr val="000000"/>
                </a:solidFill>
                <a:latin typeface="+mn-lt"/>
                <a:cs typeface="Arial" panose="020B0604020202020204" pitchFamily="34" charset="0"/>
              </a:rPr>
              <a:t>To go back in levels use </a:t>
            </a:r>
            <a:r>
              <a:rPr lang="en-US" altLang="da-DK" sz="900" b="1" baseline="0" noProof="1">
                <a:solidFill>
                  <a:srgbClr val="000000"/>
                </a:solidFill>
                <a:latin typeface="+mn-lt"/>
                <a:cs typeface="Arial" panose="020B0604020202020204" pitchFamily="34" charset="0"/>
              </a:rPr>
              <a:t>SHIFT+TAB</a:t>
            </a:r>
            <a:endParaRPr lang="en-US" sz="900" b="1" noProof="1">
              <a:solidFill>
                <a:srgbClr val="000000"/>
              </a:solidFill>
              <a:latin typeface="+mn-lt"/>
              <a:cs typeface="Arial" panose="020B0604020202020204" pitchFamily="34" charset="0"/>
            </a:endParaRPr>
          </a:p>
          <a:p>
            <a:pPr eaLnBrk="1" hangingPunct="1">
              <a:spcAft>
                <a:spcPts val="600"/>
              </a:spcAft>
              <a:defRPr/>
            </a:pPr>
            <a:r>
              <a:rPr lang="en-US" sz="900" noProof="1">
                <a:solidFill>
                  <a:srgbClr val="000000"/>
                </a:solidFill>
                <a:latin typeface="+mn-lt"/>
                <a:cs typeface="Arial" panose="020B0604020202020204" pitchFamily="34" charset="0"/>
              </a:rPr>
              <a:t>Alternatively, </a:t>
            </a:r>
            <a:r>
              <a:rPr lang="en-US" sz="900" b="1" noProof="1">
                <a:solidFill>
                  <a:srgbClr val="000000"/>
                </a:solidFill>
                <a:latin typeface="+mn-lt"/>
                <a:cs typeface="Arial" panose="020B0604020202020204" pitchFamily="34" charset="0"/>
              </a:rPr>
              <a:t>Increase</a:t>
            </a:r>
            <a:r>
              <a:rPr lang="en-US" sz="900" baseline="0" noProof="1">
                <a:solidFill>
                  <a:srgbClr val="000000"/>
                </a:solidFill>
                <a:latin typeface="+mn-lt"/>
                <a:cs typeface="Arial" panose="020B0604020202020204" pitchFamily="34" charset="0"/>
              </a:rPr>
              <a:t> and </a:t>
            </a:r>
            <a:r>
              <a:rPr lang="en-US" sz="900" b="1" baseline="0" noProof="1">
                <a:solidFill>
                  <a:srgbClr val="000000"/>
                </a:solidFill>
                <a:latin typeface="+mn-lt"/>
                <a:cs typeface="Arial" panose="020B0604020202020204" pitchFamily="34" charset="0"/>
              </a:rPr>
              <a:t>Decrease </a:t>
            </a:r>
            <a:r>
              <a:rPr lang="en-US" sz="900" baseline="0" noProof="1">
                <a:solidFill>
                  <a:srgbClr val="000000"/>
                </a:solidFill>
                <a:latin typeface="+mn-lt"/>
                <a:cs typeface="Arial" panose="020B0604020202020204" pitchFamily="34" charset="0"/>
              </a:rPr>
              <a:t>list level can be used</a:t>
            </a:r>
            <a:br>
              <a:rPr lang="en-GB" sz="900" baseline="0" noProof="1">
                <a:solidFill>
                  <a:srgbClr val="000000"/>
                </a:solidFill>
                <a:latin typeface="+mn-lt"/>
                <a:cs typeface="Arial" panose="020B0604020202020204" pitchFamily="34" charset="0"/>
              </a:rPr>
            </a:br>
            <a:endParaRPr lang="en-US" sz="900" baseline="0" noProof="1">
              <a:solidFill>
                <a:srgbClr val="000000"/>
              </a:solidFill>
              <a:latin typeface="+mn-lt"/>
              <a:cs typeface="Arial" panose="020B0604020202020204" pitchFamily="34" charset="0"/>
            </a:endParaRPr>
          </a:p>
          <a:p>
            <a:pPr eaLnBrk="1" hangingPunct="1">
              <a:spcAft>
                <a:spcPts val="600"/>
              </a:spcAft>
              <a:defRPr/>
            </a:pPr>
            <a:r>
              <a:rPr lang="en-US" altLang="da-DK" sz="900" b="1" noProof="1">
                <a:solidFill>
                  <a:srgbClr val="000000"/>
                </a:solidFill>
                <a:latin typeface="+mn-lt"/>
                <a:cs typeface="Arial" panose="020B0604020202020204" pitchFamily="34" charset="0"/>
              </a:rPr>
              <a:t>HINT: </a:t>
            </a:r>
            <a:r>
              <a:rPr lang="en-US" sz="900" b="1" noProof="1">
                <a:solidFill>
                  <a:srgbClr val="000000"/>
                </a:solidFill>
                <a:latin typeface="+mn-lt"/>
                <a:cs typeface="Arial" panose="020B0604020202020204" pitchFamily="34" charset="0"/>
              </a:rPr>
              <a:t>Use bullet button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Delete bullet for regular text.</a:t>
            </a:r>
            <a:br>
              <a:rPr lang="en-GB" altLang="da-DK" sz="900" b="0" noProof="1">
                <a:solidFill>
                  <a:srgbClr val="000000"/>
                </a:solidFill>
                <a:latin typeface="+mn-lt"/>
                <a:cs typeface="Arial" panose="020B0604020202020204" pitchFamily="34" charset="0"/>
              </a:rPr>
            </a:br>
            <a:r>
              <a:rPr lang="en-US" altLang="da-DK" sz="900" b="0" noProof="1">
                <a:solidFill>
                  <a:srgbClr val="000000"/>
                </a:solidFill>
                <a:latin typeface="+mn-lt"/>
                <a:cs typeface="Arial" panose="020B0604020202020204" pitchFamily="34" charset="0"/>
              </a:rPr>
              <a:t>Click on the bullet button to reaply the correct bullet again</a:t>
            </a:r>
            <a:endParaRPr lang="en-US"/>
          </a:p>
          <a:p>
            <a:pPr eaLnBrk="1" hangingPunct="1">
              <a:spcAft>
                <a:spcPts val="600"/>
              </a:spcAft>
              <a:defRPr/>
            </a:pPr>
            <a:br>
              <a:rPr lang="en-GB" altLang="da-DK" sz="900" b="0" noProof="1">
                <a:solidFill>
                  <a:srgbClr val="000000"/>
                </a:solidFill>
                <a:latin typeface="+mn-lt"/>
                <a:cs typeface="Arial" panose="020B0604020202020204" pitchFamily="34" charset="0"/>
              </a:rPr>
            </a:br>
            <a:r>
              <a:rPr lang="en-US" sz="1600" dirty="0">
                <a:solidFill>
                  <a:srgbClr val="000000"/>
                </a:solidFill>
                <a:latin typeface="+mn-lt"/>
                <a:cs typeface="Arial" panose="020B0604020202020204"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000000"/>
                </a:solidFill>
                <a:latin typeface="+mn-lt"/>
                <a:cs typeface="Arial" panose="020B0604020202020204" pitchFamily="34" charset="0"/>
              </a:rPr>
              <a:t>Click on the menu </a:t>
            </a:r>
            <a:r>
              <a:rPr lang="en-US" altLang="da-DK" sz="900" b="1" noProof="1">
                <a:solidFill>
                  <a:srgbClr val="000000"/>
                </a:solidFill>
                <a:latin typeface="+mn-lt"/>
                <a:cs typeface="Arial" panose="020B0604020202020204" pitchFamily="34" charset="0"/>
              </a:rPr>
              <a:t>New Slide </a:t>
            </a:r>
            <a:r>
              <a:rPr lang="en-US" altLang="da-DK" sz="900" b="0" noProof="1">
                <a:solidFill>
                  <a:srgbClr val="000000"/>
                </a:solidFill>
                <a:latin typeface="+mn-lt"/>
                <a:cs typeface="Arial" panose="020B0604020202020204" pitchFamily="34" charset="0"/>
              </a:rPr>
              <a:t>in the </a:t>
            </a:r>
            <a:r>
              <a:rPr lang="en-US" altLang="da-DK" sz="900" b="1" noProof="1">
                <a:solidFill>
                  <a:srgbClr val="000000"/>
                </a:solidFill>
                <a:latin typeface="+mn-lt"/>
                <a:cs typeface="Arial" panose="020B0604020202020204" pitchFamily="34" charset="0"/>
              </a:rPr>
              <a:t>Home</a:t>
            </a:r>
            <a:r>
              <a:rPr lang="en-US" altLang="da-DK" sz="900" b="0" noProof="1">
                <a:solidFill>
                  <a:srgbClr val="000000"/>
                </a:solidFill>
                <a:latin typeface="+mn-lt"/>
                <a:cs typeface="Arial" panose="020B0604020202020204" pitchFamily="34" charset="0"/>
              </a:rPr>
              <a:t> tab to insert a new slide</a:t>
            </a:r>
            <a:br>
              <a:rPr lang="en-GB" altLang="da-DK" sz="900" b="0" noProof="1">
                <a:solidFill>
                  <a:srgbClr val="000000"/>
                </a:solidFill>
                <a:latin typeface="+mn-lt"/>
                <a:cs typeface="Arial" panose="020B0604020202020204" pitchFamily="34" charset="0"/>
              </a:rPr>
            </a:br>
            <a:br>
              <a:rPr lang="en-GB" altLang="da-DK" sz="900" b="0" noProof="1">
                <a:solidFill>
                  <a:srgbClr val="000000"/>
                </a:solidFill>
                <a:latin typeface="+mn-lt"/>
                <a:cs typeface="Arial" panose="020B0604020202020204" pitchFamily="34" charset="0"/>
              </a:rPr>
            </a:br>
            <a:r>
              <a:rPr lang="en-US" altLang="da-DK" sz="900" b="1" noProof="1">
                <a:solidFill>
                  <a:srgbClr val="000000"/>
                </a:solidFill>
                <a:latin typeface="+mn-lt"/>
                <a:cs typeface="Arial" panose="020B0604020202020204" pitchFamily="34" charset="0"/>
              </a:rPr>
              <a:t>Change layout</a:t>
            </a:r>
            <a:endParaRPr lang="en-US" altLang="da-DK" sz="900" b="0" noProof="1">
              <a:solidFill>
                <a:srgbClr val="000000"/>
              </a:solidFill>
              <a:latin typeface="+mn-lt"/>
              <a:cs typeface="Arial" panose="020B0604020202020204" pitchFamily="34" charset="0"/>
            </a:endParaRPr>
          </a:p>
          <a:p>
            <a:pPr marL="0" indent="0">
              <a:spcAft>
                <a:spcPts val="600"/>
              </a:spcAft>
              <a:buFont typeface="+mj-lt"/>
              <a:buNone/>
            </a:pPr>
            <a:r>
              <a:rPr lang="en-US" sz="900" noProof="1">
                <a:solidFill>
                  <a:srgbClr val="000000"/>
                </a:solidFill>
                <a:latin typeface="+mn-lt"/>
                <a:ea typeface="Arial" panose="020B0604020202020204" pitchFamily="34" charset="0"/>
              </a:rPr>
              <a:t>Click on the arrow next to </a:t>
            </a:r>
            <a:r>
              <a:rPr lang="en-US" sz="900" b="1" noProof="1">
                <a:solidFill>
                  <a:srgbClr val="000000"/>
                </a:solidFill>
                <a:latin typeface="+mn-lt"/>
                <a:ea typeface="Arial" panose="020B0604020202020204" pitchFamily="34" charset="0"/>
              </a:rPr>
              <a:t>Layout </a:t>
            </a:r>
            <a:r>
              <a:rPr lang="en-US" sz="900" noProof="1">
                <a:solidFill>
                  <a:srgbClr val="000000"/>
                </a:solidFill>
                <a:latin typeface="+mn-lt"/>
                <a:ea typeface="Arial" panose="020B0604020202020204" pitchFamily="34" charset="0"/>
              </a:rPr>
              <a:t>to view a dropdown menu of possible slide layouts</a:t>
            </a:r>
            <a:br>
              <a:rPr lang="en-GB" sz="900" noProof="0" dirty="0">
                <a:solidFill>
                  <a:srgbClr val="000000"/>
                </a:solidFill>
                <a:latin typeface="+mn-lt"/>
                <a:ea typeface="Arial" panose="020B0604020202020204" pitchFamily="34" charset="0"/>
              </a:rPr>
            </a:br>
            <a:endParaRPr lang="en-US" sz="900" noProof="0" dirty="0">
              <a:solidFill>
                <a:srgbClr val="000000"/>
              </a:solidFill>
              <a:latin typeface="+mn-lt"/>
              <a:ea typeface="Arial" panose="020B0604020202020204" pitchFamily="34" charset="0"/>
            </a:endParaRPr>
          </a:p>
          <a:p>
            <a:pPr eaLnBrk="1" hangingPunct="1">
              <a:spcAft>
                <a:spcPts val="600"/>
              </a:spcAft>
              <a:defRPr/>
            </a:pPr>
            <a:r>
              <a:rPr lang="en-US" sz="900" b="1" noProof="1">
                <a:solidFill>
                  <a:srgbClr val="000000"/>
                </a:solidFill>
                <a:latin typeface="+mn-lt"/>
                <a:cs typeface="Arial" panose="020B0604020202020204"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rgbClr val="000000"/>
                </a:solidFill>
                <a:latin typeface="+mn-lt"/>
                <a:cs typeface="Arial" panose="020B0604020202020204" pitchFamily="34" charset="0"/>
              </a:rPr>
              <a:t>1. </a:t>
            </a:r>
            <a:r>
              <a:rPr lang="en-US" altLang="da-DK" sz="900" noProof="1">
                <a:solidFill>
                  <a:srgbClr val="000000"/>
                </a:solidFill>
                <a:latin typeface="+mn-lt"/>
                <a:cs typeface="Arial" panose="020B0604020202020204" pitchFamily="34" charset="0"/>
              </a:rPr>
              <a:t>Click the </a:t>
            </a:r>
            <a:r>
              <a:rPr lang="en-US" altLang="da-DK" sz="900" b="1" noProof="1">
                <a:solidFill>
                  <a:srgbClr val="000000"/>
                </a:solidFill>
                <a:latin typeface="+mn-lt"/>
                <a:cs typeface="Arial" panose="020B0604020202020204" pitchFamily="34" charset="0"/>
              </a:rPr>
              <a:t>Home</a:t>
            </a:r>
            <a:r>
              <a:rPr lang="en-US" altLang="da-DK" sz="900" noProof="1">
                <a:solidFill>
                  <a:srgbClr val="000000"/>
                </a:solidFill>
                <a:latin typeface="+mn-lt"/>
                <a:cs typeface="Arial" panose="020B0604020202020204" pitchFamily="34" charset="0"/>
              </a:rPr>
              <a:t> tab</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rgbClr val="000000"/>
                </a:solidFill>
                <a:latin typeface="+mn-lt"/>
                <a:cs typeface="Arial" panose="020B0604020202020204" pitchFamily="34" charset="0"/>
              </a:rPr>
              <a:t>2. </a:t>
            </a:r>
            <a:r>
              <a:rPr lang="en-US" altLang="da-DK" sz="900" noProof="1">
                <a:solidFill>
                  <a:srgbClr val="000000"/>
                </a:solidFill>
                <a:latin typeface="+mn-lt"/>
                <a:cs typeface="Arial" panose="020B0604020202020204" pitchFamily="34" charset="0"/>
              </a:rPr>
              <a:t>Click the </a:t>
            </a:r>
            <a:r>
              <a:rPr lang="en-US" altLang="da-DK" sz="900" b="1" noProof="1">
                <a:solidFill>
                  <a:srgbClr val="000000"/>
                </a:solidFill>
                <a:latin typeface="+mn-lt"/>
                <a:cs typeface="Arial" panose="020B0604020202020204" pitchFamily="34" charset="0"/>
              </a:rPr>
              <a:t>Reset</a:t>
            </a:r>
            <a:r>
              <a:rPr lang="en-US" altLang="da-DK" sz="900" noProof="1">
                <a:solidFill>
                  <a:srgbClr val="000000"/>
                </a:solidFill>
                <a:latin typeface="+mn-lt"/>
                <a:cs typeface="Arial" panose="020B0604020202020204" pitchFamily="34" charset="0"/>
              </a:rPr>
              <a:t> menu to reset position, size and formatting of the slide placeholders to their default settings</a:t>
            </a:r>
            <a:endParaRPr lang="en-US" sz="900" dirty="0">
              <a:solidFill>
                <a:srgbClr val="000000"/>
              </a:solidFill>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393763" y="485922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393763" y="4004907"/>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396461" y="5758523"/>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393763" y="2499649"/>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a:srcRect l="50000" t="50000" b="4554"/>
          <a:stretch/>
        </p:blipFill>
        <p:spPr>
          <a:xfrm>
            <a:off x="7299819" y="2694597"/>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645790" y="5739037"/>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a:srcRect l="1" t="29690" r="1315"/>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1"/>
            <a:srcRect l="21641" t="72894" r="72046" b="1834"/>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2"/>
          <a:stretch>
            <a:fillRect/>
          </a:stretch>
        </p:blipFill>
        <p:spPr>
          <a:xfrm>
            <a:off x="3393763" y="3209517"/>
            <a:ext cx="257143" cy="285714"/>
          </a:xfrm>
          <a:prstGeom prst="rect">
            <a:avLst/>
          </a:prstGeom>
        </p:spPr>
      </p:pic>
      <p:sp>
        <p:nvSpPr>
          <p:cNvPr id="11" name="TextBox 10">
            <a:extLst>
              <a:ext uri="{FF2B5EF4-FFF2-40B4-BE49-F238E27FC236}">
                <a16:creationId xmlns:a16="http://schemas.microsoft.com/office/drawing/2014/main" id="{5D1B6CE1-64F3-2BC5-4331-2FCC2827ED41}"/>
              </a:ext>
            </a:extLst>
          </p:cNvPr>
          <p:cNvSpPr txBox="1">
            <a:spLocks/>
          </p:cNvSpPr>
          <p:nvPr userDrawn="1"/>
        </p:nvSpPr>
        <p:spPr>
          <a:xfrm>
            <a:off x="417515" y="522000"/>
            <a:ext cx="2649537" cy="153888"/>
          </a:xfrm>
          <a:prstGeom prst="rect">
            <a:avLst/>
          </a:prstGeom>
          <a:noFill/>
          <a:effectLst/>
        </p:spPr>
        <p:txBody>
          <a:bodyPr vert="horz" wrap="square" lIns="0" tIns="0" rIns="0" bIns="0" anchor="t">
            <a:noAutofit/>
          </a:bodyPr>
          <a:lstStyle/>
          <a:p>
            <a:pPr algn="l"/>
            <a:r>
              <a:rPr lang="en-US" sz="1000" b="0" i="0" u="none" strike="noStrike" noProof="1">
                <a:solidFill>
                  <a:schemeClr val="tx1">
                    <a:lumMod val="100000"/>
                  </a:schemeClr>
                </a:solidFill>
                <a:latin typeface="CircularXX Offc" panose="020B0504010101010104" pitchFamily="34" charset="0"/>
                <a:cs typeface="Arial" panose="020B0604020202020204" pitchFamily="34" charset="0"/>
              </a:rPr>
              <a:t>TIPS &amp; TRICKS</a:t>
            </a:r>
            <a:endParaRPr lang="en-US" sz="1000" b="0" i="0" u="none" strike="noStrike" dirty="0">
              <a:solidFill>
                <a:schemeClr val="tx1">
                  <a:lumMod val="100000"/>
                </a:schemeClr>
              </a:solidFill>
              <a:latin typeface="CircularXX Offc" panose="020B0504010101010104" pitchFamily="34" charset="0"/>
            </a:endParaRPr>
          </a:p>
        </p:txBody>
      </p:sp>
    </p:spTree>
    <p:extLst>
      <p:ext uri="{BB962C8B-B14F-4D97-AF65-F5344CB8AC3E}">
        <p14:creationId xmlns:p14="http://schemas.microsoft.com/office/powerpoint/2010/main" val="48728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BED15FA-6EE8-4B82-A537-F53ACAF84CA4}" type="datetime1">
              <a:rPr lang="en-US" smtClean="0"/>
              <a:t>10/21/2024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US" noProof="0" dirty="0"/>
              <a:t>Mark placeholder to insert image </a:t>
            </a:r>
            <a:r>
              <a:rPr lang="en-US" dirty="0"/>
              <a:t>using the Insert tab – Pictures or from Templafy</a:t>
            </a:r>
            <a:endParaRPr lang="en-US"/>
          </a:p>
          <a:p>
            <a:endParaRPr lang="en-US" dirty="0"/>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US" dirty="0"/>
              <a:t>.</a:t>
            </a:r>
            <a:endParaRPr lang="en-US"/>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US" dirty="0"/>
              <a:t>Headline</a:t>
            </a:r>
            <a:endParaRPr lang="en-US"/>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US" dirty="0"/>
              <a:t>Subtitle</a:t>
            </a:r>
            <a:endParaRPr lang="en-US"/>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US" dirty="0"/>
              <a:t>Headline</a:t>
            </a:r>
            <a:endParaRPr lang="en-US"/>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6B010D-12BA-4529-B692-206652452F2C}" type="datetime1">
              <a:rPr lang="en-US" smtClean="0"/>
              <a:t>10/21/2024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US" dirty="0"/>
              <a:t>Headline</a:t>
            </a:r>
            <a:endParaRPr lang="en-US"/>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US" dirty="0"/>
              <a:t>Subtitle</a:t>
            </a:r>
            <a:endParaRPr lang="en-US"/>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US" dirty="0"/>
              <a:t>Headline</a:t>
            </a:r>
            <a:endParaRPr lang="en-US"/>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US" noProof="0" dirty="0"/>
              <a:t>Click to add Agenda title</a:t>
            </a:r>
            <a:endParaRPr lang="en-US"/>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US" noProof="0" dirty="0"/>
              <a:t>Click to add agenda point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en-US" smtClean="0"/>
              <a:t>10/21/2024</a:t>
            </a:fld>
            <a:endParaRPr lang="en-US"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US" noProof="0" dirty="0"/>
              <a:t>Click to add Agenda title</a:t>
            </a:r>
            <a:endParaRPr lang="en-US"/>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US" noProof="0" dirty="0"/>
              <a:t>Click to add agenda point</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en-US" smtClean="0"/>
              <a:t>10/21/2024</a:t>
            </a:fld>
            <a:endParaRPr lang="en-US"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dirty="0"/>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US" sz="700" dirty="0">
                <a:solidFill>
                  <a:schemeClr val="tx1"/>
                </a:solidFill>
              </a:rPr>
              <a:t>Ramboll</a:t>
            </a:r>
            <a:endParaRPr lang="en-US"/>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US" sz="700" dirty="0">
                <a:solidFill>
                  <a:schemeClr val="tx2"/>
                </a:solidFill>
              </a:rPr>
              <a:t>Ramboll</a:t>
            </a:r>
            <a:endParaRPr lang="en-US"/>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US" dirty="0"/>
              <a:t>Click to add title</a:t>
            </a:r>
            <a:endParaRPr lang="en-US"/>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US" noProof="0" dirty="0"/>
              <a:t>Level 1 (Enter+TAB for next text level, SHIFT+TAB to go back in levels)</a:t>
            </a:r>
            <a:endParaRPr lang="en-US"/>
          </a:p>
          <a:p>
            <a:pPr lvl="1"/>
            <a:r>
              <a:rPr lang="en-US" noProof="0" dirty="0"/>
              <a:t>Level 2</a:t>
            </a:r>
            <a:endParaRPr lang="en-US"/>
          </a:p>
          <a:p>
            <a:pPr lvl="2"/>
            <a:r>
              <a:rPr lang="en-US" noProof="0" dirty="0"/>
              <a:t>Level 3</a:t>
            </a:r>
            <a:endParaRPr lang="en-US"/>
          </a:p>
          <a:p>
            <a:pPr lvl="3"/>
            <a:r>
              <a:rPr lang="en-US" noProof="0" dirty="0"/>
              <a:t>Level 4</a:t>
            </a:r>
            <a:endParaRPr lang="en-US"/>
          </a:p>
          <a:p>
            <a:pPr lvl="4"/>
            <a:r>
              <a:rPr lang="en-US" noProof="0" dirty="0"/>
              <a:t>Level 5</a:t>
            </a:r>
            <a:endParaRPr lang="en-US"/>
          </a:p>
          <a:p>
            <a:pPr lvl="5"/>
            <a:r>
              <a:rPr lang="en-US" noProof="0" dirty="0"/>
              <a:t>Level 6</a:t>
            </a:r>
            <a:endParaRPr lang="en-US"/>
          </a:p>
          <a:p>
            <a:pPr lvl="6"/>
            <a:r>
              <a:rPr lang="en-US" noProof="0" dirty="0"/>
              <a:t>Level 7</a:t>
            </a:r>
            <a:endParaRPr lang="en-US"/>
          </a:p>
          <a:p>
            <a:pPr lvl="7"/>
            <a:r>
              <a:rPr lang="en-US" noProof="0" dirty="0"/>
              <a:t>Level 8</a:t>
            </a:r>
            <a:endParaRPr lang="en-US"/>
          </a:p>
          <a:p>
            <a:pPr lvl="8"/>
            <a:r>
              <a:rPr lang="en-US" noProof="0" dirty="0"/>
              <a:t>Level 9</a:t>
            </a:r>
            <a:endParaRPr lang="en-US"/>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en-US" smtClean="0"/>
              <a:t>10/21/2024</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73" r:id="rId56"/>
    <p:sldLayoutId id="2147483774" r:id="rId57"/>
    <p:sldLayoutId id="2147483775" r:id="rId58"/>
    <p:sldLayoutId id="2147483776" r:id="rId59"/>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www.camx.co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3.emf"/><Relationship Id="rId5" Type="http://schemas.openxmlformats.org/officeDocument/2006/relationships/image" Target="../media/image32.jp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s://www.epa.gov/pm-pollution/final-reconsideration-national-ambient-air-quality-standards-particulate-matter-pm"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www.epa.gov/pm-pollution/final-reconsideration-national-ambient-air-quality-standards-particulate-matter-pm" TargetMode="External"/><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9FCCFE-889F-4525-B43F-166C7E08A495}"/>
              </a:ext>
            </a:extLst>
          </p:cNvPr>
          <p:cNvSpPr>
            <a:spLocks noGrp="1"/>
          </p:cNvSpPr>
          <p:nvPr>
            <p:ph type="sldNum" sz="quarter" idx="17"/>
          </p:nvPr>
        </p:nvSpPr>
        <p:spPr/>
        <p:txBody>
          <a:bodyPr/>
          <a:lstStyle/>
          <a:p>
            <a:fld id="{23AA811B-2EBD-4900-905E-5BE206449611}" type="slidenum">
              <a:rPr lang="en-US" smtClean="0"/>
              <a:pPr/>
              <a:t>1</a:t>
            </a:fld>
            <a:endParaRPr lang="en-US" dirty="0"/>
          </a:p>
        </p:txBody>
      </p:sp>
      <p:sp>
        <p:nvSpPr>
          <p:cNvPr id="3" name="Title 2">
            <a:extLst>
              <a:ext uri="{FF2B5EF4-FFF2-40B4-BE49-F238E27FC236}">
                <a16:creationId xmlns:a16="http://schemas.microsoft.com/office/drawing/2014/main" id="{A5FF75E0-1BB3-4CF0-848A-D978DD9F00B1}"/>
              </a:ext>
            </a:extLst>
          </p:cNvPr>
          <p:cNvSpPr>
            <a:spLocks noGrp="1"/>
          </p:cNvSpPr>
          <p:nvPr>
            <p:ph type="ctrTitle"/>
          </p:nvPr>
        </p:nvSpPr>
        <p:spPr>
          <a:xfrm>
            <a:off x="383809" y="846386"/>
            <a:ext cx="10485800" cy="804214"/>
          </a:xfrm>
        </p:spPr>
        <p:txBody>
          <a:bodyPr/>
          <a:lstStyle/>
          <a:p>
            <a:pPr algn="ctr"/>
            <a:r>
              <a:rPr lang="en-US" sz="4000" b="1" dirty="0"/>
              <a:t>Future year Source Apportionment PM</a:t>
            </a:r>
            <a:r>
              <a:rPr lang="en-US" sz="4000" b="1" baseline="-25000" dirty="0"/>
              <a:t>2.5</a:t>
            </a:r>
            <a:r>
              <a:rPr lang="en-US" sz="4000" b="1" dirty="0"/>
              <a:t> modeling in Continental US</a:t>
            </a:r>
          </a:p>
        </p:txBody>
      </p:sp>
      <p:sp>
        <p:nvSpPr>
          <p:cNvPr id="4" name="Subtitle 3">
            <a:extLst>
              <a:ext uri="{FF2B5EF4-FFF2-40B4-BE49-F238E27FC236}">
                <a16:creationId xmlns:a16="http://schemas.microsoft.com/office/drawing/2014/main" id="{8870E343-E0D1-4765-950E-8ED1965DF354}"/>
              </a:ext>
            </a:extLst>
          </p:cNvPr>
          <p:cNvSpPr>
            <a:spLocks noGrp="1"/>
          </p:cNvSpPr>
          <p:nvPr>
            <p:ph type="subTitle" idx="1"/>
          </p:nvPr>
        </p:nvSpPr>
        <p:spPr>
          <a:xfrm>
            <a:off x="298007" y="4880928"/>
            <a:ext cx="10485800" cy="828000"/>
          </a:xfrm>
        </p:spPr>
        <p:txBody>
          <a:bodyPr/>
          <a:lstStyle/>
          <a:p>
            <a:r>
              <a:rPr lang="en-US" sz="1600" dirty="0"/>
              <a:t>CMAS Conference </a:t>
            </a:r>
          </a:p>
          <a:p>
            <a:r>
              <a:rPr lang="en-US" sz="1600" dirty="0"/>
              <a:t>October 21, 2024</a:t>
            </a:r>
          </a:p>
        </p:txBody>
      </p:sp>
      <p:sp>
        <p:nvSpPr>
          <p:cNvPr id="5" name="Text Placeholder 4">
            <a:extLst>
              <a:ext uri="{FF2B5EF4-FFF2-40B4-BE49-F238E27FC236}">
                <a16:creationId xmlns:a16="http://schemas.microsoft.com/office/drawing/2014/main" id="{D7FD4F0E-CD52-4E94-A9D4-A18F20E6F98A}"/>
              </a:ext>
            </a:extLst>
          </p:cNvPr>
          <p:cNvSpPr>
            <a:spLocks noGrp="1"/>
          </p:cNvSpPr>
          <p:nvPr>
            <p:ph type="body" sz="quarter" idx="18"/>
          </p:nvPr>
        </p:nvSpPr>
        <p:spPr>
          <a:xfrm>
            <a:off x="377100" y="2170800"/>
            <a:ext cx="10485800" cy="1476000"/>
          </a:xfrm>
        </p:spPr>
        <p:txBody>
          <a:bodyPr/>
          <a:lstStyle/>
          <a:p>
            <a:pPr marL="0" marR="0" algn="ctr">
              <a:lnSpc>
                <a:spcPct val="107000"/>
              </a:lnSpc>
              <a:spcBef>
                <a:spcPts val="0"/>
              </a:spcBef>
              <a:spcAft>
                <a:spcPts val="800"/>
              </a:spcAft>
            </a:pP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Lakshmi Pradeepa Vennam</a:t>
            </a: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1</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 Prakash Karamchandani</a:t>
            </a: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1</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 Tejas Shah</a:t>
            </a: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1</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 Ralph Morris</a:t>
            </a: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1</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 Karim Hamza</a:t>
            </a: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2</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 Fred Turrati</a:t>
            </a: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2</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 Yamada Taiga</a:t>
            </a: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2</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 and Toru Kidokoro</a:t>
            </a: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2</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1</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Ramboll Americas Engineering Solutions, Novato, CA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kern="100" baseline="30000" dirty="0">
                <a:effectLst/>
                <a:latin typeface="Verdana" panose="020B0604030504040204" pitchFamily="34" charset="0"/>
                <a:ea typeface="Calibri" panose="020F0502020204030204" pitchFamily="34" charset="0"/>
                <a:cs typeface="Times New Roman" panose="02020603050405020304" pitchFamily="18" charset="0"/>
              </a:rPr>
              <a:t>2</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Toyota Motor Corporation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custData r:id="rId1"/>
      <p:custData r:id="rId2"/>
      <p:tags r:id="rId3"/>
    </p:custDataLst>
    <p:extLst>
      <p:ext uri="{BB962C8B-B14F-4D97-AF65-F5344CB8AC3E}">
        <p14:creationId xmlns:p14="http://schemas.microsoft.com/office/powerpoint/2010/main" val="236816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B6B4-A301-8746-364B-116F190B8850}"/>
              </a:ext>
            </a:extLst>
          </p:cNvPr>
          <p:cNvSpPr>
            <a:spLocks noGrp="1"/>
          </p:cNvSpPr>
          <p:nvPr>
            <p:ph type="title"/>
          </p:nvPr>
        </p:nvSpPr>
        <p:spPr/>
        <p:txBody>
          <a:bodyPr/>
          <a:lstStyle/>
          <a:p>
            <a:r>
              <a:rPr lang="en-US" dirty="0"/>
              <a:t>Primary vs Secondary Contribution</a:t>
            </a:r>
          </a:p>
        </p:txBody>
      </p:sp>
      <p:sp>
        <p:nvSpPr>
          <p:cNvPr id="4" name="Slide Number Placeholder 3">
            <a:extLst>
              <a:ext uri="{FF2B5EF4-FFF2-40B4-BE49-F238E27FC236}">
                <a16:creationId xmlns:a16="http://schemas.microsoft.com/office/drawing/2014/main" id="{971158EC-C115-905C-474F-DBBFB8433C07}"/>
              </a:ext>
            </a:extLst>
          </p:cNvPr>
          <p:cNvSpPr>
            <a:spLocks noGrp="1"/>
          </p:cNvSpPr>
          <p:nvPr>
            <p:ph type="sldNum" sz="quarter" idx="12"/>
          </p:nvPr>
        </p:nvSpPr>
        <p:spPr/>
        <p:txBody>
          <a:bodyPr/>
          <a:lstStyle/>
          <a:p>
            <a:fld id="{23AA811B-2EBD-4900-905E-5BE206449611}" type="slidenum">
              <a:rPr lang="en-US" smtClean="0"/>
              <a:pPr/>
              <a:t>10</a:t>
            </a:fld>
            <a:endParaRPr lang="en-US" dirty="0"/>
          </a:p>
        </p:txBody>
      </p:sp>
      <p:pic>
        <p:nvPicPr>
          <p:cNvPr id="8" name="Content Placeholder 7">
            <a:extLst>
              <a:ext uri="{FF2B5EF4-FFF2-40B4-BE49-F238E27FC236}">
                <a16:creationId xmlns:a16="http://schemas.microsoft.com/office/drawing/2014/main" id="{E954AFAB-727B-2C1C-53B6-9FC29743067A}"/>
              </a:ext>
            </a:extLst>
          </p:cNvPr>
          <p:cNvPicPr>
            <a:picLocks noGrp="1" noChangeAspect="1"/>
          </p:cNvPicPr>
          <p:nvPr>
            <p:ph idx="1"/>
          </p:nvPr>
        </p:nvPicPr>
        <p:blipFill>
          <a:blip r:embed="rId3"/>
          <a:stretch>
            <a:fillRect/>
          </a:stretch>
        </p:blipFill>
        <p:spPr>
          <a:xfrm>
            <a:off x="0" y="2096500"/>
            <a:ext cx="5963741" cy="3122758"/>
          </a:xfrm>
          <a:prstGeom prst="rect">
            <a:avLst/>
          </a:prstGeom>
        </p:spPr>
      </p:pic>
      <p:pic>
        <p:nvPicPr>
          <p:cNvPr id="10" name="Picture 9">
            <a:extLst>
              <a:ext uri="{FF2B5EF4-FFF2-40B4-BE49-F238E27FC236}">
                <a16:creationId xmlns:a16="http://schemas.microsoft.com/office/drawing/2014/main" id="{A3C2ABC9-7092-C8A7-F036-810CC4192D63}"/>
              </a:ext>
            </a:extLst>
          </p:cNvPr>
          <p:cNvPicPr>
            <a:picLocks noChangeAspect="1"/>
          </p:cNvPicPr>
          <p:nvPr/>
        </p:nvPicPr>
        <p:blipFill>
          <a:blip r:embed="rId4"/>
          <a:stretch>
            <a:fillRect/>
          </a:stretch>
        </p:blipFill>
        <p:spPr>
          <a:xfrm>
            <a:off x="5885411" y="2096499"/>
            <a:ext cx="6306589" cy="3122759"/>
          </a:xfrm>
          <a:prstGeom prst="rect">
            <a:avLst/>
          </a:prstGeom>
        </p:spPr>
      </p:pic>
    </p:spTree>
    <p:extLst>
      <p:ext uri="{BB962C8B-B14F-4D97-AF65-F5344CB8AC3E}">
        <p14:creationId xmlns:p14="http://schemas.microsoft.com/office/powerpoint/2010/main" val="85386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E0FF-B0F5-A370-97D4-FFA7AAAA67AC}"/>
              </a:ext>
            </a:extLst>
          </p:cNvPr>
          <p:cNvSpPr>
            <a:spLocks noGrp="1"/>
          </p:cNvSpPr>
          <p:nvPr>
            <p:ph type="title"/>
          </p:nvPr>
        </p:nvSpPr>
        <p:spPr/>
        <p:txBody>
          <a:bodyPr/>
          <a:lstStyle/>
          <a:p>
            <a:r>
              <a:rPr lang="en-US" dirty="0">
                <a:solidFill>
                  <a:srgbClr val="009DE0"/>
                </a:solidFill>
                <a:latin typeface="Verdana" panose="020B0604030504040204" pitchFamily="34" charset="0"/>
                <a:ea typeface="Times New Roman" panose="02020603050405020304" pitchFamily="18" charset="0"/>
                <a:cs typeface="Times New Roman" panose="02020603050405020304" pitchFamily="18" charset="0"/>
              </a:rPr>
              <a:t>S</a:t>
            </a:r>
            <a:r>
              <a:rPr lang="en-US"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ource sectors contributions to future year primary PM</a:t>
            </a:r>
            <a:r>
              <a:rPr lang="en-US" baseline="-25000"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2.5</a:t>
            </a:r>
            <a:r>
              <a:rPr lang="en-US"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 design values </a:t>
            </a:r>
            <a:br>
              <a:rPr lang="en-US"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br>
            <a:endParaRPr lang="en-US" dirty="0"/>
          </a:p>
        </p:txBody>
      </p:sp>
      <p:pic>
        <p:nvPicPr>
          <p:cNvPr id="5" name="Content Placeholder 4">
            <a:extLst>
              <a:ext uri="{FF2B5EF4-FFF2-40B4-BE49-F238E27FC236}">
                <a16:creationId xmlns:a16="http://schemas.microsoft.com/office/drawing/2014/main" id="{CBBEE85A-4528-F2D9-A6EE-A283FD3C6BC9}"/>
              </a:ext>
            </a:extLst>
          </p:cNvPr>
          <p:cNvPicPr>
            <a:picLocks noGrp="1" noChangeAspect="1"/>
          </p:cNvPicPr>
          <p:nvPr>
            <p:ph idx="1"/>
          </p:nvPr>
        </p:nvPicPr>
        <p:blipFill>
          <a:blip r:embed="rId3"/>
          <a:stretch>
            <a:fillRect/>
          </a:stretch>
        </p:blipFill>
        <p:spPr>
          <a:xfrm>
            <a:off x="1087119" y="1770611"/>
            <a:ext cx="9582325" cy="4609869"/>
          </a:xfrm>
          <a:prstGeom prst="rect">
            <a:avLst/>
          </a:prstGeom>
        </p:spPr>
      </p:pic>
      <p:sp>
        <p:nvSpPr>
          <p:cNvPr id="4" name="Slide Number Placeholder 3">
            <a:extLst>
              <a:ext uri="{FF2B5EF4-FFF2-40B4-BE49-F238E27FC236}">
                <a16:creationId xmlns:a16="http://schemas.microsoft.com/office/drawing/2014/main" id="{1EDD3A5D-93AD-C3A5-CFDC-B92CCDE956B3}"/>
              </a:ext>
            </a:extLst>
          </p:cNvPr>
          <p:cNvSpPr>
            <a:spLocks noGrp="1"/>
          </p:cNvSpPr>
          <p:nvPr>
            <p:ph type="sldNum" sz="quarter" idx="12"/>
          </p:nvPr>
        </p:nvSpPr>
        <p:spPr/>
        <p:txBody>
          <a:bodyPr/>
          <a:lstStyle/>
          <a:p>
            <a:fld id="{23AA811B-2EBD-4900-905E-5BE206449611}" type="slidenum">
              <a:rPr lang="en-US" smtClean="0"/>
              <a:pPr/>
              <a:t>11</a:t>
            </a:fld>
            <a:endParaRPr lang="en-US" dirty="0"/>
          </a:p>
        </p:txBody>
      </p:sp>
    </p:spTree>
    <p:extLst>
      <p:ext uri="{BB962C8B-B14F-4D97-AF65-F5344CB8AC3E}">
        <p14:creationId xmlns:p14="http://schemas.microsoft.com/office/powerpoint/2010/main" val="303208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E0FF-B0F5-A370-97D4-FFA7AAAA67AC}"/>
              </a:ext>
            </a:extLst>
          </p:cNvPr>
          <p:cNvSpPr>
            <a:spLocks noGrp="1"/>
          </p:cNvSpPr>
          <p:nvPr>
            <p:ph type="title"/>
          </p:nvPr>
        </p:nvSpPr>
        <p:spPr>
          <a:xfrm>
            <a:off x="359999" y="655200"/>
            <a:ext cx="11103251" cy="936000"/>
          </a:xfrm>
        </p:spPr>
        <p:txBody>
          <a:bodyPr/>
          <a:lstStyle/>
          <a:p>
            <a:r>
              <a:rPr lang="en-US" dirty="0">
                <a:solidFill>
                  <a:srgbClr val="009DE0"/>
                </a:solidFill>
                <a:latin typeface="Verdana" panose="020B0604030504040204" pitchFamily="34" charset="0"/>
                <a:ea typeface="Times New Roman" panose="02020603050405020304" pitchFamily="18" charset="0"/>
                <a:cs typeface="Times New Roman" panose="02020603050405020304" pitchFamily="18" charset="0"/>
              </a:rPr>
              <a:t>S</a:t>
            </a:r>
            <a:r>
              <a:rPr lang="en-US"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ource sectors contributions to future year secondary PM</a:t>
            </a:r>
            <a:r>
              <a:rPr lang="en-US" baseline="-25000"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2.5</a:t>
            </a:r>
            <a:r>
              <a:rPr lang="en-US"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 design values </a:t>
            </a:r>
            <a:br>
              <a:rPr lang="en-US"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1EDD3A5D-93AD-C3A5-CFDC-B92CCDE956B3}"/>
              </a:ext>
            </a:extLst>
          </p:cNvPr>
          <p:cNvSpPr>
            <a:spLocks noGrp="1"/>
          </p:cNvSpPr>
          <p:nvPr>
            <p:ph type="sldNum" sz="quarter" idx="12"/>
          </p:nvPr>
        </p:nvSpPr>
        <p:spPr/>
        <p:txBody>
          <a:bodyPr/>
          <a:lstStyle/>
          <a:p>
            <a:fld id="{23AA811B-2EBD-4900-905E-5BE206449611}" type="slidenum">
              <a:rPr lang="en-US" smtClean="0"/>
              <a:pPr/>
              <a:t>12</a:t>
            </a:fld>
            <a:endParaRPr lang="en-US" dirty="0"/>
          </a:p>
        </p:txBody>
      </p:sp>
      <p:pic>
        <p:nvPicPr>
          <p:cNvPr id="7" name="Content Placeholder 6">
            <a:extLst>
              <a:ext uri="{FF2B5EF4-FFF2-40B4-BE49-F238E27FC236}">
                <a16:creationId xmlns:a16="http://schemas.microsoft.com/office/drawing/2014/main" id="{35116B37-8B35-5384-5C75-97330C6943BD}"/>
              </a:ext>
            </a:extLst>
          </p:cNvPr>
          <p:cNvPicPr>
            <a:picLocks noGrp="1" noChangeAspect="1"/>
          </p:cNvPicPr>
          <p:nvPr>
            <p:ph idx="1"/>
          </p:nvPr>
        </p:nvPicPr>
        <p:blipFill>
          <a:blip r:embed="rId3"/>
          <a:stretch>
            <a:fillRect/>
          </a:stretch>
        </p:blipFill>
        <p:spPr>
          <a:xfrm>
            <a:off x="981562" y="1812175"/>
            <a:ext cx="9675354" cy="4512369"/>
          </a:xfrm>
          <a:prstGeom prst="rect">
            <a:avLst/>
          </a:prstGeom>
        </p:spPr>
      </p:pic>
    </p:spTree>
    <p:extLst>
      <p:ext uri="{BB962C8B-B14F-4D97-AF65-F5344CB8AC3E}">
        <p14:creationId xmlns:p14="http://schemas.microsoft.com/office/powerpoint/2010/main" val="142939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D139-CBEA-6451-6FB2-A257ABC63F9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0C7D337-94F3-7AF1-FB03-67D179FE6AB4}"/>
              </a:ext>
            </a:extLst>
          </p:cNvPr>
          <p:cNvSpPr>
            <a:spLocks noGrp="1"/>
          </p:cNvSpPr>
          <p:nvPr>
            <p:ph idx="1"/>
          </p:nvPr>
        </p:nvSpPr>
        <p:spPr>
          <a:xfrm>
            <a:off x="359400" y="1383382"/>
            <a:ext cx="11473200" cy="4294800"/>
          </a:xfrm>
        </p:spPr>
        <p:txBody>
          <a:bodyPr/>
          <a:lstStyle/>
          <a:p>
            <a:pPr>
              <a:buFont typeface="Wingdings" panose="05000000000000000000" pitchFamily="2" charset="2"/>
              <a:buChar char="Ø"/>
            </a:pPr>
            <a:r>
              <a:rPr lang="en-US" sz="1800" dirty="0">
                <a:effectLst/>
                <a:latin typeface="Verdana" panose="020B0604030504040204" pitchFamily="34" charset="0"/>
                <a:ea typeface="Calibri" panose="020F0502020204030204" pitchFamily="34" charset="0"/>
                <a:cs typeface="Times New Roman" panose="02020603050405020304" pitchFamily="18" charset="0"/>
              </a:rPr>
              <a:t>“Other anthropogenic” source : largest contributor at all 24 locations, contributions ranging from 32% in El Paso to 70% in Denver.</a:t>
            </a:r>
          </a:p>
          <a:p>
            <a:pPr>
              <a:buFont typeface="Wingdings" panose="05000000000000000000" pitchFamily="2" charset="2"/>
              <a:buChar char="Ø"/>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800" dirty="0">
                <a:latin typeface="Verdana" panose="020B0604030504040204" pitchFamily="34" charset="0"/>
                <a:ea typeface="Calibri" panose="020F0502020204030204" pitchFamily="34" charset="0"/>
                <a:cs typeface="Times New Roman" panose="02020603050405020304" pitchFamily="18" charset="0"/>
              </a:rPr>
              <a:t>N</a:t>
            </a:r>
            <a:r>
              <a:rPr lang="en-US" sz="1800" dirty="0">
                <a:effectLst/>
                <a:latin typeface="Verdana" panose="020B0604030504040204" pitchFamily="34" charset="0"/>
                <a:ea typeface="Calibri" panose="020F0502020204030204" pitchFamily="34" charset="0"/>
                <a:cs typeface="Times New Roman" panose="02020603050405020304" pitchFamily="18" charset="0"/>
              </a:rPr>
              <a:t>atural source category </a:t>
            </a:r>
            <a:r>
              <a:rPr lang="en-US" sz="1800" dirty="0">
                <a:latin typeface="Verdana" panose="020B0604030504040204" pitchFamily="34" charset="0"/>
                <a:ea typeface="Calibri" panose="020F0502020204030204" pitchFamily="34" charset="0"/>
                <a:cs typeface="Times New Roman" panose="02020603050405020304" pitchFamily="18" charset="0"/>
              </a:rPr>
              <a:t>contributions </a:t>
            </a:r>
            <a:r>
              <a:rPr lang="en-US" sz="1800" dirty="0">
                <a:effectLst/>
                <a:latin typeface="Verdana" panose="020B0604030504040204" pitchFamily="34" charset="0"/>
                <a:ea typeface="Calibri" panose="020F0502020204030204" pitchFamily="34" charset="0"/>
                <a:cs typeface="Times New Roman" panose="02020603050405020304" pitchFamily="18" charset="0"/>
              </a:rPr>
              <a:t>are the second largest in most locations, with contributions of 23% in Atlanta and 18% in Bakersfield.</a:t>
            </a:r>
          </a:p>
          <a:p>
            <a:pPr marL="0" indent="0">
              <a:buNone/>
            </a:pPr>
            <a:endParaRPr lang="en-US" sz="1800" dirty="0">
              <a:latin typeface="Verdana" panose="020B0604030504040204" pitchFamily="34" charset="0"/>
              <a:cs typeface="Times New Roman" panose="02020603050405020304" pitchFamily="18" charset="0"/>
            </a:endParaRPr>
          </a:p>
          <a:p>
            <a:pPr>
              <a:buFont typeface="Wingdings" panose="05000000000000000000" pitchFamily="2" charset="2"/>
              <a:buChar char="Ø"/>
            </a:pPr>
            <a:r>
              <a:rPr lang="en-US" sz="1800" dirty="0">
                <a:effectLst/>
                <a:latin typeface="Verdana" panose="020B0604030504040204" pitchFamily="34" charset="0"/>
                <a:ea typeface="Calibri" panose="020F0502020204030204" pitchFamily="34" charset="0"/>
                <a:cs typeface="Times New Roman" panose="02020603050405020304" pitchFamily="18" charset="0"/>
              </a:rPr>
              <a:t>LDGV and HDDV contributions : &lt;10%  (LDGV:  2% in Seattle to 9% in Los Angeles; HDDV: 1% in El Paso to 5% in Fresno). </a:t>
            </a:r>
          </a:p>
          <a:p>
            <a:pPr>
              <a:buFont typeface="Wingdings" panose="05000000000000000000" pitchFamily="2" charset="2"/>
              <a:buChar char="Ø"/>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800" dirty="0">
                <a:effectLst/>
                <a:latin typeface="Verdana" panose="020B0604030504040204" pitchFamily="34" charset="0"/>
                <a:ea typeface="Calibri" panose="020F0502020204030204" pitchFamily="34" charset="0"/>
                <a:cs typeface="Times New Roman" panose="02020603050405020304" pitchFamily="18" charset="0"/>
              </a:rPr>
              <a:t>LDGV contributions are higher than HDDV contributions partly due to higher LDGV primary PM</a:t>
            </a:r>
            <a:r>
              <a:rPr lang="en-US" sz="1800" baseline="-25000" dirty="0">
                <a:effectLst/>
                <a:latin typeface="Verdana" panose="020B0604030504040204" pitchFamily="34" charset="0"/>
                <a:ea typeface="Calibri" panose="020F0502020204030204" pitchFamily="34" charset="0"/>
                <a:cs typeface="Times New Roman" panose="02020603050405020304" pitchFamily="18" charset="0"/>
              </a:rPr>
              <a:t>2.5</a:t>
            </a:r>
            <a:r>
              <a:rPr lang="en-US" sz="1800" dirty="0">
                <a:effectLst/>
                <a:latin typeface="Verdana" panose="020B0604030504040204" pitchFamily="34" charset="0"/>
                <a:ea typeface="Calibri" panose="020F0502020204030204" pitchFamily="34" charset="0"/>
                <a:cs typeface="Times New Roman" panose="02020603050405020304" pitchFamily="18" charset="0"/>
              </a:rPr>
              <a:t> emissions as compared to HDDV emissions</a:t>
            </a:r>
          </a:p>
          <a:p>
            <a:pPr>
              <a:buFont typeface="Wingdings" panose="05000000000000000000" pitchFamily="2" charset="2"/>
              <a:buChar char="Ø"/>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800" dirty="0">
                <a:latin typeface="Verdana" panose="020B0604030504040204" pitchFamily="34" charset="0"/>
                <a:ea typeface="Calibri" panose="020F0502020204030204" pitchFamily="34" charset="0"/>
                <a:cs typeface="Times New Roman" panose="02020603050405020304" pitchFamily="18" charset="0"/>
              </a:rPr>
              <a:t>“O</a:t>
            </a:r>
            <a:r>
              <a:rPr lang="en-US" sz="1800" dirty="0">
                <a:effectLst/>
                <a:latin typeface="Verdana" panose="020B0604030504040204" pitchFamily="34" charset="0"/>
                <a:ea typeface="Calibri" panose="020F0502020204030204" pitchFamily="34" charset="0"/>
                <a:cs typeface="Times New Roman" panose="02020603050405020304" pitchFamily="18" charset="0"/>
              </a:rPr>
              <a:t>ther anthropogenic” is the dominant contributor to primary PM</a:t>
            </a:r>
            <a:r>
              <a:rPr lang="en-US" sz="1800" baseline="-25000" dirty="0">
                <a:effectLst/>
                <a:latin typeface="Verdana" panose="020B0604030504040204" pitchFamily="34" charset="0"/>
                <a:ea typeface="Calibri" panose="020F0502020204030204" pitchFamily="34" charset="0"/>
                <a:cs typeface="Times New Roman" panose="02020603050405020304" pitchFamily="18" charset="0"/>
              </a:rPr>
              <a:t>2.5</a:t>
            </a:r>
            <a:r>
              <a:rPr lang="en-US" sz="1800" dirty="0">
                <a:effectLst/>
                <a:latin typeface="Verdana" panose="020B0604030504040204" pitchFamily="34" charset="0"/>
                <a:ea typeface="Calibri" panose="020F0502020204030204" pitchFamily="34" charset="0"/>
                <a:cs typeface="Times New Roman" panose="02020603050405020304" pitchFamily="18" charset="0"/>
              </a:rPr>
              <a:t>, indicating the influence of primary anthropogenic fugitive dust and agricultural/prescribed fires emissions to the total PM</a:t>
            </a:r>
            <a:r>
              <a:rPr lang="en-US" sz="1800" baseline="-25000" dirty="0">
                <a:effectLst/>
                <a:latin typeface="Verdana" panose="020B0604030504040204" pitchFamily="34" charset="0"/>
                <a:ea typeface="Calibri" panose="020F0502020204030204" pitchFamily="34" charset="0"/>
                <a:cs typeface="Times New Roman" panose="02020603050405020304" pitchFamily="18" charset="0"/>
              </a:rPr>
              <a:t>2.5</a:t>
            </a:r>
            <a:r>
              <a:rPr lang="en-US" sz="1800" dirty="0">
                <a:effectLst/>
                <a:latin typeface="Verdana" panose="020B0604030504040204" pitchFamily="34" charset="0"/>
                <a:ea typeface="Calibri" panose="020F0502020204030204" pitchFamily="34" charset="0"/>
                <a:cs typeface="Times New Roman" panose="02020603050405020304" pitchFamily="18" charset="0"/>
              </a:rPr>
              <a:t>.</a:t>
            </a:r>
          </a:p>
          <a:p>
            <a:endParaRPr lang="en-US" sz="1800" dirty="0">
              <a:latin typeface="Verdana" panose="020B060403050404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3FCC598-C5FD-3685-6F9F-EB03740120BF}"/>
              </a:ext>
            </a:extLst>
          </p:cNvPr>
          <p:cNvSpPr>
            <a:spLocks noGrp="1"/>
          </p:cNvSpPr>
          <p:nvPr>
            <p:ph type="sldNum" sz="quarter" idx="12"/>
          </p:nvPr>
        </p:nvSpPr>
        <p:spPr/>
        <p:txBody>
          <a:bodyPr/>
          <a:lstStyle/>
          <a:p>
            <a:fld id="{23AA811B-2EBD-4900-905E-5BE206449611}" type="slidenum">
              <a:rPr lang="en-US" smtClean="0"/>
              <a:pPr/>
              <a:t>13</a:t>
            </a:fld>
            <a:endParaRPr lang="en-US" dirty="0"/>
          </a:p>
        </p:txBody>
      </p:sp>
    </p:spTree>
    <p:extLst>
      <p:ext uri="{BB962C8B-B14F-4D97-AF65-F5344CB8AC3E}">
        <p14:creationId xmlns:p14="http://schemas.microsoft.com/office/powerpoint/2010/main" val="256006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4F80-4174-5482-372E-D85C282ED2E4}"/>
              </a:ext>
            </a:extLst>
          </p:cNvPr>
          <p:cNvSpPr>
            <a:spLocks noGrp="1"/>
          </p:cNvSpPr>
          <p:nvPr>
            <p:ph type="title"/>
          </p:nvPr>
        </p:nvSpPr>
        <p:spPr/>
        <p:txBody>
          <a:bodyPr/>
          <a:lstStyle/>
          <a:p>
            <a:r>
              <a:rPr lang="en-US" dirty="0"/>
              <a:t>Future Recommendations for the PSAT modeling  </a:t>
            </a:r>
          </a:p>
        </p:txBody>
      </p:sp>
      <p:sp>
        <p:nvSpPr>
          <p:cNvPr id="4" name="Slide Number Placeholder 3">
            <a:extLst>
              <a:ext uri="{FF2B5EF4-FFF2-40B4-BE49-F238E27FC236}">
                <a16:creationId xmlns:a16="http://schemas.microsoft.com/office/drawing/2014/main" id="{4D55DDCB-F877-603A-28B7-F8109256A34C}"/>
              </a:ext>
            </a:extLst>
          </p:cNvPr>
          <p:cNvSpPr>
            <a:spLocks noGrp="1"/>
          </p:cNvSpPr>
          <p:nvPr>
            <p:ph type="sldNum" sz="quarter" idx="12"/>
          </p:nvPr>
        </p:nvSpPr>
        <p:spPr/>
        <p:txBody>
          <a:bodyPr/>
          <a:lstStyle/>
          <a:p>
            <a:fld id="{23AA811B-2EBD-4900-905E-5BE206449611}" type="slidenum">
              <a:rPr lang="en-US" smtClean="0"/>
              <a:pPr/>
              <a:t>14</a:t>
            </a:fld>
            <a:endParaRPr lang="en-US" dirty="0"/>
          </a:p>
        </p:txBody>
      </p:sp>
      <p:pic>
        <p:nvPicPr>
          <p:cNvPr id="5" name="Picture 4">
            <a:extLst>
              <a:ext uri="{FF2B5EF4-FFF2-40B4-BE49-F238E27FC236}">
                <a16:creationId xmlns:a16="http://schemas.microsoft.com/office/drawing/2014/main" id="{87F8DA29-2BAB-C376-BDC2-84436222FB1B}"/>
              </a:ext>
            </a:extLst>
          </p:cNvPr>
          <p:cNvPicPr>
            <a:picLocks noChangeAspect="1"/>
          </p:cNvPicPr>
          <p:nvPr/>
        </p:nvPicPr>
        <p:blipFill>
          <a:blip r:embed="rId3"/>
          <a:stretch>
            <a:fillRect/>
          </a:stretch>
        </p:blipFill>
        <p:spPr>
          <a:xfrm>
            <a:off x="4325146" y="2003366"/>
            <a:ext cx="3821328" cy="3009209"/>
          </a:xfrm>
          <a:prstGeom prst="rect">
            <a:avLst/>
          </a:prstGeom>
        </p:spPr>
      </p:pic>
      <p:pic>
        <p:nvPicPr>
          <p:cNvPr id="6" name="Picture 5">
            <a:extLst>
              <a:ext uri="{FF2B5EF4-FFF2-40B4-BE49-F238E27FC236}">
                <a16:creationId xmlns:a16="http://schemas.microsoft.com/office/drawing/2014/main" id="{C2F493E8-D829-7CBC-B346-E87EC1518358}"/>
              </a:ext>
            </a:extLst>
          </p:cNvPr>
          <p:cNvPicPr>
            <a:picLocks noChangeAspect="1"/>
          </p:cNvPicPr>
          <p:nvPr/>
        </p:nvPicPr>
        <p:blipFill>
          <a:blip r:embed="rId4"/>
          <a:stretch>
            <a:fillRect/>
          </a:stretch>
        </p:blipFill>
        <p:spPr>
          <a:xfrm>
            <a:off x="452650" y="1845424"/>
            <a:ext cx="3588385" cy="2934394"/>
          </a:xfrm>
          <a:prstGeom prst="rect">
            <a:avLst/>
          </a:prstGeom>
        </p:spPr>
      </p:pic>
      <p:sp>
        <p:nvSpPr>
          <p:cNvPr id="7" name="TextBox 6">
            <a:extLst>
              <a:ext uri="{FF2B5EF4-FFF2-40B4-BE49-F238E27FC236}">
                <a16:creationId xmlns:a16="http://schemas.microsoft.com/office/drawing/2014/main" id="{6265FD36-947A-8290-A78A-C79C492B88A7}"/>
              </a:ext>
            </a:extLst>
          </p:cNvPr>
          <p:cNvSpPr txBox="1"/>
          <p:nvPr/>
        </p:nvSpPr>
        <p:spPr>
          <a:xfrm>
            <a:off x="1660796" y="1384909"/>
            <a:ext cx="1172094" cy="246221"/>
          </a:xfrm>
          <a:prstGeom prst="rect">
            <a:avLst/>
          </a:prstGeom>
          <a:noFill/>
        </p:spPr>
        <p:txBody>
          <a:bodyPr wrap="square" lIns="0" tIns="0" rIns="0" bIns="0" rtlCol="0">
            <a:spAutoFit/>
          </a:bodyPr>
          <a:lstStyle/>
          <a:p>
            <a:pPr algn="ctr"/>
            <a:r>
              <a:rPr lang="en-US" sz="1600" b="1" dirty="0"/>
              <a:t>SOAP2</a:t>
            </a:r>
          </a:p>
        </p:txBody>
      </p:sp>
      <p:sp>
        <p:nvSpPr>
          <p:cNvPr id="8" name="TextBox 7">
            <a:extLst>
              <a:ext uri="{FF2B5EF4-FFF2-40B4-BE49-F238E27FC236}">
                <a16:creationId xmlns:a16="http://schemas.microsoft.com/office/drawing/2014/main" id="{BFB3E2A9-7877-AAD0-7D79-A99DF34B38D9}"/>
              </a:ext>
            </a:extLst>
          </p:cNvPr>
          <p:cNvSpPr txBox="1"/>
          <p:nvPr/>
        </p:nvSpPr>
        <p:spPr>
          <a:xfrm>
            <a:off x="5649763" y="1417242"/>
            <a:ext cx="1172094" cy="246221"/>
          </a:xfrm>
          <a:prstGeom prst="rect">
            <a:avLst/>
          </a:prstGeom>
          <a:noFill/>
        </p:spPr>
        <p:txBody>
          <a:bodyPr wrap="square" lIns="0" tIns="0" rIns="0" bIns="0" rtlCol="0">
            <a:spAutoFit/>
          </a:bodyPr>
          <a:lstStyle/>
          <a:p>
            <a:pPr algn="ctr"/>
            <a:r>
              <a:rPr lang="en-US" sz="1600" b="1" dirty="0"/>
              <a:t>SOAP3</a:t>
            </a:r>
          </a:p>
        </p:txBody>
      </p:sp>
      <p:sp>
        <p:nvSpPr>
          <p:cNvPr id="9" name="TextBox 8">
            <a:extLst>
              <a:ext uri="{FF2B5EF4-FFF2-40B4-BE49-F238E27FC236}">
                <a16:creationId xmlns:a16="http://schemas.microsoft.com/office/drawing/2014/main" id="{E2A21467-CA24-9DF8-952F-48C0CBB79259}"/>
              </a:ext>
            </a:extLst>
          </p:cNvPr>
          <p:cNvSpPr txBox="1"/>
          <p:nvPr/>
        </p:nvSpPr>
        <p:spPr>
          <a:xfrm>
            <a:off x="8243615" y="1525242"/>
            <a:ext cx="3588385" cy="3757439"/>
          </a:xfrm>
          <a:prstGeom prst="rect">
            <a:avLst/>
          </a:prstGeom>
          <a:noFill/>
        </p:spPr>
        <p:txBody>
          <a:bodyPr wrap="square" lIns="0" tIns="0" rIns="0" bIns="0" rtlCol="0">
            <a:spAutoFit/>
          </a:bodyPr>
          <a:lstStyle/>
          <a:p>
            <a:r>
              <a:rPr lang="en-US" sz="1600" b="1" dirty="0"/>
              <a:t>Emission categories in SOAP3:</a:t>
            </a:r>
            <a:endParaRPr lang="en-US" b="1" dirty="0"/>
          </a:p>
          <a:p>
            <a:pPr marL="285750" indent="-285750">
              <a:buFont typeface="Wingdings" panose="05000000000000000000" pitchFamily="2" charset="2"/>
              <a:buChar char="Ø"/>
            </a:pPr>
            <a:endParaRPr lang="en-US" sz="1400" dirty="0"/>
          </a:p>
          <a:p>
            <a:pPr marL="342900" marR="0" lvl="0" indent="-342900">
              <a:lnSpc>
                <a:spcPts val="1300"/>
              </a:lnSpc>
              <a:spcBef>
                <a:spcPts val="0"/>
              </a:spcBef>
              <a:spcAft>
                <a:spcPts val="0"/>
              </a:spcAft>
              <a:buFont typeface="Wingdings" panose="05000000000000000000" pitchFamily="2" charset="2"/>
              <a:buChar char="Ø"/>
            </a:pPr>
            <a:r>
              <a:rPr lang="en-US" sz="1400" dirty="0">
                <a:effectLst/>
                <a:latin typeface="Verdana" panose="020B0604030504040204" pitchFamily="34" charset="0"/>
                <a:ea typeface="Verdana" panose="020B0604030504040204" pitchFamily="34" charset="0"/>
                <a:cs typeface="Times New Roman" panose="02020603050405020304" pitchFamily="18" charset="0"/>
              </a:rPr>
              <a:t>POA_GV: On-road gasoline exhaust </a:t>
            </a:r>
          </a:p>
          <a:p>
            <a:pPr marL="285750" marR="0" lvl="0" indent="-285750">
              <a:lnSpc>
                <a:spcPts val="1300"/>
              </a:lnSpc>
              <a:spcBef>
                <a:spcPts val="0"/>
              </a:spcBef>
              <a:spcAft>
                <a:spcPts val="0"/>
              </a:spcAft>
              <a:buFont typeface="Wingdings" panose="05000000000000000000" pitchFamily="2" charset="2"/>
              <a:buChar char="Ø"/>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ts val="1300"/>
              </a:lnSpc>
              <a:spcBef>
                <a:spcPts val="0"/>
              </a:spcBef>
              <a:spcAft>
                <a:spcPts val="0"/>
              </a:spcAft>
              <a:buFont typeface="Wingdings" panose="05000000000000000000" pitchFamily="2" charset="2"/>
              <a:buChar char="Ø"/>
            </a:pPr>
            <a:r>
              <a:rPr lang="en-US" sz="1400" dirty="0">
                <a:effectLst/>
                <a:latin typeface="Verdana" panose="020B0604030504040204" pitchFamily="34" charset="0"/>
                <a:ea typeface="Verdana" panose="020B0604030504040204" pitchFamily="34" charset="0"/>
                <a:cs typeface="Times New Roman" panose="02020603050405020304" pitchFamily="18" charset="0"/>
              </a:rPr>
              <a:t>POA_DV: On-road diesel exhaust </a:t>
            </a:r>
          </a:p>
          <a:p>
            <a:pPr marL="285750" marR="0" lvl="0" indent="-285750">
              <a:lnSpc>
                <a:spcPts val="1300"/>
              </a:lnSpc>
              <a:spcBef>
                <a:spcPts val="0"/>
              </a:spcBef>
              <a:spcAft>
                <a:spcPts val="0"/>
              </a:spcAft>
              <a:buFont typeface="Wingdings" panose="05000000000000000000" pitchFamily="2" charset="2"/>
              <a:buChar char="Ø"/>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ts val="1300"/>
              </a:lnSpc>
              <a:spcBef>
                <a:spcPts val="0"/>
              </a:spcBef>
              <a:spcAft>
                <a:spcPts val="0"/>
              </a:spcAft>
              <a:buFont typeface="Wingdings" panose="05000000000000000000" pitchFamily="2" charset="2"/>
              <a:buChar char="Ø"/>
            </a:pPr>
            <a:r>
              <a:rPr lang="en-US" sz="1400" dirty="0">
                <a:effectLst/>
                <a:latin typeface="Verdana" panose="020B0604030504040204" pitchFamily="34" charset="0"/>
                <a:ea typeface="Verdana" panose="020B0604030504040204" pitchFamily="34" charset="0"/>
                <a:cs typeface="Times New Roman" panose="02020603050405020304" pitchFamily="18" charset="0"/>
              </a:rPr>
              <a:t>POA_IC: General internal combustion engine exhaust, assumed 50:50 gasoline/diesel </a:t>
            </a:r>
          </a:p>
          <a:p>
            <a:pPr marL="285750" marR="0" lvl="0" indent="-285750">
              <a:lnSpc>
                <a:spcPts val="1300"/>
              </a:lnSpc>
              <a:spcBef>
                <a:spcPts val="0"/>
              </a:spcBef>
              <a:spcAft>
                <a:spcPts val="0"/>
              </a:spcAft>
              <a:buFont typeface="Wingdings" panose="05000000000000000000" pitchFamily="2" charset="2"/>
              <a:buChar char="Ø"/>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ts val="1300"/>
              </a:lnSpc>
              <a:spcBef>
                <a:spcPts val="0"/>
              </a:spcBef>
              <a:spcAft>
                <a:spcPts val="0"/>
              </a:spcAft>
              <a:buFont typeface="Wingdings" panose="05000000000000000000" pitchFamily="2" charset="2"/>
              <a:buChar char="Ø"/>
            </a:pPr>
            <a:r>
              <a:rPr lang="en-US" sz="1400" dirty="0">
                <a:effectLst/>
                <a:latin typeface="Verdana" panose="020B0604030504040204" pitchFamily="34" charset="0"/>
                <a:ea typeface="Verdana" panose="020B0604030504040204" pitchFamily="34" charset="0"/>
                <a:cs typeface="Times New Roman" panose="02020603050405020304" pitchFamily="18" charset="0"/>
              </a:rPr>
              <a:t>POA_MC: Meat cooking</a:t>
            </a:r>
          </a:p>
          <a:p>
            <a:pPr marL="285750" marR="0" lvl="0" indent="-285750">
              <a:lnSpc>
                <a:spcPts val="1300"/>
              </a:lnSpc>
              <a:spcBef>
                <a:spcPts val="0"/>
              </a:spcBef>
              <a:spcAft>
                <a:spcPts val="0"/>
              </a:spcAft>
              <a:buFont typeface="Wingdings" panose="05000000000000000000" pitchFamily="2" charset="2"/>
              <a:buChar char="Ø"/>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ts val="1300"/>
              </a:lnSpc>
              <a:spcBef>
                <a:spcPts val="0"/>
              </a:spcBef>
              <a:spcAft>
                <a:spcPts val="0"/>
              </a:spcAft>
              <a:buFont typeface="Wingdings" panose="05000000000000000000" pitchFamily="2" charset="2"/>
              <a:buChar char="Ø"/>
            </a:pPr>
            <a:r>
              <a:rPr lang="en-US" sz="1400" dirty="0">
                <a:effectLst/>
                <a:latin typeface="Verdana" panose="020B0604030504040204" pitchFamily="34" charset="0"/>
                <a:ea typeface="Verdana" panose="020B0604030504040204" pitchFamily="34" charset="0"/>
                <a:cs typeface="Times New Roman" panose="02020603050405020304" pitchFamily="18" charset="0"/>
              </a:rPr>
              <a:t>POA_BB: Biomass burning</a:t>
            </a:r>
          </a:p>
          <a:p>
            <a:pPr marL="285750" marR="0" lvl="0" indent="-285750">
              <a:lnSpc>
                <a:spcPts val="1300"/>
              </a:lnSpc>
              <a:spcBef>
                <a:spcPts val="0"/>
              </a:spcBef>
              <a:spcAft>
                <a:spcPts val="0"/>
              </a:spcAft>
              <a:buFont typeface="Wingdings" panose="05000000000000000000" pitchFamily="2" charset="2"/>
              <a:buChar char="Ø"/>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ts val="1300"/>
              </a:lnSpc>
              <a:spcBef>
                <a:spcPts val="0"/>
              </a:spcBef>
              <a:spcAft>
                <a:spcPts val="0"/>
              </a:spcAft>
              <a:buFont typeface="Wingdings" panose="05000000000000000000" pitchFamily="2" charset="2"/>
              <a:buChar char="Ø"/>
            </a:pPr>
            <a:r>
              <a:rPr lang="en-US" sz="1400" dirty="0">
                <a:effectLst/>
                <a:latin typeface="Verdana" panose="020B0604030504040204" pitchFamily="34" charset="0"/>
                <a:ea typeface="Verdana" panose="020B0604030504040204" pitchFamily="34" charset="0"/>
                <a:cs typeface="Times New Roman" panose="02020603050405020304" pitchFamily="18" charset="0"/>
              </a:rPr>
              <a:t>POA_OP: Other Anthro sources, especially low temp combustion </a:t>
            </a:r>
          </a:p>
          <a:p>
            <a:pPr marL="342900" marR="0" lvl="0" indent="-342900">
              <a:lnSpc>
                <a:spcPts val="1300"/>
              </a:lnSpc>
              <a:spcBef>
                <a:spcPts val="0"/>
              </a:spcBef>
              <a:spcAft>
                <a:spcPts val="0"/>
              </a:spcAft>
              <a:buFont typeface="Wingdings" panose="05000000000000000000" pitchFamily="2" charset="2"/>
              <a:buChar char="Ø"/>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ts val="1300"/>
              </a:lnSpc>
              <a:spcBef>
                <a:spcPts val="0"/>
              </a:spcBef>
              <a:spcAft>
                <a:spcPts val="1200"/>
              </a:spcAft>
              <a:buFont typeface="Wingdings" panose="05000000000000000000" pitchFamily="2" charset="2"/>
              <a:buChar char="Ø"/>
            </a:pPr>
            <a:r>
              <a:rPr lang="en-US" sz="1400" dirty="0">
                <a:effectLst/>
                <a:latin typeface="Verdana" panose="020B0604030504040204" pitchFamily="34" charset="0"/>
                <a:ea typeface="Verdana" panose="020B0604030504040204" pitchFamily="34" charset="0"/>
                <a:cs typeface="Times New Roman" panose="02020603050405020304" pitchFamily="18" charset="0"/>
              </a:rPr>
              <a:t>POA_AV: Overall average (POA_AV).</a:t>
            </a:r>
          </a:p>
          <a:p>
            <a:endParaRPr lang="en-US" sz="2000" dirty="0"/>
          </a:p>
        </p:txBody>
      </p:sp>
      <p:pic>
        <p:nvPicPr>
          <p:cNvPr id="10" name="Picture Placeholder 1">
            <a:extLst>
              <a:ext uri="{FF2B5EF4-FFF2-40B4-BE49-F238E27FC236}">
                <a16:creationId xmlns:a16="http://schemas.microsoft.com/office/drawing/2014/main" id="{79EE1A68-248E-A990-9C1C-85656434019C}"/>
              </a:ext>
            </a:extLst>
          </p:cNvPr>
          <p:cNvPicPr>
            <a:picLocks/>
          </p:cNvPicPr>
          <p:nvPr/>
        </p:nvPicPr>
        <p:blipFill rotWithShape="1">
          <a:blip r:embed="rId5">
            <a:extLst>
              <a:ext uri="{28A0092B-C50C-407E-A947-70E740481C1C}">
                <a14:useLocalDpi xmlns:a14="http://schemas.microsoft.com/office/drawing/2010/main" val="0"/>
              </a:ext>
            </a:extLst>
          </a:blip>
          <a:srcRect t="1661" b="1661"/>
          <a:stretch/>
        </p:blipFill>
        <p:spPr bwMode="auto">
          <a:xfrm>
            <a:off x="5478088" y="5070764"/>
            <a:ext cx="6607586" cy="1679236"/>
          </a:xfrm>
          <a:prstGeom prst="rect">
            <a:avLst/>
          </a:prstGeom>
          <a:noFill/>
          <a:ln w="9525">
            <a:noFill/>
            <a:miter lim="800000"/>
            <a:headEnd/>
            <a:tailEnd/>
          </a:ln>
          <a:effectLst/>
        </p:spPr>
      </p:pic>
      <p:pic>
        <p:nvPicPr>
          <p:cNvPr id="11" name="Picture 10">
            <a:extLst>
              <a:ext uri="{FF2B5EF4-FFF2-40B4-BE49-F238E27FC236}">
                <a16:creationId xmlns:a16="http://schemas.microsoft.com/office/drawing/2014/main" id="{A9CB7DFB-E0A3-B188-A0E0-C1E82BFB69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763" y="5340870"/>
            <a:ext cx="3262750" cy="129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8BFEA07-BD97-7CB5-52F1-E695C2361BCF}"/>
              </a:ext>
            </a:extLst>
          </p:cNvPr>
          <p:cNvSpPr txBox="1"/>
          <p:nvPr/>
        </p:nvSpPr>
        <p:spPr>
          <a:xfrm>
            <a:off x="1055717" y="6348224"/>
            <a:ext cx="4006734" cy="184666"/>
          </a:xfrm>
          <a:prstGeom prst="rect">
            <a:avLst/>
          </a:prstGeom>
          <a:noFill/>
        </p:spPr>
        <p:txBody>
          <a:bodyPr wrap="square" lIns="0" tIns="0" rIns="0" bIns="0" rtlCol="0">
            <a:spAutoFit/>
          </a:bodyPr>
          <a:lstStyle/>
          <a:p>
            <a:r>
              <a:rPr lang="en-US" sz="1200" dirty="0"/>
              <a:t>Source: </a:t>
            </a:r>
            <a:r>
              <a:rPr lang="en-US" sz="1200" spc="100" dirty="0"/>
              <a:t>User’s Guide at </a:t>
            </a:r>
            <a:r>
              <a:rPr lang="en-US" sz="1200" spc="100" dirty="0">
                <a:hlinkClick r:id="rId7"/>
              </a:rPr>
              <a:t>www.camx.com</a:t>
            </a:r>
            <a:r>
              <a:rPr lang="en-US" sz="1200" spc="100" dirty="0"/>
              <a:t> </a:t>
            </a:r>
            <a:endParaRPr lang="en-US" sz="1200" dirty="0"/>
          </a:p>
        </p:txBody>
      </p:sp>
      <p:sp>
        <p:nvSpPr>
          <p:cNvPr id="13" name="TextBox 12">
            <a:extLst>
              <a:ext uri="{FF2B5EF4-FFF2-40B4-BE49-F238E27FC236}">
                <a16:creationId xmlns:a16="http://schemas.microsoft.com/office/drawing/2014/main" id="{52EFF54D-5CF3-CDFD-59B3-A3F11A2D1165}"/>
              </a:ext>
            </a:extLst>
          </p:cNvPr>
          <p:cNvSpPr txBox="1"/>
          <p:nvPr/>
        </p:nvSpPr>
        <p:spPr>
          <a:xfrm>
            <a:off x="548639" y="5352478"/>
            <a:ext cx="4430684" cy="307777"/>
          </a:xfrm>
          <a:prstGeom prst="rect">
            <a:avLst/>
          </a:prstGeom>
          <a:noFill/>
        </p:spPr>
        <p:txBody>
          <a:bodyPr wrap="square" lIns="0" tIns="0" rIns="0" bIns="0" rtlCol="0">
            <a:spAutoFit/>
          </a:bodyPr>
          <a:lstStyle/>
          <a:p>
            <a:r>
              <a:rPr lang="en-US" sz="2000" dirty="0"/>
              <a:t>Updating CAMx PSAT with SOAP3  </a:t>
            </a:r>
          </a:p>
        </p:txBody>
      </p:sp>
    </p:spTree>
    <p:extLst>
      <p:ext uri="{BB962C8B-B14F-4D97-AF65-F5344CB8AC3E}">
        <p14:creationId xmlns:p14="http://schemas.microsoft.com/office/powerpoint/2010/main" val="249997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8F8A9-C0A8-02C1-5F21-D32DBEF493EF}"/>
              </a:ext>
            </a:extLst>
          </p:cNvPr>
          <p:cNvSpPr>
            <a:spLocks noGrp="1"/>
          </p:cNvSpPr>
          <p:nvPr>
            <p:ph type="sldNum" sz="quarter" idx="4"/>
          </p:nvPr>
        </p:nvSpPr>
        <p:spPr/>
        <p:txBody>
          <a:bodyPr/>
          <a:lstStyle/>
          <a:p>
            <a:fld id="{24C8C45C-947F-4981-8B3F-4F32E973C901}" type="slidenum">
              <a:rPr lang="en-US" smtClean="0"/>
              <a:pPr/>
              <a:t>15</a:t>
            </a:fld>
            <a:endParaRPr lang="en-US" dirty="0"/>
          </a:p>
        </p:txBody>
      </p:sp>
    </p:spTree>
    <p:extLst>
      <p:ext uri="{BB962C8B-B14F-4D97-AF65-F5344CB8AC3E}">
        <p14:creationId xmlns:p14="http://schemas.microsoft.com/office/powerpoint/2010/main" val="230664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F7A0-058C-D952-DF72-B0DDBC88B31E}"/>
              </a:ext>
            </a:extLst>
          </p:cNvPr>
          <p:cNvSpPr>
            <a:spLocks noGrp="1"/>
          </p:cNvSpPr>
          <p:nvPr>
            <p:ph type="title"/>
          </p:nvPr>
        </p:nvSpPr>
        <p:spPr/>
        <p:txBody>
          <a:bodyPr/>
          <a:lstStyle/>
          <a:p>
            <a:r>
              <a:rPr lang="en-US" dirty="0"/>
              <a:t>PM2.5 NAAQS standard</a:t>
            </a:r>
          </a:p>
        </p:txBody>
      </p:sp>
      <p:sp>
        <p:nvSpPr>
          <p:cNvPr id="3" name="Content Placeholder 2">
            <a:extLst>
              <a:ext uri="{FF2B5EF4-FFF2-40B4-BE49-F238E27FC236}">
                <a16:creationId xmlns:a16="http://schemas.microsoft.com/office/drawing/2014/main" id="{A000E571-F2C4-FEB5-AD48-67DA88850B5B}"/>
              </a:ext>
            </a:extLst>
          </p:cNvPr>
          <p:cNvSpPr>
            <a:spLocks noGrp="1"/>
          </p:cNvSpPr>
          <p:nvPr>
            <p:ph idx="1"/>
          </p:nvPr>
        </p:nvSpPr>
        <p:spPr>
          <a:xfrm>
            <a:off x="360000" y="1512916"/>
            <a:ext cx="11473200" cy="4610684"/>
          </a:xfrm>
        </p:spPr>
        <p:txBody>
          <a:bodyPr/>
          <a:lstStyle/>
          <a:p>
            <a:r>
              <a:rPr lang="en-US" b="0" i="0" dirty="0">
                <a:effectLst/>
                <a:latin typeface="+mj-lt"/>
              </a:rPr>
              <a:t>The annual, primary (health-based) NAAQS standard for fine particles is now 9.0 </a:t>
            </a:r>
            <a:r>
              <a:rPr lang="en-US" b="0" i="0" dirty="0" err="1">
                <a:effectLst/>
                <a:latin typeface="+mj-lt"/>
              </a:rPr>
              <a:t>μg</a:t>
            </a:r>
            <a:r>
              <a:rPr lang="en-US" b="0" i="0" dirty="0">
                <a:effectLst/>
                <a:latin typeface="+mj-lt"/>
              </a:rPr>
              <a:t>/m</a:t>
            </a:r>
            <a:r>
              <a:rPr lang="en-US" b="0" i="0" baseline="30000" dirty="0">
                <a:effectLst/>
                <a:latin typeface="+mj-lt"/>
              </a:rPr>
              <a:t>3</a:t>
            </a:r>
            <a:r>
              <a:rPr lang="en-US" b="0" i="0" dirty="0">
                <a:effectLst/>
                <a:latin typeface="+mj-lt"/>
              </a:rPr>
              <a:t>, a 25% reduction from th</a:t>
            </a:r>
            <a:r>
              <a:rPr lang="en-US" dirty="0">
                <a:latin typeface="+mj-lt"/>
              </a:rPr>
              <a:t>e previous standard 12 </a:t>
            </a:r>
            <a:r>
              <a:rPr lang="en-US" b="0" i="0" dirty="0" err="1">
                <a:effectLst/>
                <a:latin typeface="+mj-lt"/>
              </a:rPr>
              <a:t>μg</a:t>
            </a:r>
            <a:r>
              <a:rPr lang="en-US" b="0" i="0" dirty="0">
                <a:effectLst/>
                <a:latin typeface="+mj-lt"/>
              </a:rPr>
              <a:t>/m</a:t>
            </a:r>
            <a:r>
              <a:rPr lang="en-US" b="0" i="0" baseline="30000" dirty="0">
                <a:effectLst/>
                <a:latin typeface="+mj-lt"/>
              </a:rPr>
              <a:t>3</a:t>
            </a:r>
            <a:endParaRPr lang="en-US" baseline="30000" dirty="0">
              <a:latin typeface="+mj-lt"/>
            </a:endParaRPr>
          </a:p>
        </p:txBody>
      </p:sp>
      <p:sp>
        <p:nvSpPr>
          <p:cNvPr id="4" name="Slide Number Placeholder 3">
            <a:extLst>
              <a:ext uri="{FF2B5EF4-FFF2-40B4-BE49-F238E27FC236}">
                <a16:creationId xmlns:a16="http://schemas.microsoft.com/office/drawing/2014/main" id="{665D4114-A1E4-5F29-FB92-C9308DCCB56A}"/>
              </a:ext>
            </a:extLst>
          </p:cNvPr>
          <p:cNvSpPr>
            <a:spLocks noGrp="1"/>
          </p:cNvSpPr>
          <p:nvPr>
            <p:ph type="sldNum" sz="quarter" idx="12"/>
          </p:nvPr>
        </p:nvSpPr>
        <p:spPr/>
        <p:txBody>
          <a:bodyPr/>
          <a:lstStyle/>
          <a:p>
            <a:fld id="{23AA811B-2EBD-4900-905E-5BE206449611}" type="slidenum">
              <a:rPr lang="en-US" smtClean="0"/>
              <a:pPr/>
              <a:t>2</a:t>
            </a:fld>
            <a:endParaRPr lang="en-US" dirty="0"/>
          </a:p>
        </p:txBody>
      </p:sp>
      <p:pic>
        <p:nvPicPr>
          <p:cNvPr id="6" name="Picture 5">
            <a:extLst>
              <a:ext uri="{FF2B5EF4-FFF2-40B4-BE49-F238E27FC236}">
                <a16:creationId xmlns:a16="http://schemas.microsoft.com/office/drawing/2014/main" id="{CB0D05B3-67C7-4433-9859-006FDE2E1157}"/>
              </a:ext>
            </a:extLst>
          </p:cNvPr>
          <p:cNvPicPr>
            <a:picLocks noChangeAspect="1"/>
          </p:cNvPicPr>
          <p:nvPr/>
        </p:nvPicPr>
        <p:blipFill>
          <a:blip r:embed="rId3"/>
          <a:stretch>
            <a:fillRect/>
          </a:stretch>
        </p:blipFill>
        <p:spPr>
          <a:xfrm>
            <a:off x="947651" y="2280284"/>
            <a:ext cx="4556118" cy="4304115"/>
          </a:xfrm>
          <a:prstGeom prst="rect">
            <a:avLst/>
          </a:prstGeom>
        </p:spPr>
      </p:pic>
      <p:pic>
        <p:nvPicPr>
          <p:cNvPr id="12" name="Picture 11">
            <a:extLst>
              <a:ext uri="{FF2B5EF4-FFF2-40B4-BE49-F238E27FC236}">
                <a16:creationId xmlns:a16="http://schemas.microsoft.com/office/drawing/2014/main" id="{B253F9CB-8452-75A5-489B-195873DCD574}"/>
              </a:ext>
            </a:extLst>
          </p:cNvPr>
          <p:cNvPicPr>
            <a:picLocks noChangeAspect="1"/>
          </p:cNvPicPr>
          <p:nvPr/>
        </p:nvPicPr>
        <p:blipFill rotWithShape="1">
          <a:blip r:embed="rId4"/>
          <a:srcRect l="10088"/>
          <a:stretch/>
        </p:blipFill>
        <p:spPr>
          <a:xfrm>
            <a:off x="5997212" y="2199207"/>
            <a:ext cx="5874676" cy="3924393"/>
          </a:xfrm>
          <a:prstGeom prst="rect">
            <a:avLst/>
          </a:prstGeom>
        </p:spPr>
      </p:pic>
      <p:sp>
        <p:nvSpPr>
          <p:cNvPr id="13" name="TextBox 12">
            <a:extLst>
              <a:ext uri="{FF2B5EF4-FFF2-40B4-BE49-F238E27FC236}">
                <a16:creationId xmlns:a16="http://schemas.microsoft.com/office/drawing/2014/main" id="{E77BDC1C-648B-1929-A56D-6B878B1887F4}"/>
              </a:ext>
            </a:extLst>
          </p:cNvPr>
          <p:cNvSpPr txBox="1"/>
          <p:nvPr/>
        </p:nvSpPr>
        <p:spPr>
          <a:xfrm>
            <a:off x="5997212" y="6276623"/>
            <a:ext cx="5855047" cy="615553"/>
          </a:xfrm>
          <a:prstGeom prst="rect">
            <a:avLst/>
          </a:prstGeom>
          <a:noFill/>
        </p:spPr>
        <p:txBody>
          <a:bodyPr wrap="square" lIns="0" tIns="0" rIns="0" bIns="0" rtlCol="0">
            <a:spAutoFit/>
          </a:bodyPr>
          <a:lstStyle/>
          <a:p>
            <a:r>
              <a:rPr lang="en-US" sz="1000" dirty="0"/>
              <a:t>Source: </a:t>
            </a:r>
            <a:r>
              <a:rPr lang="en-US" sz="1000" dirty="0">
                <a:hlinkClick r:id="rId5"/>
              </a:rPr>
              <a:t>Final Reconsideration of the National Ambient Air Quality Standards for Particulate Matter (PM) | US EPA</a:t>
            </a:r>
            <a:r>
              <a:rPr lang="en-US" sz="1000" dirty="0"/>
              <a:t>  </a:t>
            </a:r>
          </a:p>
          <a:p>
            <a:endParaRPr lang="en-US" sz="2000" dirty="0" err="1"/>
          </a:p>
        </p:txBody>
      </p:sp>
      <p:sp>
        <p:nvSpPr>
          <p:cNvPr id="5" name="Rectangle 4">
            <a:extLst>
              <a:ext uri="{FF2B5EF4-FFF2-40B4-BE49-F238E27FC236}">
                <a16:creationId xmlns:a16="http://schemas.microsoft.com/office/drawing/2014/main" id="{649ECB44-7AF8-C9FA-5A7A-02A601C7C682}"/>
              </a:ext>
            </a:extLst>
          </p:cNvPr>
          <p:cNvSpPr/>
          <p:nvPr/>
        </p:nvSpPr>
        <p:spPr>
          <a:xfrm>
            <a:off x="10399222" y="4721629"/>
            <a:ext cx="1472666" cy="1330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400" dirty="0">
                <a:solidFill>
                  <a:srgbClr val="000000"/>
                </a:solidFill>
              </a:rPr>
              <a:t>119 counties fail to achieve NAAQS based on 2020-2022 air monitoring data</a:t>
            </a:r>
          </a:p>
        </p:txBody>
      </p:sp>
    </p:spTree>
    <p:extLst>
      <p:ext uri="{BB962C8B-B14F-4D97-AF65-F5344CB8AC3E}">
        <p14:creationId xmlns:p14="http://schemas.microsoft.com/office/powerpoint/2010/main" val="42502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BE89-45A1-E311-37FE-E2BB2A9DCEEC}"/>
              </a:ext>
            </a:extLst>
          </p:cNvPr>
          <p:cNvSpPr>
            <a:spLocks noGrp="1"/>
          </p:cNvSpPr>
          <p:nvPr>
            <p:ph type="title"/>
          </p:nvPr>
        </p:nvSpPr>
        <p:spPr/>
        <p:txBody>
          <a:bodyPr/>
          <a:lstStyle/>
          <a:p>
            <a:r>
              <a:rPr lang="en-US" dirty="0"/>
              <a:t>Future Projections </a:t>
            </a:r>
          </a:p>
        </p:txBody>
      </p:sp>
      <p:sp>
        <p:nvSpPr>
          <p:cNvPr id="4" name="Slide Number Placeholder 3">
            <a:extLst>
              <a:ext uri="{FF2B5EF4-FFF2-40B4-BE49-F238E27FC236}">
                <a16:creationId xmlns:a16="http://schemas.microsoft.com/office/drawing/2014/main" id="{F1D20A02-BEA1-8C0D-419E-F71AF762E3F5}"/>
              </a:ext>
            </a:extLst>
          </p:cNvPr>
          <p:cNvSpPr>
            <a:spLocks noGrp="1"/>
          </p:cNvSpPr>
          <p:nvPr>
            <p:ph type="sldNum" sz="quarter" idx="12"/>
          </p:nvPr>
        </p:nvSpPr>
        <p:spPr/>
        <p:txBody>
          <a:bodyPr/>
          <a:lstStyle/>
          <a:p>
            <a:fld id="{23AA811B-2EBD-4900-905E-5BE206449611}" type="slidenum">
              <a:rPr lang="en-US" smtClean="0"/>
              <a:pPr/>
              <a:t>3</a:t>
            </a:fld>
            <a:endParaRPr lang="en-US" dirty="0"/>
          </a:p>
        </p:txBody>
      </p:sp>
      <p:pic>
        <p:nvPicPr>
          <p:cNvPr id="6" name="Picture 5">
            <a:extLst>
              <a:ext uri="{FF2B5EF4-FFF2-40B4-BE49-F238E27FC236}">
                <a16:creationId xmlns:a16="http://schemas.microsoft.com/office/drawing/2014/main" id="{946A3DE3-190F-B964-5A76-AEDB22918249}"/>
              </a:ext>
            </a:extLst>
          </p:cNvPr>
          <p:cNvPicPr>
            <a:picLocks noChangeAspect="1"/>
          </p:cNvPicPr>
          <p:nvPr/>
        </p:nvPicPr>
        <p:blipFill>
          <a:blip r:embed="rId2"/>
          <a:stretch>
            <a:fillRect/>
          </a:stretch>
        </p:blipFill>
        <p:spPr>
          <a:xfrm>
            <a:off x="1203906" y="1186798"/>
            <a:ext cx="9050420" cy="5289602"/>
          </a:xfrm>
          <a:prstGeom prst="rect">
            <a:avLst/>
          </a:prstGeom>
        </p:spPr>
      </p:pic>
      <p:sp>
        <p:nvSpPr>
          <p:cNvPr id="7" name="TextBox 6">
            <a:extLst>
              <a:ext uri="{FF2B5EF4-FFF2-40B4-BE49-F238E27FC236}">
                <a16:creationId xmlns:a16="http://schemas.microsoft.com/office/drawing/2014/main" id="{C3B4D979-3C7B-1B1B-0B07-F722D6072EB9}"/>
              </a:ext>
            </a:extLst>
          </p:cNvPr>
          <p:cNvSpPr txBox="1"/>
          <p:nvPr/>
        </p:nvSpPr>
        <p:spPr>
          <a:xfrm>
            <a:off x="1436662" y="6584400"/>
            <a:ext cx="10316094" cy="461665"/>
          </a:xfrm>
          <a:prstGeom prst="rect">
            <a:avLst/>
          </a:prstGeom>
          <a:noFill/>
        </p:spPr>
        <p:txBody>
          <a:bodyPr wrap="square" lIns="0" tIns="0" rIns="0" bIns="0" rtlCol="0">
            <a:spAutoFit/>
          </a:bodyPr>
          <a:lstStyle/>
          <a:p>
            <a:r>
              <a:rPr lang="en-US" sz="1000" dirty="0"/>
              <a:t>Source: </a:t>
            </a:r>
            <a:r>
              <a:rPr lang="en-US" sz="1000" dirty="0">
                <a:hlinkClick r:id="rId3"/>
              </a:rPr>
              <a:t>Final Reconsideration of the National Ambient Air Quality Standards for Particulate Matter (PM) | US EPA</a:t>
            </a:r>
            <a:r>
              <a:rPr lang="en-US" sz="1000" dirty="0"/>
              <a:t>  </a:t>
            </a:r>
          </a:p>
          <a:p>
            <a:endParaRPr lang="en-US" sz="2000" dirty="0" err="1"/>
          </a:p>
        </p:txBody>
      </p:sp>
    </p:spTree>
    <p:extLst>
      <p:ext uri="{BB962C8B-B14F-4D97-AF65-F5344CB8AC3E}">
        <p14:creationId xmlns:p14="http://schemas.microsoft.com/office/powerpoint/2010/main" val="128512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5B55-E720-BAE9-C60A-6B7C7BCF5CE0}"/>
              </a:ext>
            </a:extLst>
          </p:cNvPr>
          <p:cNvSpPr>
            <a:spLocks noGrp="1"/>
          </p:cNvSpPr>
          <p:nvPr>
            <p:ph type="title"/>
          </p:nvPr>
        </p:nvSpPr>
        <p:spPr/>
        <p:txBody>
          <a:bodyPr/>
          <a:lstStyle/>
          <a:p>
            <a:r>
              <a:rPr lang="en-US" dirty="0"/>
              <a:t>PM</a:t>
            </a:r>
            <a:r>
              <a:rPr lang="en-US" baseline="-25000" dirty="0"/>
              <a:t>2.5</a:t>
            </a:r>
            <a:r>
              <a:rPr lang="en-US" dirty="0"/>
              <a:t> Modeling </a:t>
            </a:r>
          </a:p>
        </p:txBody>
      </p:sp>
      <p:sp>
        <p:nvSpPr>
          <p:cNvPr id="3" name="Content Placeholder 2">
            <a:extLst>
              <a:ext uri="{FF2B5EF4-FFF2-40B4-BE49-F238E27FC236}">
                <a16:creationId xmlns:a16="http://schemas.microsoft.com/office/drawing/2014/main" id="{BBE139BD-45C5-E751-FB19-BB759AA68631}"/>
              </a:ext>
            </a:extLst>
          </p:cNvPr>
          <p:cNvSpPr>
            <a:spLocks noGrp="1"/>
          </p:cNvSpPr>
          <p:nvPr>
            <p:ph idx="1"/>
          </p:nvPr>
        </p:nvSpPr>
        <p:spPr>
          <a:xfrm>
            <a:off x="358800" y="1429789"/>
            <a:ext cx="11473200" cy="4294800"/>
          </a:xfrm>
        </p:spPr>
        <p:txBody>
          <a:bodyPr/>
          <a:lstStyle/>
          <a:p>
            <a:r>
              <a:rPr lang="en-US" sz="2000" dirty="0"/>
              <a:t>Increasing needs in PM</a:t>
            </a:r>
            <a:r>
              <a:rPr lang="en-US" sz="2000" baseline="-25000" dirty="0"/>
              <a:t>2.5</a:t>
            </a:r>
            <a:r>
              <a:rPr lang="en-US" sz="2000" dirty="0"/>
              <a:t> State Implementation Modeling</a:t>
            </a:r>
          </a:p>
          <a:p>
            <a:r>
              <a:rPr lang="en-US" sz="2000" dirty="0"/>
              <a:t>Implementation of effective strategies to attain the new </a:t>
            </a:r>
            <a:r>
              <a:rPr lang="en-US" sz="2000" dirty="0">
                <a:effectLst/>
                <a:latin typeface="Verdana" panose="020B0604030504040204" pitchFamily="34" charset="0"/>
                <a:ea typeface="Calibri" panose="020F0502020204030204" pitchFamily="34" charset="0"/>
                <a:cs typeface="Times New Roman" panose="02020603050405020304" pitchFamily="18" charset="0"/>
              </a:rPr>
              <a:t>PM</a:t>
            </a:r>
            <a:r>
              <a:rPr lang="en-US" sz="2000" baseline="-25000" dirty="0">
                <a:effectLst/>
                <a:latin typeface="Verdana" panose="020B0604030504040204" pitchFamily="34" charset="0"/>
                <a:ea typeface="Calibri" panose="020F0502020204030204" pitchFamily="34" charset="0"/>
                <a:cs typeface="Times New Roman" panose="02020603050405020304" pitchFamily="18" charset="0"/>
              </a:rPr>
              <a:t>2.5</a:t>
            </a:r>
            <a:r>
              <a:rPr lang="en-US" sz="2000" dirty="0">
                <a:effectLst/>
                <a:latin typeface="Verdana" panose="020B0604030504040204" pitchFamily="34" charset="0"/>
                <a:ea typeface="Calibri" panose="020F0502020204030204" pitchFamily="34" charset="0"/>
                <a:cs typeface="Times New Roman" panose="02020603050405020304" pitchFamily="18" charset="0"/>
              </a:rPr>
              <a:t> standards</a:t>
            </a:r>
            <a:r>
              <a:rPr lang="en-US" sz="2000" baseline="-25000" dirty="0">
                <a:effectLst/>
                <a:latin typeface="Verdana" panose="020B0604030504040204" pitchFamily="34" charset="0"/>
                <a:ea typeface="Calibri" panose="020F0502020204030204" pitchFamily="34" charset="0"/>
                <a:cs typeface="Times New Roman" panose="02020603050405020304" pitchFamily="18" charset="0"/>
              </a:rPr>
              <a:t> </a:t>
            </a:r>
          </a:p>
          <a:p>
            <a:r>
              <a:rPr lang="en-US" sz="2000" dirty="0">
                <a:latin typeface="Verdana" panose="020B0604030504040204" pitchFamily="34" charset="0"/>
                <a:ea typeface="Calibri" panose="020F0502020204030204" pitchFamily="34" charset="0"/>
                <a:cs typeface="Times New Roman" panose="02020603050405020304" pitchFamily="18" charset="0"/>
              </a:rPr>
              <a:t>Increases the i</a:t>
            </a:r>
            <a:r>
              <a:rPr lang="en-US" sz="2000" dirty="0">
                <a:effectLst/>
                <a:latin typeface="Verdana" panose="020B0604030504040204" pitchFamily="34" charset="0"/>
                <a:ea typeface="Calibri" panose="020F0502020204030204" pitchFamily="34" charset="0"/>
                <a:cs typeface="Times New Roman" panose="02020603050405020304" pitchFamily="18" charset="0"/>
              </a:rPr>
              <a:t>nterest in understanding contributions of specific source categories to PM</a:t>
            </a:r>
            <a:r>
              <a:rPr lang="en-US" sz="2000" baseline="-25000" dirty="0">
                <a:effectLst/>
                <a:latin typeface="Verdana" panose="020B0604030504040204" pitchFamily="34" charset="0"/>
                <a:ea typeface="Calibri" panose="020F0502020204030204" pitchFamily="34" charset="0"/>
                <a:cs typeface="Times New Roman" panose="02020603050405020304" pitchFamily="18" charset="0"/>
              </a:rPr>
              <a:t>2.5</a:t>
            </a:r>
            <a:endParaRPr lang="en-US" sz="2000" dirty="0"/>
          </a:p>
          <a:p>
            <a:r>
              <a:rPr lang="en-US" sz="2000" dirty="0"/>
              <a:t>Influence of upwind states contributions to PM</a:t>
            </a:r>
            <a:r>
              <a:rPr lang="en-US" sz="2000" baseline="-25000" dirty="0"/>
              <a:t>2.5</a:t>
            </a:r>
            <a:r>
              <a:rPr lang="en-US" sz="2000" dirty="0"/>
              <a:t> nonattainment in a downwind state</a:t>
            </a:r>
          </a:p>
          <a:p>
            <a:pPr marL="0" indent="0">
              <a:buNone/>
            </a:pPr>
            <a:endParaRPr lang="en-US" sz="2000" dirty="0"/>
          </a:p>
        </p:txBody>
      </p:sp>
      <p:sp>
        <p:nvSpPr>
          <p:cNvPr id="4" name="Slide Number Placeholder 3">
            <a:extLst>
              <a:ext uri="{FF2B5EF4-FFF2-40B4-BE49-F238E27FC236}">
                <a16:creationId xmlns:a16="http://schemas.microsoft.com/office/drawing/2014/main" id="{41C885D6-FCC4-C0C9-147E-102F6AAB89BD}"/>
              </a:ext>
            </a:extLst>
          </p:cNvPr>
          <p:cNvSpPr>
            <a:spLocks noGrp="1"/>
          </p:cNvSpPr>
          <p:nvPr>
            <p:ph type="sldNum" sz="quarter" idx="12"/>
          </p:nvPr>
        </p:nvSpPr>
        <p:spPr/>
        <p:txBody>
          <a:bodyPr/>
          <a:lstStyle/>
          <a:p>
            <a:fld id="{23AA811B-2EBD-4900-905E-5BE206449611}" type="slidenum">
              <a:rPr lang="en-US" smtClean="0"/>
              <a:pPr/>
              <a:t>4</a:t>
            </a:fld>
            <a:endParaRPr lang="en-US" dirty="0"/>
          </a:p>
        </p:txBody>
      </p:sp>
      <p:sp>
        <p:nvSpPr>
          <p:cNvPr id="5" name="TextBox 4">
            <a:extLst>
              <a:ext uri="{FF2B5EF4-FFF2-40B4-BE49-F238E27FC236}">
                <a16:creationId xmlns:a16="http://schemas.microsoft.com/office/drawing/2014/main" id="{92329E45-D699-ED31-14D5-28B4D69D22C0}"/>
              </a:ext>
            </a:extLst>
          </p:cNvPr>
          <p:cNvSpPr txBox="1"/>
          <p:nvPr/>
        </p:nvSpPr>
        <p:spPr>
          <a:xfrm>
            <a:off x="897775" y="4193772"/>
            <a:ext cx="10249591" cy="923330"/>
          </a:xfrm>
          <a:prstGeom prst="rect">
            <a:avLst/>
          </a:prstGeom>
          <a:solidFill>
            <a:srgbClr val="33B1F3"/>
          </a:solidFill>
        </p:spPr>
        <p:txBody>
          <a:bodyPr wrap="square" lIns="0" tIns="0" rIns="0" bIns="0" rtlCol="0">
            <a:spAutoFit/>
          </a:bodyPr>
          <a:lstStyle/>
          <a:p>
            <a:pPr algn="just"/>
            <a:r>
              <a:rPr lang="en-US" sz="2000" dirty="0"/>
              <a:t>The key focus of this study is to understand the emission sources contributions on the future year PM</a:t>
            </a:r>
            <a:r>
              <a:rPr lang="en-US" sz="2000" baseline="-25000" dirty="0"/>
              <a:t>2.5</a:t>
            </a:r>
            <a:r>
              <a:rPr lang="en-US" sz="2000" dirty="0"/>
              <a:t> predictions, additionally studied the source specific attribution of primary and secondary PM to the total PM</a:t>
            </a:r>
            <a:r>
              <a:rPr lang="en-US" sz="2000" baseline="-25000" dirty="0"/>
              <a:t>2.5</a:t>
            </a:r>
            <a:endParaRPr lang="en-US" sz="2000" dirty="0"/>
          </a:p>
        </p:txBody>
      </p:sp>
    </p:spTree>
    <p:extLst>
      <p:ext uri="{BB962C8B-B14F-4D97-AF65-F5344CB8AC3E}">
        <p14:creationId xmlns:p14="http://schemas.microsoft.com/office/powerpoint/2010/main" val="218585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9D61-4AFC-9733-5AA9-CE9FDD0522CE}"/>
              </a:ext>
            </a:extLst>
          </p:cNvPr>
          <p:cNvSpPr>
            <a:spLocks noGrp="1"/>
          </p:cNvSpPr>
          <p:nvPr>
            <p:ph type="title"/>
          </p:nvPr>
        </p:nvSpPr>
        <p:spPr/>
        <p:txBody>
          <a:bodyPr/>
          <a:lstStyle/>
          <a:p>
            <a:r>
              <a:rPr lang="en-US" dirty="0"/>
              <a:t>PSAT Configuration and Emissions Processing</a:t>
            </a:r>
          </a:p>
        </p:txBody>
      </p:sp>
      <p:sp>
        <p:nvSpPr>
          <p:cNvPr id="3" name="Content Placeholder 2">
            <a:extLst>
              <a:ext uri="{FF2B5EF4-FFF2-40B4-BE49-F238E27FC236}">
                <a16:creationId xmlns:a16="http://schemas.microsoft.com/office/drawing/2014/main" id="{F504AF6E-AD82-DF61-1B28-B7EB447E89FE}"/>
              </a:ext>
            </a:extLst>
          </p:cNvPr>
          <p:cNvSpPr>
            <a:spLocks noGrp="1"/>
          </p:cNvSpPr>
          <p:nvPr>
            <p:ph idx="1"/>
          </p:nvPr>
        </p:nvSpPr>
        <p:spPr>
          <a:xfrm>
            <a:off x="360000" y="1286360"/>
            <a:ext cx="5417345" cy="4684140"/>
          </a:xfrm>
        </p:spPr>
        <p:txBody>
          <a:bodyPr/>
          <a:lstStyle/>
          <a:p>
            <a:pPr marR="0" lvl="0" fontAlgn="base">
              <a:spcBef>
                <a:spcPts val="0"/>
              </a:spcBef>
              <a:spcAft>
                <a:spcPts val="300"/>
              </a:spcAft>
              <a:buSzPts val="1100"/>
              <a:buFont typeface="Wingdings" panose="05000000000000000000" pitchFamily="2" charset="2"/>
              <a:buChar char="Ø"/>
            </a:pPr>
            <a:r>
              <a:rPr lang="en-US" u="none" strike="noStrike" dirty="0">
                <a:effectLst/>
                <a:ea typeface="Times New Roman" panose="02020603050405020304" pitchFamily="18" charset="0"/>
                <a:cs typeface="Times New Roman" panose="02020603050405020304" pitchFamily="18" charset="0"/>
              </a:rPr>
              <a:t>Mobile source LDGV emissions</a:t>
            </a:r>
          </a:p>
          <a:p>
            <a:pPr marR="0" lvl="0" fontAlgn="base">
              <a:spcBef>
                <a:spcPts val="0"/>
              </a:spcBef>
              <a:spcAft>
                <a:spcPts val="300"/>
              </a:spcAft>
              <a:buSzPts val="1100"/>
              <a:buFont typeface="Wingdings" panose="05000000000000000000" pitchFamily="2" charset="2"/>
              <a:buChar char="Ø"/>
            </a:pPr>
            <a:endParaRPr lang="en-US" u="none" strike="noStrike" dirty="0">
              <a:effectLst/>
              <a:ea typeface="Times New Roman" panose="02020603050405020304" pitchFamily="18" charset="0"/>
              <a:cs typeface="Times New Roman" panose="02020603050405020304" pitchFamily="18" charset="0"/>
            </a:endParaRPr>
          </a:p>
          <a:p>
            <a:pPr marR="0" lvl="0" fontAlgn="base">
              <a:spcBef>
                <a:spcPts val="0"/>
              </a:spcBef>
              <a:spcAft>
                <a:spcPts val="300"/>
              </a:spcAft>
              <a:buSzPts val="1100"/>
              <a:buFont typeface="Wingdings" panose="05000000000000000000" pitchFamily="2" charset="2"/>
              <a:buChar char="Ø"/>
            </a:pPr>
            <a:r>
              <a:rPr lang="en-US" u="none" strike="noStrike" dirty="0">
                <a:effectLst/>
                <a:ea typeface="Times New Roman" panose="02020603050405020304" pitchFamily="18" charset="0"/>
                <a:cs typeface="Times New Roman" panose="02020603050405020304" pitchFamily="18" charset="0"/>
              </a:rPr>
              <a:t>Mobile source HDDV emissions</a:t>
            </a:r>
          </a:p>
          <a:p>
            <a:pPr marR="0" lvl="0" fontAlgn="base">
              <a:spcBef>
                <a:spcPts val="0"/>
              </a:spcBef>
              <a:spcAft>
                <a:spcPts val="300"/>
              </a:spcAft>
              <a:buSzPts val="1100"/>
              <a:buFont typeface="Wingdings" panose="05000000000000000000" pitchFamily="2" charset="2"/>
              <a:buChar char="Ø"/>
            </a:pPr>
            <a:endParaRPr lang="en-US" u="none" strike="noStrike" dirty="0">
              <a:effectLst/>
              <a:ea typeface="Times New Roman" panose="02020603050405020304" pitchFamily="18" charset="0"/>
              <a:cs typeface="Times New Roman" panose="02020603050405020304" pitchFamily="18" charset="0"/>
            </a:endParaRPr>
          </a:p>
          <a:p>
            <a:pPr marR="0" lvl="0" fontAlgn="base">
              <a:spcBef>
                <a:spcPts val="0"/>
              </a:spcBef>
              <a:spcAft>
                <a:spcPts val="300"/>
              </a:spcAft>
              <a:buSzPts val="1100"/>
              <a:buFont typeface="Wingdings" panose="05000000000000000000" pitchFamily="2" charset="2"/>
              <a:buChar char="Ø"/>
            </a:pPr>
            <a:r>
              <a:rPr lang="en-US" u="none" strike="noStrike" dirty="0">
                <a:effectLst/>
                <a:ea typeface="Times New Roman" panose="02020603050405020304" pitchFamily="18" charset="0"/>
                <a:cs typeface="Times New Roman" panose="02020603050405020304" pitchFamily="18" charset="0"/>
              </a:rPr>
              <a:t>Other mobile source emissions</a:t>
            </a:r>
          </a:p>
          <a:p>
            <a:pPr marR="0" lvl="0" fontAlgn="base">
              <a:spcBef>
                <a:spcPts val="0"/>
              </a:spcBef>
              <a:spcAft>
                <a:spcPts val="300"/>
              </a:spcAft>
              <a:buSzPts val="1100"/>
              <a:buFont typeface="Wingdings" panose="05000000000000000000" pitchFamily="2" charset="2"/>
              <a:buChar char="Ø"/>
            </a:pPr>
            <a:endParaRPr lang="en-US" u="none" strike="noStrike" dirty="0">
              <a:effectLst/>
              <a:ea typeface="Times New Roman" panose="02020603050405020304" pitchFamily="18" charset="0"/>
              <a:cs typeface="Times New Roman" panose="02020603050405020304" pitchFamily="18" charset="0"/>
            </a:endParaRPr>
          </a:p>
          <a:p>
            <a:pPr marR="0" lvl="0" fontAlgn="base">
              <a:spcBef>
                <a:spcPts val="0"/>
              </a:spcBef>
              <a:spcAft>
                <a:spcPts val="300"/>
              </a:spcAft>
              <a:buSzPts val="1100"/>
              <a:buFont typeface="Wingdings" panose="05000000000000000000" pitchFamily="2" charset="2"/>
              <a:buChar char="Ø"/>
            </a:pPr>
            <a:r>
              <a:rPr lang="en-US" u="none" strike="noStrike" dirty="0">
                <a:effectLst/>
                <a:ea typeface="Times New Roman" panose="02020603050405020304" pitchFamily="18" charset="0"/>
                <a:cs typeface="Times New Roman" panose="02020603050405020304" pitchFamily="18" charset="0"/>
              </a:rPr>
              <a:t>Off-road emissions</a:t>
            </a:r>
          </a:p>
          <a:p>
            <a:pPr marR="0" lvl="0" fontAlgn="base">
              <a:spcBef>
                <a:spcPts val="0"/>
              </a:spcBef>
              <a:spcAft>
                <a:spcPts val="300"/>
              </a:spcAft>
              <a:buSzPts val="1100"/>
              <a:buFont typeface="Wingdings" panose="05000000000000000000" pitchFamily="2" charset="2"/>
              <a:buChar char="Ø"/>
            </a:pPr>
            <a:endParaRPr lang="en-US" u="none" strike="noStrike" dirty="0">
              <a:effectLst/>
              <a:ea typeface="Times New Roman" panose="02020603050405020304" pitchFamily="18" charset="0"/>
              <a:cs typeface="Times New Roman" panose="02020603050405020304" pitchFamily="18" charset="0"/>
            </a:endParaRPr>
          </a:p>
          <a:p>
            <a:pPr marR="0" lvl="0" fontAlgn="base">
              <a:spcBef>
                <a:spcPts val="0"/>
              </a:spcBef>
              <a:spcAft>
                <a:spcPts val="300"/>
              </a:spcAft>
              <a:buSzPts val="1100"/>
              <a:buFont typeface="Wingdings" panose="05000000000000000000" pitchFamily="2" charset="2"/>
              <a:buChar char="Ø"/>
            </a:pPr>
            <a:r>
              <a:rPr lang="en-US" u="none" strike="noStrike" dirty="0">
                <a:effectLst/>
                <a:ea typeface="Times New Roman" panose="02020603050405020304" pitchFamily="18" charset="0"/>
                <a:cs typeface="Times New Roman" panose="02020603050405020304" pitchFamily="18" charset="0"/>
              </a:rPr>
              <a:t>Point source emissions</a:t>
            </a:r>
          </a:p>
          <a:p>
            <a:pPr marR="0" lvl="0" fontAlgn="base">
              <a:spcBef>
                <a:spcPts val="0"/>
              </a:spcBef>
              <a:spcAft>
                <a:spcPts val="300"/>
              </a:spcAft>
              <a:buSzPts val="1100"/>
              <a:buFont typeface="Wingdings" panose="05000000000000000000" pitchFamily="2" charset="2"/>
              <a:buChar char="Ø"/>
            </a:pPr>
            <a:endParaRPr lang="en-US" u="none" strike="noStrike" dirty="0">
              <a:effectLst/>
              <a:ea typeface="Times New Roman" panose="02020603050405020304" pitchFamily="18" charset="0"/>
              <a:cs typeface="Times New Roman" panose="02020603050405020304" pitchFamily="18" charset="0"/>
            </a:endParaRPr>
          </a:p>
          <a:p>
            <a:pPr marR="0" lvl="0" fontAlgn="base">
              <a:spcBef>
                <a:spcPts val="0"/>
              </a:spcBef>
              <a:spcAft>
                <a:spcPts val="300"/>
              </a:spcAft>
              <a:buSzPts val="1100"/>
              <a:buFont typeface="Wingdings" panose="05000000000000000000" pitchFamily="2" charset="2"/>
              <a:buChar char="Ø"/>
            </a:pPr>
            <a:r>
              <a:rPr lang="en-US" u="none" strike="noStrike" dirty="0">
                <a:effectLst/>
                <a:ea typeface="Times New Roman" panose="02020603050405020304" pitchFamily="18" charset="0"/>
                <a:cs typeface="Times New Roman" panose="02020603050405020304" pitchFamily="18" charset="0"/>
              </a:rPr>
              <a:t>Other Anthropogenic sources (includes other area sources, prescribed and agricultural fires)</a:t>
            </a:r>
          </a:p>
          <a:p>
            <a:pPr marL="0" marR="0" lvl="0" indent="0" fontAlgn="base">
              <a:spcBef>
                <a:spcPts val="0"/>
              </a:spcBef>
              <a:spcAft>
                <a:spcPts val="300"/>
              </a:spcAft>
              <a:buSzPts val="1100"/>
              <a:buNone/>
            </a:pPr>
            <a:endParaRPr lang="en-US" u="none" strike="noStrike" dirty="0">
              <a:effectLst/>
              <a:ea typeface="Times New Roman" panose="02020603050405020304" pitchFamily="18" charset="0"/>
              <a:cs typeface="Times New Roman" panose="02020603050405020304" pitchFamily="18" charset="0"/>
            </a:endParaRPr>
          </a:p>
          <a:p>
            <a:pPr marR="0" lvl="0" fontAlgn="base">
              <a:spcBef>
                <a:spcPts val="0"/>
              </a:spcBef>
              <a:spcAft>
                <a:spcPts val="300"/>
              </a:spcAft>
              <a:buSzPts val="1100"/>
              <a:buFont typeface="Wingdings" panose="05000000000000000000" pitchFamily="2" charset="2"/>
              <a:buChar char="Ø"/>
            </a:pPr>
            <a:r>
              <a:rPr lang="en-US" u="none" strike="noStrike" dirty="0">
                <a:effectLst/>
                <a:ea typeface="Times New Roman" panose="02020603050405020304" pitchFamily="18" charset="0"/>
                <a:cs typeface="Times New Roman" panose="02020603050405020304" pitchFamily="18" charset="0"/>
              </a:rPr>
              <a:t>Non-US (Can-Mex) sources</a:t>
            </a:r>
          </a:p>
          <a:p>
            <a:pPr marL="0" marR="0" lvl="0" indent="0" fontAlgn="base">
              <a:spcBef>
                <a:spcPts val="0"/>
              </a:spcBef>
              <a:spcAft>
                <a:spcPts val="300"/>
              </a:spcAft>
              <a:buSzPts val="1100"/>
              <a:buNone/>
            </a:pPr>
            <a:endParaRPr lang="en-US" u="none" strike="noStrike" dirty="0">
              <a:effectLst/>
              <a:ea typeface="Times New Roman" panose="02020603050405020304" pitchFamily="18" charset="0"/>
              <a:cs typeface="Times New Roman" panose="02020603050405020304" pitchFamily="18" charset="0"/>
            </a:endParaRPr>
          </a:p>
          <a:p>
            <a:pPr marR="0" lvl="0" fontAlgn="base">
              <a:spcBef>
                <a:spcPts val="0"/>
              </a:spcBef>
              <a:spcAft>
                <a:spcPts val="300"/>
              </a:spcAft>
              <a:buSzPts val="1100"/>
              <a:buFont typeface="Wingdings" panose="05000000000000000000" pitchFamily="2" charset="2"/>
              <a:buChar char="Ø"/>
            </a:pPr>
            <a:r>
              <a:rPr lang="en-US" dirty="0">
                <a:ea typeface="Times New Roman" panose="02020603050405020304" pitchFamily="18" charset="0"/>
                <a:cs typeface="Times New Roman" panose="02020603050405020304" pitchFamily="18" charset="0"/>
              </a:rPr>
              <a:t>Natural </a:t>
            </a:r>
            <a:endParaRPr lang="en-US" u="none" strike="noStrike" dirty="0">
              <a:effectLst/>
              <a:ea typeface="Times New Roman" panose="02020603050405020304" pitchFamily="18" charset="0"/>
              <a:cs typeface="Times New Roman" panose="02020603050405020304" pitchFamily="18" charset="0"/>
            </a:endParaRPr>
          </a:p>
          <a:p>
            <a:pPr marL="0" marR="0" lvl="0" indent="0" fontAlgn="base">
              <a:spcBef>
                <a:spcPts val="0"/>
              </a:spcBef>
              <a:spcAft>
                <a:spcPts val="300"/>
              </a:spcAft>
              <a:buSzPts val="1100"/>
              <a:buNone/>
            </a:pPr>
            <a:endParaRPr lang="en-US" sz="2000" u="none" strike="noStrike"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8C694D9A-61C0-C3FC-666A-B0AF6EE63957}"/>
              </a:ext>
            </a:extLst>
          </p:cNvPr>
          <p:cNvSpPr>
            <a:spLocks noGrp="1"/>
          </p:cNvSpPr>
          <p:nvPr>
            <p:ph type="sldNum" sz="quarter" idx="12"/>
          </p:nvPr>
        </p:nvSpPr>
        <p:spPr/>
        <p:txBody>
          <a:bodyPr/>
          <a:lstStyle/>
          <a:p>
            <a:fld id="{23AA811B-2EBD-4900-905E-5BE206449611}" type="slidenum">
              <a:rPr lang="en-US" smtClean="0"/>
              <a:pPr/>
              <a:t>5</a:t>
            </a:fld>
            <a:endParaRPr lang="en-US" dirty="0"/>
          </a:p>
        </p:txBody>
      </p:sp>
      <p:pic>
        <p:nvPicPr>
          <p:cNvPr id="5" name="Picture 4">
            <a:extLst>
              <a:ext uri="{FF2B5EF4-FFF2-40B4-BE49-F238E27FC236}">
                <a16:creationId xmlns:a16="http://schemas.microsoft.com/office/drawing/2014/main" id="{0F11D070-0060-13BD-1ABB-BE5160F8E2CD}"/>
              </a:ext>
            </a:extLst>
          </p:cNvPr>
          <p:cNvPicPr>
            <a:picLocks noChangeAspect="1"/>
          </p:cNvPicPr>
          <p:nvPr/>
        </p:nvPicPr>
        <p:blipFill>
          <a:blip r:embed="rId3"/>
          <a:stretch>
            <a:fillRect/>
          </a:stretch>
        </p:blipFill>
        <p:spPr>
          <a:xfrm>
            <a:off x="5777345" y="1375697"/>
            <a:ext cx="5950181" cy="4684140"/>
          </a:xfrm>
          <a:prstGeom prst="rect">
            <a:avLst/>
          </a:prstGeom>
        </p:spPr>
      </p:pic>
    </p:spTree>
    <p:extLst>
      <p:ext uri="{BB962C8B-B14F-4D97-AF65-F5344CB8AC3E}">
        <p14:creationId xmlns:p14="http://schemas.microsoft.com/office/powerpoint/2010/main" val="303161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D15A-5398-8E9E-D77B-7ED317A732BA}"/>
              </a:ext>
            </a:extLst>
          </p:cNvPr>
          <p:cNvSpPr>
            <a:spLocks noGrp="1"/>
          </p:cNvSpPr>
          <p:nvPr>
            <p:ph type="title"/>
          </p:nvPr>
        </p:nvSpPr>
        <p:spPr/>
        <p:txBody>
          <a:bodyPr/>
          <a:lstStyle/>
          <a:p>
            <a:r>
              <a:rPr lang="en-US" dirty="0"/>
              <a:t>Modeling Configuration</a:t>
            </a:r>
          </a:p>
        </p:txBody>
      </p:sp>
      <p:sp>
        <p:nvSpPr>
          <p:cNvPr id="3" name="Content Placeholder 2">
            <a:extLst>
              <a:ext uri="{FF2B5EF4-FFF2-40B4-BE49-F238E27FC236}">
                <a16:creationId xmlns:a16="http://schemas.microsoft.com/office/drawing/2014/main" id="{25B53F64-51AA-9023-674D-13CCB6F2BFB9}"/>
              </a:ext>
            </a:extLst>
          </p:cNvPr>
          <p:cNvSpPr>
            <a:spLocks noGrp="1"/>
          </p:cNvSpPr>
          <p:nvPr>
            <p:ph idx="1"/>
          </p:nvPr>
        </p:nvSpPr>
        <p:spPr>
          <a:xfrm>
            <a:off x="360000" y="1475509"/>
            <a:ext cx="11473200" cy="4648091"/>
          </a:xfrm>
        </p:spPr>
        <p:txBody>
          <a:bodyPr/>
          <a:lstStyle/>
          <a:p>
            <a:pPr>
              <a:buFont typeface="Wingdings" panose="05000000000000000000" pitchFamily="2" charset="2"/>
              <a:buChar char="Ø"/>
            </a:pPr>
            <a:r>
              <a:rPr lang="en-US" sz="2000" dirty="0"/>
              <a:t>CAMx v7.2 </a:t>
            </a:r>
          </a:p>
          <a:p>
            <a:pPr marL="0" indent="0">
              <a:buNone/>
            </a:pPr>
            <a:endParaRPr lang="en-US" sz="2000" dirty="0"/>
          </a:p>
          <a:p>
            <a:pPr>
              <a:buFont typeface="Wingdings" panose="05000000000000000000" pitchFamily="2" charset="2"/>
              <a:buChar char="Ø"/>
            </a:pPr>
            <a:r>
              <a:rPr lang="en-US" sz="2000" dirty="0"/>
              <a:t>2016v2 and 2032 EPA Platform</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12US2 Domain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PSAT source apportionment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Annual Simulation </a:t>
            </a:r>
          </a:p>
          <a:p>
            <a:pPr marL="0" indent="0">
              <a:buNone/>
            </a:pPr>
            <a:endParaRPr lang="en-US" dirty="0"/>
          </a:p>
        </p:txBody>
      </p:sp>
      <p:sp>
        <p:nvSpPr>
          <p:cNvPr id="4" name="Slide Number Placeholder 3">
            <a:extLst>
              <a:ext uri="{FF2B5EF4-FFF2-40B4-BE49-F238E27FC236}">
                <a16:creationId xmlns:a16="http://schemas.microsoft.com/office/drawing/2014/main" id="{E04F921A-7074-5E2D-0C1E-CA592E4F9787}"/>
              </a:ext>
            </a:extLst>
          </p:cNvPr>
          <p:cNvSpPr>
            <a:spLocks noGrp="1"/>
          </p:cNvSpPr>
          <p:nvPr>
            <p:ph type="sldNum" sz="quarter" idx="12"/>
          </p:nvPr>
        </p:nvSpPr>
        <p:spPr/>
        <p:txBody>
          <a:bodyPr/>
          <a:lstStyle/>
          <a:p>
            <a:fld id="{23AA811B-2EBD-4900-905E-5BE206449611}" type="slidenum">
              <a:rPr lang="en-US" smtClean="0"/>
              <a:pPr/>
              <a:t>6</a:t>
            </a:fld>
            <a:endParaRPr lang="en-US" dirty="0"/>
          </a:p>
        </p:txBody>
      </p:sp>
      <p:graphicFrame>
        <p:nvGraphicFramePr>
          <p:cNvPr id="5" name="Table 4">
            <a:extLst>
              <a:ext uri="{FF2B5EF4-FFF2-40B4-BE49-F238E27FC236}">
                <a16:creationId xmlns:a16="http://schemas.microsoft.com/office/drawing/2014/main" id="{C2417260-4CF0-F6B9-77B9-BDE946E44D6E}"/>
              </a:ext>
            </a:extLst>
          </p:cNvPr>
          <p:cNvGraphicFramePr>
            <a:graphicFrameLocks noGrp="1"/>
          </p:cNvGraphicFramePr>
          <p:nvPr>
            <p:extLst>
              <p:ext uri="{D42A27DB-BD31-4B8C-83A1-F6EECF244321}">
                <p14:modId xmlns:p14="http://schemas.microsoft.com/office/powerpoint/2010/main" val="1417674854"/>
              </p:ext>
            </p:extLst>
          </p:nvPr>
        </p:nvGraphicFramePr>
        <p:xfrm>
          <a:off x="5212080" y="1055123"/>
          <a:ext cx="5176904" cy="4648090"/>
        </p:xfrm>
        <a:graphic>
          <a:graphicData uri="http://schemas.openxmlformats.org/drawingml/2006/table">
            <a:tbl>
              <a:tblPr firstRow="1" firstCol="1" bandRow="1">
                <a:tableStyleId>{5C22544A-7EE6-4342-B048-85BDC9FD1C3A}</a:tableStyleId>
              </a:tblPr>
              <a:tblGrid>
                <a:gridCol w="2588452">
                  <a:extLst>
                    <a:ext uri="{9D8B030D-6E8A-4147-A177-3AD203B41FA5}">
                      <a16:colId xmlns:a16="http://schemas.microsoft.com/office/drawing/2014/main" val="2448668027"/>
                    </a:ext>
                  </a:extLst>
                </a:gridCol>
                <a:gridCol w="2588452">
                  <a:extLst>
                    <a:ext uri="{9D8B030D-6E8A-4147-A177-3AD203B41FA5}">
                      <a16:colId xmlns:a16="http://schemas.microsoft.com/office/drawing/2014/main" val="3617205363"/>
                    </a:ext>
                  </a:extLst>
                </a:gridCol>
              </a:tblGrid>
              <a:tr h="464809">
                <a:tc>
                  <a:txBody>
                    <a:bodyPr/>
                    <a:lstStyle/>
                    <a:p>
                      <a:pPr marL="0" marR="0" algn="ctr">
                        <a:lnSpc>
                          <a:spcPts val="1300"/>
                        </a:lnSpc>
                        <a:spcBef>
                          <a:spcPts val="0"/>
                        </a:spcBef>
                        <a:spcAft>
                          <a:spcPts val="0"/>
                        </a:spcAft>
                      </a:pPr>
                      <a:r>
                        <a:rPr lang="da-DK" sz="1200" dirty="0">
                          <a:solidFill>
                            <a:srgbClr val="000000"/>
                          </a:solidFill>
                          <a:effectLst/>
                        </a:rPr>
                        <a:t>Description</a:t>
                      </a:r>
                      <a:endParaRPr lang="en-US"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dirty="0">
                          <a:solidFill>
                            <a:srgbClr val="000000"/>
                          </a:solidFill>
                          <a:effectLst/>
                        </a:rPr>
                        <a:t>Science Option </a:t>
                      </a:r>
                      <a:endParaRPr lang="en-US"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extLst>
                  <a:ext uri="{0D108BD9-81ED-4DB2-BD59-A6C34878D82A}">
                    <a16:rowId xmlns:a16="http://schemas.microsoft.com/office/drawing/2014/main" val="3584421582"/>
                  </a:ext>
                </a:extLst>
              </a:tr>
              <a:tr h="464809">
                <a:tc>
                  <a:txBody>
                    <a:bodyPr/>
                    <a:lstStyle/>
                    <a:p>
                      <a:pPr marL="0" marR="0" algn="ctr">
                        <a:lnSpc>
                          <a:spcPts val="1300"/>
                        </a:lnSpc>
                        <a:spcBef>
                          <a:spcPts val="0"/>
                        </a:spcBef>
                        <a:spcAft>
                          <a:spcPts val="0"/>
                        </a:spcAft>
                      </a:pPr>
                      <a:r>
                        <a:rPr lang="da-DK" sz="1200" dirty="0">
                          <a:effectLst/>
                        </a:rPr>
                        <a:t>Horizontal Advection Solver</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a:effectLst/>
                        </a:rPr>
                        <a:t>Piece wise parabolic (PPM)</a:t>
                      </a:r>
                      <a:endParaRPr lang="en-US"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4867228"/>
                  </a:ext>
                </a:extLst>
              </a:tr>
              <a:tr h="464809">
                <a:tc>
                  <a:txBody>
                    <a:bodyPr/>
                    <a:lstStyle/>
                    <a:p>
                      <a:pPr marL="0" marR="0" algn="ctr">
                        <a:lnSpc>
                          <a:spcPts val="1300"/>
                        </a:lnSpc>
                        <a:spcBef>
                          <a:spcPts val="0"/>
                        </a:spcBef>
                        <a:spcAft>
                          <a:spcPts val="0"/>
                        </a:spcAft>
                      </a:pPr>
                      <a:r>
                        <a:rPr lang="da-DK" sz="1200" dirty="0">
                          <a:effectLst/>
                        </a:rPr>
                        <a:t>Vertical Advection Solver</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a:effectLst/>
                        </a:rPr>
                        <a:t>Implicit</a:t>
                      </a:r>
                      <a:endParaRPr lang="en-US"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8203622"/>
                  </a:ext>
                </a:extLst>
              </a:tr>
              <a:tr h="464809">
                <a:tc>
                  <a:txBody>
                    <a:bodyPr/>
                    <a:lstStyle/>
                    <a:p>
                      <a:pPr marL="0" marR="0" algn="ctr">
                        <a:lnSpc>
                          <a:spcPts val="1300"/>
                        </a:lnSpc>
                        <a:spcBef>
                          <a:spcPts val="0"/>
                        </a:spcBef>
                        <a:spcAft>
                          <a:spcPts val="0"/>
                        </a:spcAft>
                      </a:pPr>
                      <a:r>
                        <a:rPr lang="da-DK" sz="1200">
                          <a:effectLst/>
                        </a:rPr>
                        <a:t>Gas-Phase Mechanism </a:t>
                      </a:r>
                      <a:endParaRPr lang="en-US"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dirty="0">
                          <a:effectLst/>
                        </a:rPr>
                        <a:t>Carbon Bond (CB6r5)</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522641"/>
                  </a:ext>
                </a:extLst>
              </a:tr>
              <a:tr h="464809">
                <a:tc>
                  <a:txBody>
                    <a:bodyPr/>
                    <a:lstStyle/>
                    <a:p>
                      <a:pPr marL="0" marR="0" algn="ctr">
                        <a:lnSpc>
                          <a:spcPts val="1300"/>
                        </a:lnSpc>
                        <a:spcBef>
                          <a:spcPts val="0"/>
                        </a:spcBef>
                        <a:spcAft>
                          <a:spcPts val="0"/>
                        </a:spcAft>
                      </a:pPr>
                      <a:r>
                        <a:rPr lang="da-DK" sz="1200" dirty="0">
                          <a:effectLst/>
                        </a:rPr>
                        <a:t>Chemistry Solver</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dirty="0">
                          <a:effectLst/>
                        </a:rPr>
                        <a:t>Euler Backward Iterative (EBI)</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5349518"/>
                  </a:ext>
                </a:extLst>
              </a:tr>
              <a:tr h="464809">
                <a:tc>
                  <a:txBody>
                    <a:bodyPr/>
                    <a:lstStyle/>
                    <a:p>
                      <a:pPr marL="0" marR="0" algn="ctr">
                        <a:lnSpc>
                          <a:spcPts val="1300"/>
                        </a:lnSpc>
                        <a:spcBef>
                          <a:spcPts val="0"/>
                        </a:spcBef>
                        <a:spcAft>
                          <a:spcPts val="0"/>
                        </a:spcAft>
                      </a:pPr>
                      <a:r>
                        <a:rPr lang="da-DK" sz="1200">
                          <a:effectLst/>
                        </a:rPr>
                        <a:t>Dry Deposition</a:t>
                      </a:r>
                      <a:endParaRPr lang="en-US"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dirty="0">
                          <a:effectLst/>
                        </a:rPr>
                        <a:t>Zhang et al. (2001; 2003)</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64537"/>
                  </a:ext>
                </a:extLst>
              </a:tr>
              <a:tr h="464809">
                <a:tc>
                  <a:txBody>
                    <a:bodyPr/>
                    <a:lstStyle/>
                    <a:p>
                      <a:pPr marL="0" marR="0" algn="ctr">
                        <a:lnSpc>
                          <a:spcPts val="1300"/>
                        </a:lnSpc>
                        <a:spcBef>
                          <a:spcPts val="0"/>
                        </a:spcBef>
                        <a:spcAft>
                          <a:spcPts val="0"/>
                        </a:spcAft>
                      </a:pPr>
                      <a:r>
                        <a:rPr lang="da-DK" sz="1200" dirty="0">
                          <a:effectLst/>
                        </a:rPr>
                        <a:t>Wet Deposition </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dirty="0">
                          <a:effectLst/>
                        </a:rPr>
                        <a:t>True</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5797158"/>
                  </a:ext>
                </a:extLst>
              </a:tr>
              <a:tr h="464809">
                <a:tc>
                  <a:txBody>
                    <a:bodyPr/>
                    <a:lstStyle/>
                    <a:p>
                      <a:pPr marL="0" marR="0" algn="ctr">
                        <a:lnSpc>
                          <a:spcPts val="1300"/>
                        </a:lnSpc>
                        <a:spcBef>
                          <a:spcPts val="0"/>
                        </a:spcBef>
                        <a:spcAft>
                          <a:spcPts val="0"/>
                        </a:spcAft>
                      </a:pPr>
                      <a:r>
                        <a:rPr lang="da-DK" sz="1200">
                          <a:effectLst/>
                        </a:rPr>
                        <a:t>Diffusion</a:t>
                      </a:r>
                      <a:endParaRPr lang="en-US" sz="12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dirty="0">
                          <a:effectLst/>
                        </a:rPr>
                        <a:t>K-theory</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263515"/>
                  </a:ext>
                </a:extLst>
              </a:tr>
              <a:tr h="464809">
                <a:tc>
                  <a:txBody>
                    <a:bodyPr/>
                    <a:lstStyle/>
                    <a:p>
                      <a:pPr marL="0" marR="0" algn="ctr">
                        <a:lnSpc>
                          <a:spcPts val="1300"/>
                        </a:lnSpc>
                        <a:spcBef>
                          <a:spcPts val="0"/>
                        </a:spcBef>
                        <a:spcAft>
                          <a:spcPts val="0"/>
                        </a:spcAft>
                      </a:pPr>
                      <a:r>
                        <a:rPr lang="da-DK" sz="1200" dirty="0">
                          <a:effectLst/>
                        </a:rPr>
                        <a:t>Inline Iodine Emissions </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dirty="0">
                          <a:effectLst/>
                        </a:rPr>
                        <a:t>True</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349664"/>
                  </a:ext>
                </a:extLst>
              </a:tr>
              <a:tr h="464809">
                <a:tc>
                  <a:txBody>
                    <a:bodyPr/>
                    <a:lstStyle/>
                    <a:p>
                      <a:pPr marL="0" marR="0" algn="ctr">
                        <a:lnSpc>
                          <a:spcPts val="1300"/>
                        </a:lnSpc>
                        <a:spcBef>
                          <a:spcPts val="0"/>
                        </a:spcBef>
                        <a:spcAft>
                          <a:spcPts val="0"/>
                        </a:spcAft>
                      </a:pPr>
                      <a:r>
                        <a:rPr lang="da-DK" sz="1200" dirty="0">
                          <a:effectLst/>
                        </a:rPr>
                        <a:t>Probing tool </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33B1F3"/>
                    </a:solidFill>
                  </a:tcPr>
                </a:tc>
                <a:tc>
                  <a:txBody>
                    <a:bodyPr/>
                    <a:lstStyle/>
                    <a:p>
                      <a:pPr marL="0" marR="0" algn="ctr">
                        <a:lnSpc>
                          <a:spcPts val="1300"/>
                        </a:lnSpc>
                        <a:spcBef>
                          <a:spcPts val="0"/>
                        </a:spcBef>
                        <a:spcAft>
                          <a:spcPts val="0"/>
                        </a:spcAft>
                      </a:pPr>
                      <a:r>
                        <a:rPr lang="da-DK" sz="1200" dirty="0">
                          <a:effectLst/>
                        </a:rPr>
                        <a:t>SA (Source Apportionment)</a:t>
                      </a: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4594489"/>
                  </a:ext>
                </a:extLst>
              </a:tr>
            </a:tbl>
          </a:graphicData>
        </a:graphic>
      </p:graphicFrame>
    </p:spTree>
    <p:extLst>
      <p:ext uri="{BB962C8B-B14F-4D97-AF65-F5344CB8AC3E}">
        <p14:creationId xmlns:p14="http://schemas.microsoft.com/office/powerpoint/2010/main" val="246263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7CB5-9971-F942-528F-B372DB7CCC0D}"/>
              </a:ext>
            </a:extLst>
          </p:cNvPr>
          <p:cNvSpPr>
            <a:spLocks noGrp="1"/>
          </p:cNvSpPr>
          <p:nvPr>
            <p:ph type="title"/>
          </p:nvPr>
        </p:nvSpPr>
        <p:spPr/>
        <p:txBody>
          <a:bodyPr/>
          <a:lstStyle/>
          <a:p>
            <a:r>
              <a:rPr lang="en-US" dirty="0"/>
              <a:t>Modeling Results and Analysis</a:t>
            </a:r>
          </a:p>
        </p:txBody>
      </p:sp>
      <p:pic>
        <p:nvPicPr>
          <p:cNvPr id="6" name="Content Placeholder 5">
            <a:extLst>
              <a:ext uri="{FF2B5EF4-FFF2-40B4-BE49-F238E27FC236}">
                <a16:creationId xmlns:a16="http://schemas.microsoft.com/office/drawing/2014/main" id="{DB4C0D6D-4F34-2346-B53B-AB518A513BB6}"/>
              </a:ext>
            </a:extLst>
          </p:cNvPr>
          <p:cNvPicPr>
            <a:picLocks noGrp="1" noChangeAspect="1"/>
          </p:cNvPicPr>
          <p:nvPr>
            <p:ph idx="1"/>
          </p:nvPr>
        </p:nvPicPr>
        <p:blipFill>
          <a:blip r:embed="rId2"/>
          <a:stretch>
            <a:fillRect/>
          </a:stretch>
        </p:blipFill>
        <p:spPr>
          <a:xfrm>
            <a:off x="6952843" y="1123200"/>
            <a:ext cx="3890357" cy="5074611"/>
          </a:xfrm>
        </p:spPr>
      </p:pic>
      <p:sp>
        <p:nvSpPr>
          <p:cNvPr id="4" name="Slide Number Placeholder 3">
            <a:extLst>
              <a:ext uri="{FF2B5EF4-FFF2-40B4-BE49-F238E27FC236}">
                <a16:creationId xmlns:a16="http://schemas.microsoft.com/office/drawing/2014/main" id="{A0D748FA-8E05-1055-E723-7686BB6F6918}"/>
              </a:ext>
            </a:extLst>
          </p:cNvPr>
          <p:cNvSpPr>
            <a:spLocks noGrp="1"/>
          </p:cNvSpPr>
          <p:nvPr>
            <p:ph type="sldNum" sz="quarter" idx="12"/>
          </p:nvPr>
        </p:nvSpPr>
        <p:spPr/>
        <p:txBody>
          <a:bodyPr/>
          <a:lstStyle/>
          <a:p>
            <a:fld id="{23AA811B-2EBD-4900-905E-5BE206449611}" type="slidenum">
              <a:rPr lang="en-US" smtClean="0"/>
              <a:pPr/>
              <a:t>7</a:t>
            </a:fld>
            <a:endParaRPr lang="en-US" dirty="0"/>
          </a:p>
        </p:txBody>
      </p:sp>
      <p:sp>
        <p:nvSpPr>
          <p:cNvPr id="7" name="TextBox 6">
            <a:extLst>
              <a:ext uri="{FF2B5EF4-FFF2-40B4-BE49-F238E27FC236}">
                <a16:creationId xmlns:a16="http://schemas.microsoft.com/office/drawing/2014/main" id="{1BCDFEEF-FDC2-D5B1-D3E5-E307907F1ED1}"/>
              </a:ext>
            </a:extLst>
          </p:cNvPr>
          <p:cNvSpPr txBox="1"/>
          <p:nvPr/>
        </p:nvSpPr>
        <p:spPr>
          <a:xfrm>
            <a:off x="542880" y="1483134"/>
            <a:ext cx="5733229" cy="4001095"/>
          </a:xfrm>
          <a:prstGeom prst="rect">
            <a:avLst/>
          </a:prstGeom>
          <a:noFill/>
        </p:spPr>
        <p:txBody>
          <a:bodyPr wrap="square" lIns="0" tIns="0" rIns="0" bIns="0" rtlCol="0">
            <a:spAutoFit/>
          </a:bodyPr>
          <a:lstStyle/>
          <a:p>
            <a:pPr marL="342900" indent="-342900" algn="just">
              <a:buFont typeface="Wingdings" panose="05000000000000000000" pitchFamily="2" charset="2"/>
              <a:buChar char="Ø"/>
            </a:pPr>
            <a:r>
              <a:rPr lang="en-US" sz="2000" dirty="0"/>
              <a:t>SMAT Analysis between 2016 and 2032 </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2032 Future year PSAT source contributions </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Focused on 24 key cities, monitor grid cell analysis</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Secondary and primary PM</a:t>
            </a:r>
            <a:r>
              <a:rPr lang="en-US" sz="2000" baseline="-25000" dirty="0"/>
              <a:t>2.5</a:t>
            </a:r>
            <a:r>
              <a:rPr lang="en-US" sz="2000" dirty="0"/>
              <a:t> source contribution factors are applied to the Design Value</a:t>
            </a:r>
          </a:p>
          <a:p>
            <a:endParaRPr lang="en-US" sz="2000" dirty="0"/>
          </a:p>
          <a:p>
            <a:endParaRPr lang="en-US" sz="2000" dirty="0"/>
          </a:p>
        </p:txBody>
      </p:sp>
    </p:spTree>
    <p:extLst>
      <p:ext uri="{BB962C8B-B14F-4D97-AF65-F5344CB8AC3E}">
        <p14:creationId xmlns:p14="http://schemas.microsoft.com/office/powerpoint/2010/main" val="245079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F408-448F-95A1-4423-207366BDC4BF}"/>
              </a:ext>
            </a:extLst>
          </p:cNvPr>
          <p:cNvSpPr>
            <a:spLocks noGrp="1"/>
          </p:cNvSpPr>
          <p:nvPr>
            <p:ph type="title"/>
          </p:nvPr>
        </p:nvSpPr>
        <p:spPr/>
        <p:txBody>
          <a:bodyPr/>
          <a:lstStyle/>
          <a:p>
            <a:r>
              <a:rPr lang="en-US" dirty="0"/>
              <a:t>PM</a:t>
            </a:r>
            <a:r>
              <a:rPr lang="en-US" baseline="-25000" dirty="0"/>
              <a:t>2.5</a:t>
            </a:r>
            <a:r>
              <a:rPr lang="en-US" dirty="0"/>
              <a:t> Design Values</a:t>
            </a:r>
          </a:p>
        </p:txBody>
      </p:sp>
      <p:pic>
        <p:nvPicPr>
          <p:cNvPr id="6" name="Content Placeholder 5">
            <a:extLst>
              <a:ext uri="{FF2B5EF4-FFF2-40B4-BE49-F238E27FC236}">
                <a16:creationId xmlns:a16="http://schemas.microsoft.com/office/drawing/2014/main" id="{8BF6E486-B595-77AC-31BB-F7E7CB49EABC}"/>
              </a:ext>
            </a:extLst>
          </p:cNvPr>
          <p:cNvPicPr>
            <a:picLocks noGrp="1" noChangeAspect="1"/>
          </p:cNvPicPr>
          <p:nvPr>
            <p:ph idx="1"/>
          </p:nvPr>
        </p:nvPicPr>
        <p:blipFill>
          <a:blip r:embed="rId3"/>
          <a:stretch>
            <a:fillRect/>
          </a:stretch>
        </p:blipFill>
        <p:spPr>
          <a:xfrm>
            <a:off x="733218" y="1496291"/>
            <a:ext cx="10575933" cy="4294188"/>
          </a:xfrm>
        </p:spPr>
      </p:pic>
      <p:sp>
        <p:nvSpPr>
          <p:cNvPr id="4" name="Slide Number Placeholder 3">
            <a:extLst>
              <a:ext uri="{FF2B5EF4-FFF2-40B4-BE49-F238E27FC236}">
                <a16:creationId xmlns:a16="http://schemas.microsoft.com/office/drawing/2014/main" id="{0D7E618E-583C-B6A6-8325-A135C8EC0F9C}"/>
              </a:ext>
            </a:extLst>
          </p:cNvPr>
          <p:cNvSpPr>
            <a:spLocks noGrp="1"/>
          </p:cNvSpPr>
          <p:nvPr>
            <p:ph type="sldNum" sz="quarter" idx="12"/>
          </p:nvPr>
        </p:nvSpPr>
        <p:spPr/>
        <p:txBody>
          <a:bodyPr/>
          <a:lstStyle/>
          <a:p>
            <a:fld id="{23AA811B-2EBD-4900-905E-5BE206449611}" type="slidenum">
              <a:rPr lang="en-US" smtClean="0"/>
              <a:pPr/>
              <a:t>8</a:t>
            </a:fld>
            <a:endParaRPr lang="en-US" dirty="0"/>
          </a:p>
        </p:txBody>
      </p:sp>
      <p:sp>
        <p:nvSpPr>
          <p:cNvPr id="7" name="TextBox 6">
            <a:extLst>
              <a:ext uri="{FF2B5EF4-FFF2-40B4-BE49-F238E27FC236}">
                <a16:creationId xmlns:a16="http://schemas.microsoft.com/office/drawing/2014/main" id="{2796200E-B8FE-4D6B-8772-992E95425C6E}"/>
              </a:ext>
            </a:extLst>
          </p:cNvPr>
          <p:cNvSpPr txBox="1"/>
          <p:nvPr/>
        </p:nvSpPr>
        <p:spPr>
          <a:xfrm>
            <a:off x="1496291" y="6018415"/>
            <a:ext cx="8678487" cy="276999"/>
          </a:xfrm>
          <a:prstGeom prst="rect">
            <a:avLst/>
          </a:prstGeom>
          <a:noFill/>
        </p:spPr>
        <p:txBody>
          <a:bodyPr wrap="square" lIns="0" tIns="0" rIns="0" bIns="0" rtlCol="0">
            <a:spAutoFit/>
          </a:bodyPr>
          <a:lstStyle/>
          <a:p>
            <a:pPr algn="ctr"/>
            <a:r>
              <a:rPr lang="en-US" dirty="0"/>
              <a:t>NAAQS is expected to be achieved in many regions except California</a:t>
            </a:r>
          </a:p>
        </p:txBody>
      </p:sp>
      <p:sp>
        <p:nvSpPr>
          <p:cNvPr id="3" name="Oval 2">
            <a:extLst>
              <a:ext uri="{FF2B5EF4-FFF2-40B4-BE49-F238E27FC236}">
                <a16:creationId xmlns:a16="http://schemas.microsoft.com/office/drawing/2014/main" id="{E10872B8-ED37-AC27-286D-F50C29EBD73F}"/>
              </a:ext>
            </a:extLst>
          </p:cNvPr>
          <p:cNvSpPr/>
          <p:nvPr/>
        </p:nvSpPr>
        <p:spPr>
          <a:xfrm>
            <a:off x="4582510" y="3510455"/>
            <a:ext cx="420414" cy="16396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
        <p:nvSpPr>
          <p:cNvPr id="5" name="Oval 4">
            <a:extLst>
              <a:ext uri="{FF2B5EF4-FFF2-40B4-BE49-F238E27FC236}">
                <a16:creationId xmlns:a16="http://schemas.microsoft.com/office/drawing/2014/main" id="{CD9CD8B4-6F25-3F4A-CE5F-29A30CFD54B1}"/>
              </a:ext>
            </a:extLst>
          </p:cNvPr>
          <p:cNvSpPr/>
          <p:nvPr/>
        </p:nvSpPr>
        <p:spPr>
          <a:xfrm>
            <a:off x="3116317" y="2823577"/>
            <a:ext cx="373218" cy="23264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
        <p:nvSpPr>
          <p:cNvPr id="8" name="Oval 7">
            <a:extLst>
              <a:ext uri="{FF2B5EF4-FFF2-40B4-BE49-F238E27FC236}">
                <a16:creationId xmlns:a16="http://schemas.microsoft.com/office/drawing/2014/main" id="{D8011E73-7058-0B6B-4CFE-48BD15E11F58}"/>
              </a:ext>
            </a:extLst>
          </p:cNvPr>
          <p:cNvSpPr/>
          <p:nvPr/>
        </p:nvSpPr>
        <p:spPr>
          <a:xfrm>
            <a:off x="3536731" y="3445026"/>
            <a:ext cx="373218" cy="16396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Tree>
    <p:extLst>
      <p:ext uri="{BB962C8B-B14F-4D97-AF65-F5344CB8AC3E}">
        <p14:creationId xmlns:p14="http://schemas.microsoft.com/office/powerpoint/2010/main" val="7537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E9EB-89E1-707D-D724-792F15F6A35C}"/>
              </a:ext>
            </a:extLst>
          </p:cNvPr>
          <p:cNvSpPr>
            <a:spLocks noGrp="1"/>
          </p:cNvSpPr>
          <p:nvPr>
            <p:ph type="title"/>
          </p:nvPr>
        </p:nvSpPr>
        <p:spPr>
          <a:xfrm>
            <a:off x="359999" y="655200"/>
            <a:ext cx="11144815" cy="936000"/>
          </a:xfrm>
        </p:spPr>
        <p:txBody>
          <a:bodyPr/>
          <a:lstStyle/>
          <a:p>
            <a:r>
              <a:rPr lang="en-US" dirty="0">
                <a:solidFill>
                  <a:srgbClr val="009DE0"/>
                </a:solidFill>
                <a:latin typeface="Verdana" panose="020B0604030504040204" pitchFamily="34" charset="0"/>
                <a:ea typeface="Times New Roman" panose="02020603050405020304" pitchFamily="18" charset="0"/>
                <a:cs typeface="Times New Roman" panose="02020603050405020304" pitchFamily="18" charset="0"/>
              </a:rPr>
              <a:t>S</a:t>
            </a:r>
            <a:r>
              <a:rPr lang="en-US"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ource sectors contributions to future year total PM</a:t>
            </a:r>
            <a:r>
              <a:rPr lang="en-US" baseline="-25000"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2.5</a:t>
            </a:r>
            <a:r>
              <a:rPr lang="en-US" dirty="0">
                <a:solidFill>
                  <a:srgbClr val="009DE0"/>
                </a:solidFill>
                <a:effectLst/>
                <a:latin typeface="Verdana" panose="020B0604030504040204" pitchFamily="34" charset="0"/>
                <a:ea typeface="Times New Roman" panose="02020603050405020304" pitchFamily="18" charset="0"/>
                <a:cs typeface="Times New Roman" panose="02020603050405020304" pitchFamily="18" charset="0"/>
              </a:rPr>
              <a:t> design values</a:t>
            </a:r>
            <a:endParaRPr lang="en-US" dirty="0"/>
          </a:p>
        </p:txBody>
      </p:sp>
      <p:pic>
        <p:nvPicPr>
          <p:cNvPr id="5" name="Content Placeholder 4">
            <a:extLst>
              <a:ext uri="{FF2B5EF4-FFF2-40B4-BE49-F238E27FC236}">
                <a16:creationId xmlns:a16="http://schemas.microsoft.com/office/drawing/2014/main" id="{7653D519-190F-9B1C-8F02-A7B94F4F8D8C}"/>
              </a:ext>
            </a:extLst>
          </p:cNvPr>
          <p:cNvPicPr>
            <a:picLocks noGrp="1" noChangeAspect="1"/>
          </p:cNvPicPr>
          <p:nvPr>
            <p:ph idx="1"/>
          </p:nvPr>
        </p:nvPicPr>
        <p:blipFill>
          <a:blip r:embed="rId3"/>
          <a:stretch>
            <a:fillRect/>
          </a:stretch>
        </p:blipFill>
        <p:spPr>
          <a:xfrm>
            <a:off x="1120021" y="1707932"/>
            <a:ext cx="9459884" cy="4318858"/>
          </a:xfrm>
          <a:prstGeom prst="rect">
            <a:avLst/>
          </a:prstGeom>
        </p:spPr>
      </p:pic>
      <p:sp>
        <p:nvSpPr>
          <p:cNvPr id="4" name="Slide Number Placeholder 3">
            <a:extLst>
              <a:ext uri="{FF2B5EF4-FFF2-40B4-BE49-F238E27FC236}">
                <a16:creationId xmlns:a16="http://schemas.microsoft.com/office/drawing/2014/main" id="{A5E89179-853C-8836-A9BE-0142D96637CA}"/>
              </a:ext>
            </a:extLst>
          </p:cNvPr>
          <p:cNvSpPr>
            <a:spLocks noGrp="1"/>
          </p:cNvSpPr>
          <p:nvPr>
            <p:ph type="sldNum" sz="quarter" idx="12"/>
          </p:nvPr>
        </p:nvSpPr>
        <p:spPr/>
        <p:txBody>
          <a:bodyPr/>
          <a:lstStyle/>
          <a:p>
            <a:fld id="{23AA811B-2EBD-4900-905E-5BE206449611}" type="slidenum">
              <a:rPr lang="en-US" smtClean="0"/>
              <a:pPr/>
              <a:t>9</a:t>
            </a:fld>
            <a:endParaRPr lang="en-US" dirty="0"/>
          </a:p>
        </p:txBody>
      </p:sp>
      <p:sp>
        <p:nvSpPr>
          <p:cNvPr id="3" name="Oval 2">
            <a:extLst>
              <a:ext uri="{FF2B5EF4-FFF2-40B4-BE49-F238E27FC236}">
                <a16:creationId xmlns:a16="http://schemas.microsoft.com/office/drawing/2014/main" id="{2AA83DFA-1C2F-A640-258C-567BD3F2EB70}"/>
              </a:ext>
            </a:extLst>
          </p:cNvPr>
          <p:cNvSpPr/>
          <p:nvPr/>
        </p:nvSpPr>
        <p:spPr>
          <a:xfrm>
            <a:off x="3116317" y="2823577"/>
            <a:ext cx="373218" cy="23264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
        <p:nvSpPr>
          <p:cNvPr id="6" name="Oval 5">
            <a:extLst>
              <a:ext uri="{FF2B5EF4-FFF2-40B4-BE49-F238E27FC236}">
                <a16:creationId xmlns:a16="http://schemas.microsoft.com/office/drawing/2014/main" id="{BAC59106-0F62-4290-8FDF-37D67820555B}"/>
              </a:ext>
            </a:extLst>
          </p:cNvPr>
          <p:cNvSpPr/>
          <p:nvPr/>
        </p:nvSpPr>
        <p:spPr>
          <a:xfrm>
            <a:off x="2743099" y="2940309"/>
            <a:ext cx="373218" cy="23264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
        <p:nvSpPr>
          <p:cNvPr id="7" name="Oval 6">
            <a:extLst>
              <a:ext uri="{FF2B5EF4-FFF2-40B4-BE49-F238E27FC236}">
                <a16:creationId xmlns:a16="http://schemas.microsoft.com/office/drawing/2014/main" id="{3260207E-5C25-8C7B-5B8A-6415DAD68B12}"/>
              </a:ext>
            </a:extLst>
          </p:cNvPr>
          <p:cNvSpPr/>
          <p:nvPr/>
        </p:nvSpPr>
        <p:spPr>
          <a:xfrm>
            <a:off x="8329249" y="3196694"/>
            <a:ext cx="373218" cy="23264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
        <p:nvSpPr>
          <p:cNvPr id="8" name="Oval 7">
            <a:extLst>
              <a:ext uri="{FF2B5EF4-FFF2-40B4-BE49-F238E27FC236}">
                <a16:creationId xmlns:a16="http://schemas.microsoft.com/office/drawing/2014/main" id="{DDA8B6EA-EBF2-3322-4B4E-3991988DA47D}"/>
              </a:ext>
            </a:extLst>
          </p:cNvPr>
          <p:cNvSpPr/>
          <p:nvPr/>
        </p:nvSpPr>
        <p:spPr>
          <a:xfrm>
            <a:off x="7956031" y="3079962"/>
            <a:ext cx="373218" cy="23264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
        <p:nvSpPr>
          <p:cNvPr id="9" name="Oval 8">
            <a:extLst>
              <a:ext uri="{FF2B5EF4-FFF2-40B4-BE49-F238E27FC236}">
                <a16:creationId xmlns:a16="http://schemas.microsoft.com/office/drawing/2014/main" id="{D7E1FB3E-1F8D-6042-AEE6-9740176B744F}"/>
              </a:ext>
            </a:extLst>
          </p:cNvPr>
          <p:cNvSpPr/>
          <p:nvPr/>
        </p:nvSpPr>
        <p:spPr>
          <a:xfrm>
            <a:off x="5745797" y="3079962"/>
            <a:ext cx="373218" cy="2326491"/>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Tree>
    <p:extLst>
      <p:ext uri="{BB962C8B-B14F-4D97-AF65-F5344CB8AC3E}">
        <p14:creationId xmlns:p14="http://schemas.microsoft.com/office/powerpoint/2010/main" val="1156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7726722261999581"/>
</p:tagLst>
</file>

<file path=ppt/theme/theme1.xml><?xml version="1.0" encoding="utf-8"?>
<a:theme xmlns:a="http://schemas.openxmlformats.org/drawingml/2006/main" name="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8f5926-5d87-48b0-b9f0-7f23033d1efa" xsi:nil="true"/>
    <lcf76f155ced4ddcb4097134ff3c332f xmlns="f502ecb4-313b-4c8b-ac1a-a2133c4c55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441FA2CEE880A4D942B9728FEE44409" ma:contentTypeVersion="16" ma:contentTypeDescription="Opret et nyt dokument." ma:contentTypeScope="" ma:versionID="fb432a3032b68e21291030a6b9000eb4">
  <xsd:schema xmlns:xsd="http://www.w3.org/2001/XMLSchema" xmlns:xs="http://www.w3.org/2001/XMLSchema" xmlns:p="http://schemas.microsoft.com/office/2006/metadata/properties" xmlns:ns2="f502ecb4-313b-4c8b-ac1a-a2133c4c55c1" xmlns:ns3="b78f5926-5d87-48b0-b9f0-7f23033d1efa" targetNamespace="http://schemas.microsoft.com/office/2006/metadata/properties" ma:root="true" ma:fieldsID="320935ecb18f5ac8f25ce14c6ca423f3" ns2:_="" ns3:_="">
    <xsd:import namespace="f502ecb4-313b-4c8b-ac1a-a2133c4c55c1"/>
    <xsd:import namespace="b78f5926-5d87-48b0-b9f0-7f23033d1e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2ecb4-313b-4c8b-ac1a-a2133c4c5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882721a9-3f3d-4779-b4f8-53221ef4f4f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8f5926-5d87-48b0-b9f0-7f23033d1efa"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a8e10c4c-4889-4f7c-9c45-49e9d64ea3c6}" ma:internalName="TaxCatchAll" ma:showField="CatchAllData" ma:web="b78f5926-5d87-48b0-b9f0-7f23033d1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emplafyFormConfiguration><![CDATA[{"formFields":[],"formDataEntries":[]}]]></TemplafyFormConfiguration>
</file>

<file path=customXml/item4.xml><?xml version="1.0" encoding="utf-8"?>
<TemplafyTemplateConfiguration><![CDATA[{"elementsMetadata":[{"type":"shape","id":"68846f73-fd9d-4a24-b95b-de2f7e14cc23","elementConfiguration":{"binding":"{{UserProfile.Office.BlankSelection}}","visibility":"","type":"text","disableUpdates":false}}],"transformationConfigurations":[{"propertyName":"BlankSelection","propertyValue":"{{UserProfile.Office.BlankSelection}}","disableUpdates":false,"type":"customDocumentProperty"},{"propertyName":"IsNew","propertyValue":"true","disableUpdates":false,"type":"customDocumentProperty"},{"language":"{{DocumentLanguage}}","disableUpdates":false,"type":"proofingLanguage"}],"templateName":"Blank","templateDescription":"","enableDocumentContentUpdater":false,"version":"2.0"}]]></Templafy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type":"shape","elementConfiguration":{"binding":"{{UserProfile.Office.BlankSelection}}","visibility":"","type":"text","disableUpdates":false}}],"slideId":"1013557143764992000","enableDocumentContentUpdater":false,"version":"2.0"}]]></TemplafySlideTemplateConfiguration>
</file>

<file path=customXml/itemProps1.xml><?xml version="1.0" encoding="utf-8"?>
<ds:datastoreItem xmlns:ds="http://schemas.openxmlformats.org/officeDocument/2006/customXml" ds:itemID="{5543EF78-2F65-46A2-8B9B-EEAF70AEB4C8}">
  <ds:schemaRefs>
    <ds:schemaRef ds:uri="http://schemas.microsoft.com/office/2006/metadata/properties"/>
    <ds:schemaRef ds:uri="http://schemas.microsoft.com/office/infopath/2007/PartnerControls"/>
    <ds:schemaRef ds:uri="b78f5926-5d87-48b0-b9f0-7f23033d1efa"/>
    <ds:schemaRef ds:uri="f502ecb4-313b-4c8b-ac1a-a2133c4c55c1"/>
  </ds:schemaRefs>
</ds:datastoreItem>
</file>

<file path=customXml/itemProps2.xml><?xml version="1.0" encoding="utf-8"?>
<ds:datastoreItem xmlns:ds="http://schemas.openxmlformats.org/officeDocument/2006/customXml" ds:itemID="{70129E67-67F3-4D85-A51F-37E12ED15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2ecb4-313b-4c8b-ac1a-a2133c4c55c1"/>
    <ds:schemaRef ds:uri="b78f5926-5d87-48b0-b9f0-7f23033d1e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3A3067-8B87-4BB8-9074-25CDC43A7AD1}">
  <ds:schemaRefs/>
</ds:datastoreItem>
</file>

<file path=customXml/itemProps4.xml><?xml version="1.0" encoding="utf-8"?>
<ds:datastoreItem xmlns:ds="http://schemas.openxmlformats.org/officeDocument/2006/customXml" ds:itemID="{0D7A3A21-999B-468C-A495-01738D07585D}">
  <ds:schemaRefs/>
</ds:datastoreItem>
</file>

<file path=customXml/itemProps5.xml><?xml version="1.0" encoding="utf-8"?>
<ds:datastoreItem xmlns:ds="http://schemas.openxmlformats.org/officeDocument/2006/customXml" ds:itemID="{6499DD09-346E-4084-AE1D-06BF71408F13}">
  <ds:schemaRefs>
    <ds:schemaRef ds:uri="http://schemas.microsoft.com/sharepoint/v3/contenttype/forms"/>
  </ds:schemaRefs>
</ds:datastoreItem>
</file>

<file path=customXml/itemProps6.xml><?xml version="1.0" encoding="utf-8"?>
<ds:datastoreItem xmlns:ds="http://schemas.openxmlformats.org/officeDocument/2006/customXml" ds:itemID="{0E7692AA-7650-4209-AB80-E2578F710FEB}">
  <ds:schemaRefs/>
</ds:datastoreItem>
</file>

<file path=customXml/itemProps7.xml><?xml version="1.0" encoding="utf-8"?>
<ds:datastoreItem xmlns:ds="http://schemas.openxmlformats.org/officeDocument/2006/customXml" ds:itemID="{D8033785-F373-4A47-AD39-951F7C084790}">
  <ds:schemaRefs/>
</ds:datastoreItem>
</file>

<file path=docProps/app.xml><?xml version="1.0" encoding="utf-8"?>
<Properties xmlns="http://schemas.openxmlformats.org/officeDocument/2006/extended-properties" xmlns:vt="http://schemas.openxmlformats.org/officeDocument/2006/docPropsVTypes">
  <Template>Rambøll</Template>
  <TotalTime>2863</TotalTime>
  <Words>1409</Words>
  <Application>Microsoft Office PowerPoint</Application>
  <PresentationFormat>Widescreen</PresentationFormat>
  <Paragraphs>156</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Verdana</vt:lpstr>
      <vt:lpstr>Times New Roman</vt:lpstr>
      <vt:lpstr>Calibri</vt:lpstr>
      <vt:lpstr>CircularXX Offc</vt:lpstr>
      <vt:lpstr>Wingdings</vt:lpstr>
      <vt:lpstr>Arial</vt:lpstr>
      <vt:lpstr>Rambøll</vt:lpstr>
      <vt:lpstr>Future year Source Apportionment PM2.5 modeling in Continental US</vt:lpstr>
      <vt:lpstr>PM2.5 NAAQS standard</vt:lpstr>
      <vt:lpstr>Future Projections </vt:lpstr>
      <vt:lpstr>PM2.5 Modeling </vt:lpstr>
      <vt:lpstr>PSAT Configuration and Emissions Processing</vt:lpstr>
      <vt:lpstr>Modeling Configuration</vt:lpstr>
      <vt:lpstr>Modeling Results and Analysis</vt:lpstr>
      <vt:lpstr>PM2.5 Design Values</vt:lpstr>
      <vt:lpstr>Source sectors contributions to future year total PM2.5 design values</vt:lpstr>
      <vt:lpstr>Primary vs Secondary Contribution</vt:lpstr>
      <vt:lpstr>Source sectors contributions to future year primary PM2.5 design values  </vt:lpstr>
      <vt:lpstr>Source sectors contributions to future year secondary PM2.5 design values  </vt:lpstr>
      <vt:lpstr>Conclusions</vt:lpstr>
      <vt:lpstr>Future Recommendations for the PSAT modeling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Pradeepa Vennam</dc:creator>
  <cp:lastModifiedBy>Pradeepa Vennam</cp:lastModifiedBy>
  <cp:revision>7</cp:revision>
  <dcterms:created xsi:type="dcterms:W3CDTF">2024-10-17T01:15:41Z</dcterms:created>
  <dcterms:modified xsi:type="dcterms:W3CDTF">2024-10-21T14:33:22Z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0x0101007441FA2CEE880A4D942B9728FEE44409</vt:lpwstr>
  </property>
  <property fmtid="{D5CDD505-2E9C-101B-9397-08002B2CF9AE}" pid="3" name="MSIP_Label_459ef8e5-3aaa-41a0-b30c-a77b6f506147_Enabled">
    <vt:lpwstr>true</vt:lpwstr>
  </property>
  <property fmtid="{D5CDD505-2E9C-101B-9397-08002B2CF9AE}" pid="4" name="MSIP_Label_459ef8e5-3aaa-41a0-b30c-a77b6f506147_SetDate">
    <vt:lpwstr>2024-03-19T12:01:25Z</vt:lpwstr>
  </property>
  <property fmtid="{D5CDD505-2E9C-101B-9397-08002B2CF9AE}" pid="5" name="MSIP_Label_459ef8e5-3aaa-41a0-b30c-a77b6f506147_Method">
    <vt:lpwstr>Standard</vt:lpwstr>
  </property>
  <property fmtid="{D5CDD505-2E9C-101B-9397-08002B2CF9AE}" pid="6" name="MSIP_Label_459ef8e5-3aaa-41a0-b30c-a77b6f506147_Name">
    <vt:lpwstr>Internal</vt:lpwstr>
  </property>
  <property fmtid="{D5CDD505-2E9C-101B-9397-08002B2CF9AE}" pid="7" name="MSIP_Label_459ef8e5-3aaa-41a0-b30c-a77b6f506147_SiteId">
    <vt:lpwstr>9343c96b-27bb-4092-add6-977870612481</vt:lpwstr>
  </property>
  <property fmtid="{D5CDD505-2E9C-101B-9397-08002B2CF9AE}" pid="8" name="MSIP_Label_459ef8e5-3aaa-41a0-b30c-a77b6f506147_ActionId">
    <vt:lpwstr>f087f2c6-db2c-47ee-aaa5-6fc8269fc24e</vt:lpwstr>
  </property>
  <property fmtid="{D5CDD505-2E9C-101B-9397-08002B2CF9AE}" pid="9" name="MSIP_Label_459ef8e5-3aaa-41a0-b30c-a77b6f506147_ContentBits">
    <vt:lpwstr>0</vt:lpwstr>
  </property>
  <property fmtid="{D5CDD505-2E9C-101B-9397-08002B2CF9AE}" pid="10" name="Created by">
    <vt:lpwstr>omnidocs.com</vt:lpwstr>
  </property>
  <property fmtid="{D5CDD505-2E9C-101B-9397-08002B2CF9AE}" pid="11" name="TemplafyTimeStamp">
    <vt:lpwstr>2024-09-27T15:59:41</vt:lpwstr>
  </property>
  <property fmtid="{D5CDD505-2E9C-101B-9397-08002B2CF9AE}" pid="12" name="TemplafyTenantId">
    <vt:lpwstr>ramboll</vt:lpwstr>
  </property>
  <property fmtid="{D5CDD505-2E9C-101B-9397-08002B2CF9AE}" pid="13" name="TemplafyTemplateId">
    <vt:lpwstr>1013557126878462746</vt:lpwstr>
  </property>
  <property fmtid="{D5CDD505-2E9C-101B-9397-08002B2CF9AE}" pid="14" name="TemplafyUserProfileId">
    <vt:lpwstr>637835496000219412</vt:lpwstr>
  </property>
  <property fmtid="{D5CDD505-2E9C-101B-9397-08002B2CF9AE}" pid="15" name="TemplafyLanguageCode">
    <vt:lpwstr>en-US</vt:lpwstr>
  </property>
  <property fmtid="{D5CDD505-2E9C-101B-9397-08002B2CF9AE}" pid="16" name="BlankSelection">
    <vt:lpwstr>Ramboll</vt:lpwstr>
  </property>
  <property fmtid="{D5CDD505-2E9C-101B-9397-08002B2CF9AE}" pid="17" name="TemplafyFromBlank">
    <vt:bool>true</vt:bool>
  </property>
  <property fmtid="{D5CDD505-2E9C-101B-9397-08002B2CF9AE}" pid="18" name="Doc_AcceptedBy">
    <vt:lpwstr> </vt:lpwstr>
  </property>
  <property fmtid="{D5CDD505-2E9C-101B-9397-08002B2CF9AE}" pid="19" name="Doc_AcceptedDate">
    <vt:lpwstr> </vt:lpwstr>
  </property>
  <property fmtid="{D5CDD505-2E9C-101B-9397-08002B2CF9AE}" pid="20" name="Doc_ApprovedPublicationBy">
    <vt:lpwstr> </vt:lpwstr>
  </property>
  <property fmtid="{D5CDD505-2E9C-101B-9397-08002B2CF9AE}" pid="21" name="Doc_ApprovedPublicationDate">
    <vt:lpwstr> </vt:lpwstr>
  </property>
  <property fmtid="{D5CDD505-2E9C-101B-9397-08002B2CF9AE}" pid="22" name="Doc_ApprovedSharingBy">
    <vt:lpwstr> </vt:lpwstr>
  </property>
  <property fmtid="{D5CDD505-2E9C-101B-9397-08002B2CF9AE}" pid="23" name="Doc_ApprovedSharingDate">
    <vt:lpwstr> </vt:lpwstr>
  </property>
  <property fmtid="{D5CDD505-2E9C-101B-9397-08002B2CF9AE}" pid="24" name="Doc_CheckedBy">
    <vt:lpwstr> </vt:lpwstr>
  </property>
  <property fmtid="{D5CDD505-2E9C-101B-9397-08002B2CF9AE}" pid="25" name="Doc_CheckedDate">
    <vt:lpwstr> </vt:lpwstr>
  </property>
  <property fmtid="{D5CDD505-2E9C-101B-9397-08002B2CF9AE}" pid="26" name="Doc_Client">
    <vt:lpwstr> </vt:lpwstr>
  </property>
  <property fmtid="{D5CDD505-2E9C-101B-9397-08002B2CF9AE}" pid="27" name="Doc_DesignStatus">
    <vt:lpwstr> </vt:lpwstr>
  </property>
  <property fmtid="{D5CDD505-2E9C-101B-9397-08002B2CF9AE}" pid="28" name="Doc_DocNumber">
    <vt:lpwstr> </vt:lpwstr>
  </property>
  <property fmtid="{D5CDD505-2E9C-101B-9397-08002B2CF9AE}" pid="29" name="Doc_DocTitle1">
    <vt:lpwstr> </vt:lpwstr>
  </property>
  <property fmtid="{D5CDD505-2E9C-101B-9397-08002B2CF9AE}" pid="30" name="Doc_DocTitle2">
    <vt:lpwstr> </vt:lpwstr>
  </property>
  <property fmtid="{D5CDD505-2E9C-101B-9397-08002B2CF9AE}" pid="31" name="Doc_DocTitle3">
    <vt:lpwstr> </vt:lpwstr>
  </property>
  <property fmtid="{D5CDD505-2E9C-101B-9397-08002B2CF9AE}" pid="32" name="Doc_DocTitle4">
    <vt:lpwstr> </vt:lpwstr>
  </property>
  <property fmtid="{D5CDD505-2E9C-101B-9397-08002B2CF9AE}" pid="33" name="Doc_MaconomyID">
    <vt:lpwstr> </vt:lpwstr>
  </property>
  <property fmtid="{D5CDD505-2E9C-101B-9397-08002B2CF9AE}" pid="34" name="Doc_Originator">
    <vt:lpwstr> </vt:lpwstr>
  </property>
  <property fmtid="{D5CDD505-2E9C-101B-9397-08002B2CF9AE}" pid="35" name="Doc_PreparedBy">
    <vt:lpwstr> </vt:lpwstr>
  </property>
  <property fmtid="{D5CDD505-2E9C-101B-9397-08002B2CF9AE}" pid="36" name="Doc_PreparedDate">
    <vt:lpwstr> </vt:lpwstr>
  </property>
  <property fmtid="{D5CDD505-2E9C-101B-9397-08002B2CF9AE}" pid="37" name="Doc_ProjectName">
    <vt:lpwstr> </vt:lpwstr>
  </property>
  <property fmtid="{D5CDD505-2E9C-101B-9397-08002B2CF9AE}" pid="38" name="Doc_Revision">
    <vt:lpwstr> </vt:lpwstr>
  </property>
  <property fmtid="{D5CDD505-2E9C-101B-9397-08002B2CF9AE}" pid="39" name="Doc_Revision1">
    <vt:lpwstr> </vt:lpwstr>
  </property>
  <property fmtid="{D5CDD505-2E9C-101B-9397-08002B2CF9AE}" pid="40" name="Doc_Revision10">
    <vt:lpwstr> </vt:lpwstr>
  </property>
  <property fmtid="{D5CDD505-2E9C-101B-9397-08002B2CF9AE}" pid="41" name="Doc_Revision10ApprovedBy">
    <vt:lpwstr> </vt:lpwstr>
  </property>
  <property fmtid="{D5CDD505-2E9C-101B-9397-08002B2CF9AE}" pid="42" name="Doc_Revision10CheckedBy">
    <vt:lpwstr> </vt:lpwstr>
  </property>
  <property fmtid="{D5CDD505-2E9C-101B-9397-08002B2CF9AE}" pid="43" name="Doc_Revision10Date">
    <vt:lpwstr> </vt:lpwstr>
  </property>
  <property fmtid="{D5CDD505-2E9C-101B-9397-08002B2CF9AE}" pid="44" name="Doc_Revision10DesignedBy">
    <vt:lpwstr> </vt:lpwstr>
  </property>
  <property fmtid="{D5CDD505-2E9C-101B-9397-08002B2CF9AE}" pid="45" name="Doc_Revision10Note">
    <vt:lpwstr> </vt:lpwstr>
  </property>
  <property fmtid="{D5CDD505-2E9C-101B-9397-08002B2CF9AE}" pid="46" name="Doc_Revision10PreparedBy">
    <vt:lpwstr> </vt:lpwstr>
  </property>
  <property fmtid="{D5CDD505-2E9C-101B-9397-08002B2CF9AE}" pid="47" name="Doc_Revision11">
    <vt:lpwstr> </vt:lpwstr>
  </property>
  <property fmtid="{D5CDD505-2E9C-101B-9397-08002B2CF9AE}" pid="48" name="Doc_Revision11ApprovedBy">
    <vt:lpwstr> </vt:lpwstr>
  </property>
  <property fmtid="{D5CDD505-2E9C-101B-9397-08002B2CF9AE}" pid="49" name="Doc_Revision11CheckedBy">
    <vt:lpwstr> </vt:lpwstr>
  </property>
  <property fmtid="{D5CDD505-2E9C-101B-9397-08002B2CF9AE}" pid="50" name="Doc_Revision11Date">
    <vt:lpwstr> </vt:lpwstr>
  </property>
  <property fmtid="{D5CDD505-2E9C-101B-9397-08002B2CF9AE}" pid="51" name="Doc_Revision11DesignedBy">
    <vt:lpwstr> </vt:lpwstr>
  </property>
  <property fmtid="{D5CDD505-2E9C-101B-9397-08002B2CF9AE}" pid="52" name="Doc_Revision11Note">
    <vt:lpwstr> </vt:lpwstr>
  </property>
  <property fmtid="{D5CDD505-2E9C-101B-9397-08002B2CF9AE}" pid="53" name="Doc_Revision11PreparedBy">
    <vt:lpwstr> </vt:lpwstr>
  </property>
  <property fmtid="{D5CDD505-2E9C-101B-9397-08002B2CF9AE}" pid="54" name="Doc_Revision12">
    <vt:lpwstr> </vt:lpwstr>
  </property>
  <property fmtid="{D5CDD505-2E9C-101B-9397-08002B2CF9AE}" pid="55" name="Doc_Revision12ApprovedBy">
    <vt:lpwstr> </vt:lpwstr>
  </property>
  <property fmtid="{D5CDD505-2E9C-101B-9397-08002B2CF9AE}" pid="56" name="Doc_Revision12CheckedBy">
    <vt:lpwstr> </vt:lpwstr>
  </property>
  <property fmtid="{D5CDD505-2E9C-101B-9397-08002B2CF9AE}" pid="57" name="Doc_Revision12Date">
    <vt:lpwstr> </vt:lpwstr>
  </property>
  <property fmtid="{D5CDD505-2E9C-101B-9397-08002B2CF9AE}" pid="58" name="Doc_Revision12DesignedBy">
    <vt:lpwstr> </vt:lpwstr>
  </property>
  <property fmtid="{D5CDD505-2E9C-101B-9397-08002B2CF9AE}" pid="59" name="Doc_Revision12Note">
    <vt:lpwstr> </vt:lpwstr>
  </property>
  <property fmtid="{D5CDD505-2E9C-101B-9397-08002B2CF9AE}" pid="60" name="Doc_Revision12PreparedBy">
    <vt:lpwstr> </vt:lpwstr>
  </property>
  <property fmtid="{D5CDD505-2E9C-101B-9397-08002B2CF9AE}" pid="61" name="Doc_Revision1ApprovedBy">
    <vt:lpwstr> </vt:lpwstr>
  </property>
  <property fmtid="{D5CDD505-2E9C-101B-9397-08002B2CF9AE}" pid="62" name="Doc_Revision1CheckedBy">
    <vt:lpwstr> </vt:lpwstr>
  </property>
  <property fmtid="{D5CDD505-2E9C-101B-9397-08002B2CF9AE}" pid="63" name="Doc_Revision1Date">
    <vt:lpwstr> </vt:lpwstr>
  </property>
  <property fmtid="{D5CDD505-2E9C-101B-9397-08002B2CF9AE}" pid="64" name="Doc_Revision1DesignedBy">
    <vt:lpwstr> </vt:lpwstr>
  </property>
  <property fmtid="{D5CDD505-2E9C-101B-9397-08002B2CF9AE}" pid="65" name="Doc_Revision1Note">
    <vt:lpwstr> </vt:lpwstr>
  </property>
  <property fmtid="{D5CDD505-2E9C-101B-9397-08002B2CF9AE}" pid="66" name="Doc_Revision1PreparedBy">
    <vt:lpwstr> </vt:lpwstr>
  </property>
  <property fmtid="{D5CDD505-2E9C-101B-9397-08002B2CF9AE}" pid="67" name="Doc_Revision2">
    <vt:lpwstr> </vt:lpwstr>
  </property>
  <property fmtid="{D5CDD505-2E9C-101B-9397-08002B2CF9AE}" pid="68" name="Doc_Revision2ApprovedBy">
    <vt:lpwstr> </vt:lpwstr>
  </property>
  <property fmtid="{D5CDD505-2E9C-101B-9397-08002B2CF9AE}" pid="69" name="Doc_Revision2CheckedBy">
    <vt:lpwstr> </vt:lpwstr>
  </property>
  <property fmtid="{D5CDD505-2E9C-101B-9397-08002B2CF9AE}" pid="70" name="Doc_Revision2Date">
    <vt:lpwstr> </vt:lpwstr>
  </property>
  <property fmtid="{D5CDD505-2E9C-101B-9397-08002B2CF9AE}" pid="71" name="Doc_Revision2DesignedBy">
    <vt:lpwstr> </vt:lpwstr>
  </property>
  <property fmtid="{D5CDD505-2E9C-101B-9397-08002B2CF9AE}" pid="72" name="Doc_Revision2Note">
    <vt:lpwstr> </vt:lpwstr>
  </property>
  <property fmtid="{D5CDD505-2E9C-101B-9397-08002B2CF9AE}" pid="73" name="Doc_Revision2PreparedBy">
    <vt:lpwstr> </vt:lpwstr>
  </property>
  <property fmtid="{D5CDD505-2E9C-101B-9397-08002B2CF9AE}" pid="74" name="Doc_Revision3">
    <vt:lpwstr> </vt:lpwstr>
  </property>
  <property fmtid="{D5CDD505-2E9C-101B-9397-08002B2CF9AE}" pid="75" name="Doc_Revision3ApprovedBy">
    <vt:lpwstr> </vt:lpwstr>
  </property>
  <property fmtid="{D5CDD505-2E9C-101B-9397-08002B2CF9AE}" pid="76" name="Doc_Revision3CheckedBy">
    <vt:lpwstr> </vt:lpwstr>
  </property>
  <property fmtid="{D5CDD505-2E9C-101B-9397-08002B2CF9AE}" pid="77" name="Doc_Revision3Date">
    <vt:lpwstr> </vt:lpwstr>
  </property>
  <property fmtid="{D5CDD505-2E9C-101B-9397-08002B2CF9AE}" pid="78" name="Doc_Revision3DesignedBy">
    <vt:lpwstr> </vt:lpwstr>
  </property>
  <property fmtid="{D5CDD505-2E9C-101B-9397-08002B2CF9AE}" pid="79" name="Doc_Revision3Note">
    <vt:lpwstr> </vt:lpwstr>
  </property>
  <property fmtid="{D5CDD505-2E9C-101B-9397-08002B2CF9AE}" pid="80" name="Doc_Revision3PreparedBy">
    <vt:lpwstr> </vt:lpwstr>
  </property>
  <property fmtid="{D5CDD505-2E9C-101B-9397-08002B2CF9AE}" pid="81" name="Doc_Revision4">
    <vt:lpwstr> </vt:lpwstr>
  </property>
  <property fmtid="{D5CDD505-2E9C-101B-9397-08002B2CF9AE}" pid="82" name="Doc_Revision4ApprovedBy">
    <vt:lpwstr> </vt:lpwstr>
  </property>
  <property fmtid="{D5CDD505-2E9C-101B-9397-08002B2CF9AE}" pid="83" name="Doc_Revision4CheckedBy">
    <vt:lpwstr> </vt:lpwstr>
  </property>
  <property fmtid="{D5CDD505-2E9C-101B-9397-08002B2CF9AE}" pid="84" name="Doc_Revision4Date">
    <vt:lpwstr> </vt:lpwstr>
  </property>
  <property fmtid="{D5CDD505-2E9C-101B-9397-08002B2CF9AE}" pid="85" name="Doc_Revision4DesignedBy">
    <vt:lpwstr> </vt:lpwstr>
  </property>
  <property fmtid="{D5CDD505-2E9C-101B-9397-08002B2CF9AE}" pid="86" name="Doc_Revision4Note">
    <vt:lpwstr> </vt:lpwstr>
  </property>
  <property fmtid="{D5CDD505-2E9C-101B-9397-08002B2CF9AE}" pid="87" name="Doc_Revision4PreparedBy">
    <vt:lpwstr> </vt:lpwstr>
  </property>
  <property fmtid="{D5CDD505-2E9C-101B-9397-08002B2CF9AE}" pid="88" name="Doc_Revision5">
    <vt:lpwstr> </vt:lpwstr>
  </property>
  <property fmtid="{D5CDD505-2E9C-101B-9397-08002B2CF9AE}" pid="89" name="Doc_Revision5ApprovedBy">
    <vt:lpwstr> </vt:lpwstr>
  </property>
  <property fmtid="{D5CDD505-2E9C-101B-9397-08002B2CF9AE}" pid="90" name="Doc_Revision5CheckedBy">
    <vt:lpwstr> </vt:lpwstr>
  </property>
  <property fmtid="{D5CDD505-2E9C-101B-9397-08002B2CF9AE}" pid="91" name="Doc_Revision5Date">
    <vt:lpwstr> </vt:lpwstr>
  </property>
  <property fmtid="{D5CDD505-2E9C-101B-9397-08002B2CF9AE}" pid="92" name="Doc_Revision5DesignedBy">
    <vt:lpwstr> </vt:lpwstr>
  </property>
  <property fmtid="{D5CDD505-2E9C-101B-9397-08002B2CF9AE}" pid="93" name="Doc_Revision5Note">
    <vt:lpwstr> </vt:lpwstr>
  </property>
  <property fmtid="{D5CDD505-2E9C-101B-9397-08002B2CF9AE}" pid="94" name="Doc_Revision5PreparedBy">
    <vt:lpwstr> </vt:lpwstr>
  </property>
  <property fmtid="{D5CDD505-2E9C-101B-9397-08002B2CF9AE}" pid="95" name="Doc_Revision6">
    <vt:lpwstr> </vt:lpwstr>
  </property>
  <property fmtid="{D5CDD505-2E9C-101B-9397-08002B2CF9AE}" pid="96" name="Doc_Revision6ApprovedBy">
    <vt:lpwstr> </vt:lpwstr>
  </property>
  <property fmtid="{D5CDD505-2E9C-101B-9397-08002B2CF9AE}" pid="97" name="Doc_Revision6CheckedBy">
    <vt:lpwstr> </vt:lpwstr>
  </property>
  <property fmtid="{D5CDD505-2E9C-101B-9397-08002B2CF9AE}" pid="98" name="Doc_Revision6Date">
    <vt:lpwstr> </vt:lpwstr>
  </property>
  <property fmtid="{D5CDD505-2E9C-101B-9397-08002B2CF9AE}" pid="99" name="Doc_Revision6DesignedBy">
    <vt:lpwstr> </vt:lpwstr>
  </property>
  <property fmtid="{D5CDD505-2E9C-101B-9397-08002B2CF9AE}" pid="100" name="Doc_Revision6Note">
    <vt:lpwstr> </vt:lpwstr>
  </property>
  <property fmtid="{D5CDD505-2E9C-101B-9397-08002B2CF9AE}" pid="101" name="Doc_Revision6PreparedBy">
    <vt:lpwstr> </vt:lpwstr>
  </property>
  <property fmtid="{D5CDD505-2E9C-101B-9397-08002B2CF9AE}" pid="102" name="Doc_Revision7">
    <vt:lpwstr> </vt:lpwstr>
  </property>
  <property fmtid="{D5CDD505-2E9C-101B-9397-08002B2CF9AE}" pid="103" name="Doc_Revision7ApprovedBy">
    <vt:lpwstr> </vt:lpwstr>
  </property>
  <property fmtid="{D5CDD505-2E9C-101B-9397-08002B2CF9AE}" pid="104" name="Doc_Revision7CheckedBy">
    <vt:lpwstr> </vt:lpwstr>
  </property>
  <property fmtid="{D5CDD505-2E9C-101B-9397-08002B2CF9AE}" pid="105" name="Doc_Revision7Date">
    <vt:lpwstr> </vt:lpwstr>
  </property>
  <property fmtid="{D5CDD505-2E9C-101B-9397-08002B2CF9AE}" pid="106" name="Doc_Revision7DesignedBy">
    <vt:lpwstr> </vt:lpwstr>
  </property>
  <property fmtid="{D5CDD505-2E9C-101B-9397-08002B2CF9AE}" pid="107" name="Doc_Revision7Note">
    <vt:lpwstr> </vt:lpwstr>
  </property>
  <property fmtid="{D5CDD505-2E9C-101B-9397-08002B2CF9AE}" pid="108" name="Doc_Revision7PreparedBy">
    <vt:lpwstr> </vt:lpwstr>
  </property>
  <property fmtid="{D5CDD505-2E9C-101B-9397-08002B2CF9AE}" pid="109" name="Doc_Revision8">
    <vt:lpwstr> </vt:lpwstr>
  </property>
  <property fmtid="{D5CDD505-2E9C-101B-9397-08002B2CF9AE}" pid="110" name="Doc_Revision8ApprovedBy">
    <vt:lpwstr> </vt:lpwstr>
  </property>
  <property fmtid="{D5CDD505-2E9C-101B-9397-08002B2CF9AE}" pid="111" name="Doc_Revision8CheckedBy">
    <vt:lpwstr> </vt:lpwstr>
  </property>
  <property fmtid="{D5CDD505-2E9C-101B-9397-08002B2CF9AE}" pid="112" name="Doc_Revision8Date">
    <vt:lpwstr> </vt:lpwstr>
  </property>
  <property fmtid="{D5CDD505-2E9C-101B-9397-08002B2CF9AE}" pid="113" name="Doc_Revision8DesignedBy">
    <vt:lpwstr> </vt:lpwstr>
  </property>
  <property fmtid="{D5CDD505-2E9C-101B-9397-08002B2CF9AE}" pid="114" name="Doc_Revision8Note">
    <vt:lpwstr> </vt:lpwstr>
  </property>
  <property fmtid="{D5CDD505-2E9C-101B-9397-08002B2CF9AE}" pid="115" name="Doc_Revision8PreparedBy">
    <vt:lpwstr> </vt:lpwstr>
  </property>
  <property fmtid="{D5CDD505-2E9C-101B-9397-08002B2CF9AE}" pid="116" name="Doc_Revision9">
    <vt:lpwstr> </vt:lpwstr>
  </property>
  <property fmtid="{D5CDD505-2E9C-101B-9397-08002B2CF9AE}" pid="117" name="Doc_Revision9ApprovedBy">
    <vt:lpwstr> </vt:lpwstr>
  </property>
  <property fmtid="{D5CDD505-2E9C-101B-9397-08002B2CF9AE}" pid="118" name="Doc_Revision9CheckedBy">
    <vt:lpwstr> </vt:lpwstr>
  </property>
  <property fmtid="{D5CDD505-2E9C-101B-9397-08002B2CF9AE}" pid="119" name="Doc_Revision9Date">
    <vt:lpwstr> </vt:lpwstr>
  </property>
  <property fmtid="{D5CDD505-2E9C-101B-9397-08002B2CF9AE}" pid="120" name="Doc_Revision9DesignedBy">
    <vt:lpwstr> </vt:lpwstr>
  </property>
  <property fmtid="{D5CDD505-2E9C-101B-9397-08002B2CF9AE}" pid="121" name="Doc_Revision9Note">
    <vt:lpwstr> </vt:lpwstr>
  </property>
  <property fmtid="{D5CDD505-2E9C-101B-9397-08002B2CF9AE}" pid="122" name="Doc_Revision9PreparedBy">
    <vt:lpwstr> </vt:lpwstr>
  </property>
  <property fmtid="{D5CDD505-2E9C-101B-9397-08002B2CF9AE}" pid="123" name="Doc_RevisionNote">
    <vt:lpwstr> </vt:lpwstr>
  </property>
  <property fmtid="{D5CDD505-2E9C-101B-9397-08002B2CF9AE}" pid="124" name="Doc_SecurityClassification">
    <vt:lpwstr> </vt:lpwstr>
  </property>
  <property fmtid="{D5CDD505-2E9C-101B-9397-08002B2CF9AE}" pid="125" name="Doc_Suitability">
    <vt:lpwstr> </vt:lpwstr>
  </property>
  <property fmtid="{D5CDD505-2E9C-101B-9397-08002B2CF9AE}" pid="126" name="Doc_Unique_ProjectID">
    <vt:lpwstr> </vt:lpwstr>
  </property>
  <property fmtid="{D5CDD505-2E9C-101B-9397-08002B2CF9AE}" pid="127" name="Document_FileName">
    <vt:lpwstr> </vt:lpwstr>
  </property>
  <property fmtid="{D5CDD505-2E9C-101B-9397-08002B2CF9AE}" pid="128" name="Document_Name">
    <vt:lpwstr> </vt:lpwstr>
  </property>
  <property fmtid="{D5CDD505-2E9C-101B-9397-08002B2CF9AE}" pid="129" name="Document_Number">
    <vt:lpwstr> </vt:lpwstr>
  </property>
  <property fmtid="{D5CDD505-2E9C-101B-9397-08002B2CF9AE}" pid="130" name="Document_Version">
    <vt:lpwstr> </vt:lpwstr>
  </property>
  <property fmtid="{D5CDD505-2E9C-101B-9397-08002B2CF9AE}" pid="131" name="Document_VersionSeq">
    <vt:lpwstr> </vt:lpwstr>
  </property>
  <property fmtid="{D5CDD505-2E9C-101B-9397-08002B2CF9AE}" pid="132" name="Folder_Code">
    <vt:lpwstr> </vt:lpwstr>
  </property>
  <property fmtid="{D5CDD505-2E9C-101B-9397-08002B2CF9AE}" pid="133" name="Folder_CreateDate">
    <vt:lpwstr> </vt:lpwstr>
  </property>
  <property fmtid="{D5CDD505-2E9C-101B-9397-08002B2CF9AE}" pid="134" name="Folder_Creator">
    <vt:lpwstr> </vt:lpwstr>
  </property>
  <property fmtid="{D5CDD505-2E9C-101B-9397-08002B2CF9AE}" pid="135" name="Folder_CreatorDesc">
    <vt:lpwstr> </vt:lpwstr>
  </property>
  <property fmtid="{D5CDD505-2E9C-101B-9397-08002B2CF9AE}" pid="136" name="Folder_Description">
    <vt:lpwstr> </vt:lpwstr>
  </property>
  <property fmtid="{D5CDD505-2E9C-101B-9397-08002B2CF9AE}" pid="137" name="Folder_Manager">
    <vt:lpwstr> </vt:lpwstr>
  </property>
  <property fmtid="{D5CDD505-2E9C-101B-9397-08002B2CF9AE}" pid="138" name="Folder_ManagerDesc">
    <vt:lpwstr> </vt:lpwstr>
  </property>
  <property fmtid="{D5CDD505-2E9C-101B-9397-08002B2CF9AE}" pid="139" name="Folder_Name">
    <vt:lpwstr> </vt:lpwstr>
  </property>
  <property fmtid="{D5CDD505-2E9C-101B-9397-08002B2CF9AE}" pid="140" name="Folder_Number">
    <vt:lpwstr> </vt:lpwstr>
  </property>
  <property fmtid="{D5CDD505-2E9C-101B-9397-08002B2CF9AE}" pid="141" name="Folder_Storage">
    <vt:lpwstr> </vt:lpwstr>
  </property>
  <property fmtid="{D5CDD505-2E9C-101B-9397-08002B2CF9AE}" pid="142" name="Folder_StorageDesc">
    <vt:lpwstr> </vt:lpwstr>
  </property>
  <property fmtid="{D5CDD505-2E9C-101B-9397-08002B2CF9AE}" pid="143" name="Folder_UpdateDate">
    <vt:lpwstr> </vt:lpwstr>
  </property>
  <property fmtid="{D5CDD505-2E9C-101B-9397-08002B2CF9AE}" pid="144" name="Folder_UpdateDesc">
    <vt:lpwstr> </vt:lpwstr>
  </property>
  <property fmtid="{D5CDD505-2E9C-101B-9397-08002B2CF9AE}" pid="145" name="Folder_Updater">
    <vt:lpwstr> </vt:lpwstr>
  </property>
  <property fmtid="{D5CDD505-2E9C-101B-9397-08002B2CF9AE}" pid="146" name="Ram_Document_AltName_AltName">
    <vt:lpwstr> </vt:lpwstr>
  </property>
  <property fmtid="{D5CDD505-2E9C-101B-9397-08002B2CF9AE}" pid="147" name="Ram_Document_AltName_DocName">
    <vt:lpwstr> </vt:lpwstr>
  </property>
  <property fmtid="{D5CDD505-2E9C-101B-9397-08002B2CF9AE}" pid="148" name="Ram_Document_AltName_Part1">
    <vt:lpwstr> </vt:lpwstr>
  </property>
  <property fmtid="{D5CDD505-2E9C-101B-9397-08002B2CF9AE}" pid="149" name="Ram_Document_AltName_Part2">
    <vt:lpwstr> </vt:lpwstr>
  </property>
  <property fmtid="{D5CDD505-2E9C-101B-9397-08002B2CF9AE}" pid="150" name="Ram_Document_AltName_Part3">
    <vt:lpwstr> </vt:lpwstr>
  </property>
  <property fmtid="{D5CDD505-2E9C-101B-9397-08002B2CF9AE}" pid="151" name="Ram_Document_AltName_Part4">
    <vt:lpwstr> </vt:lpwstr>
  </property>
  <property fmtid="{D5CDD505-2E9C-101B-9397-08002B2CF9AE}" pid="152" name="Ram_Document_AltName_Part5">
    <vt:lpwstr> </vt:lpwstr>
  </property>
  <property fmtid="{D5CDD505-2E9C-101B-9397-08002B2CF9AE}" pid="153" name="Ram_Document_AltName_Part6">
    <vt:lpwstr> </vt:lpwstr>
  </property>
  <property fmtid="{D5CDD505-2E9C-101B-9397-08002B2CF9AE}" pid="154" name="Ram_Document_AltName_Part7">
    <vt:lpwstr> </vt:lpwstr>
  </property>
  <property fmtid="{D5CDD505-2E9C-101B-9397-08002B2CF9AE}" pid="155" name="Ram_Document_AltName_Part8">
    <vt:lpwstr> </vt:lpwstr>
  </property>
  <property fmtid="{D5CDD505-2E9C-101B-9397-08002B2CF9AE}" pid="156" name="Ram_Document_AltName_Part9">
    <vt:lpwstr> </vt:lpwstr>
  </property>
  <property fmtid="{D5CDD505-2E9C-101B-9397-08002B2CF9AE}" pid="157" name="Ram_Document_CustomerDocName">
    <vt:lpwstr> </vt:lpwstr>
  </property>
  <property fmtid="{D5CDD505-2E9C-101B-9397-08002B2CF9AE}" pid="158" name="Ram_Document_CustomerDocNumber">
    <vt:lpwstr> </vt:lpwstr>
  </property>
  <property fmtid="{D5CDD505-2E9C-101B-9397-08002B2CF9AE}" pid="159" name="Ram_Project_ClientName">
    <vt:lpwstr> </vt:lpwstr>
  </property>
  <property fmtid="{D5CDD505-2E9C-101B-9397-08002B2CF9AE}" pid="160" name="Ram_WorkArea_Client">
    <vt:lpwstr> </vt:lpwstr>
  </property>
  <property fmtid="{D5CDD505-2E9C-101B-9397-08002B2CF9AE}" pid="161" name="Ram_WorkArea_ProjectName">
    <vt:lpwstr> </vt:lpwstr>
  </property>
  <property fmtid="{D5CDD505-2E9C-101B-9397-08002B2CF9AE}" pid="162" name="Ram_Document_ApprovedBy">
    <vt:lpwstr> </vt:lpwstr>
  </property>
  <property fmtid="{D5CDD505-2E9C-101B-9397-08002B2CF9AE}" pid="163" name="Ram_Document_CheckedBy">
    <vt:lpwstr> </vt:lpwstr>
  </property>
  <property fmtid="{D5CDD505-2E9C-101B-9397-08002B2CF9AE}" pid="164" name="Ram_Document_Date">
    <vt:lpwstr> </vt:lpwstr>
  </property>
  <property fmtid="{D5CDD505-2E9C-101B-9397-08002B2CF9AE}" pid="165" name="Ram_Document_DocID">
    <vt:lpwstr> </vt:lpwstr>
  </property>
  <property fmtid="{D5CDD505-2E9C-101B-9397-08002B2CF9AE}" pid="166" name="Ram_Document_DocStructureID">
    <vt:lpwstr> </vt:lpwstr>
  </property>
  <property fmtid="{D5CDD505-2E9C-101B-9397-08002B2CF9AE}" pid="167" name="Ram_Document_PreparedBy">
    <vt:lpwstr> </vt:lpwstr>
  </property>
  <property fmtid="{D5CDD505-2E9C-101B-9397-08002B2CF9AE}" pid="168" name="Ram_Document_Title1">
    <vt:lpwstr> </vt:lpwstr>
  </property>
  <property fmtid="{D5CDD505-2E9C-101B-9397-08002B2CF9AE}" pid="169" name="Ram_Document_Title2">
    <vt:lpwstr> </vt:lpwstr>
  </property>
  <property fmtid="{D5CDD505-2E9C-101B-9397-08002B2CF9AE}" pid="170" name="Ram_Document_Version">
    <vt:lpwstr> </vt:lpwstr>
  </property>
  <property fmtid="{D5CDD505-2E9C-101B-9397-08002B2CF9AE}" pid="171" name="Ram_Document_VersionDescription">
    <vt:lpwstr> </vt:lpwstr>
  </property>
  <property fmtid="{D5CDD505-2E9C-101B-9397-08002B2CF9AE}" pid="172" name="Ram_Project_Name">
    <vt:lpwstr> </vt:lpwstr>
  </property>
  <property fmtid="{D5CDD505-2E9C-101B-9397-08002B2CF9AE}" pid="173" name="Ram_Project_Number">
    <vt:lpwstr> </vt:lpwstr>
  </property>
  <property fmtid="{D5CDD505-2E9C-101B-9397-08002B2CF9AE}" pid="174" name="Ram_Document_Project_Field1">
    <vt:lpwstr> </vt:lpwstr>
  </property>
  <property fmtid="{D5CDD505-2E9C-101B-9397-08002B2CF9AE}" pid="175" name="Ram_Document_Project_Field2">
    <vt:lpwstr> </vt:lpwstr>
  </property>
  <property fmtid="{D5CDD505-2E9C-101B-9397-08002B2CF9AE}" pid="176" name="Ram_Document_Project_Field3">
    <vt:lpwstr> </vt:lpwstr>
  </property>
  <property fmtid="{D5CDD505-2E9C-101B-9397-08002B2CF9AE}" pid="177" name="Ram_Document_PreparedBy_FullName">
    <vt:lpwstr> </vt:lpwstr>
  </property>
  <property fmtid="{D5CDD505-2E9C-101B-9397-08002B2CF9AE}" pid="178" name="Ram_Document_Client_Version">
    <vt:lpwstr> </vt:lpwstr>
  </property>
  <property fmtid="{D5CDD505-2E9C-101B-9397-08002B2CF9AE}" pid="179" name="Ram_Document_Client_Version_Description">
    <vt:lpwstr> </vt:lpwstr>
  </property>
  <property fmtid="{D5CDD505-2E9C-101B-9397-08002B2CF9AE}" pid="180" name="Ram_Document_URN">
    <vt:lpwstr> </vt:lpwstr>
  </property>
  <property fmtid="{D5CDD505-2E9C-101B-9397-08002B2CF9AE}" pid="181" name="Doc_CreatedDate">
    <vt:lpwstr> </vt:lpwstr>
  </property>
  <property fmtid="{D5CDD505-2E9C-101B-9397-08002B2CF9AE}" pid="182" name="Ram_Project_Manager">
    <vt:lpwstr> </vt:lpwstr>
  </property>
  <property fmtid="{D5CDD505-2E9C-101B-9397-08002B2CF9AE}" pid="183" name="Ram_WorkArea_MaconomyProjectID">
    <vt:lpwstr> </vt:lpwstr>
  </property>
  <property fmtid="{D5CDD505-2E9C-101B-9397-08002B2CF9AE}" pid="184" name="MSIP_Label_20ea7001-5c24-4702-a3ac-e436ccb02747_Enabled">
    <vt:lpwstr>true</vt:lpwstr>
  </property>
  <property fmtid="{D5CDD505-2E9C-101B-9397-08002B2CF9AE}" pid="185" name="MSIP_Label_20ea7001-5c24-4702-a3ac-e436ccb02747_SetDate">
    <vt:lpwstr>2024-10-17T05:18:46Z</vt:lpwstr>
  </property>
  <property fmtid="{D5CDD505-2E9C-101B-9397-08002B2CF9AE}" pid="186" name="MSIP_Label_20ea7001-5c24-4702-a3ac-e436ccb02747_Method">
    <vt:lpwstr>Standard</vt:lpwstr>
  </property>
  <property fmtid="{D5CDD505-2E9C-101B-9397-08002B2CF9AE}" pid="187" name="MSIP_Label_20ea7001-5c24-4702-a3ac-e436ccb02747_Name">
    <vt:lpwstr>Confidential</vt:lpwstr>
  </property>
  <property fmtid="{D5CDD505-2E9C-101B-9397-08002B2CF9AE}" pid="188" name="MSIP_Label_20ea7001-5c24-4702-a3ac-e436ccb02747_SiteId">
    <vt:lpwstr>c8823c91-be81-4f89-b024-6c3dd789c106</vt:lpwstr>
  </property>
  <property fmtid="{D5CDD505-2E9C-101B-9397-08002B2CF9AE}" pid="189" name="MSIP_Label_20ea7001-5c24-4702-a3ac-e436ccb02747_ActionId">
    <vt:lpwstr>9609873f-1865-4305-b99e-c54ca008a82d</vt:lpwstr>
  </property>
  <property fmtid="{D5CDD505-2E9C-101B-9397-08002B2CF9AE}" pid="190" name="MSIP_Label_20ea7001-5c24-4702-a3ac-e436ccb02747_ContentBits">
    <vt:lpwstr>2</vt:lpwstr>
  </property>
</Properties>
</file>