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6"/>
  </p:sldMasterIdLst>
  <p:notesMasterIdLst>
    <p:notesMasterId r:id="rId21"/>
  </p:notesMasterIdLst>
  <p:handoutMasterIdLst>
    <p:handoutMasterId r:id="rId22"/>
  </p:handoutMasterIdLst>
  <p:sldIdLst>
    <p:sldId id="257" r:id="rId7"/>
    <p:sldId id="282" r:id="rId8"/>
    <p:sldId id="289" r:id="rId9"/>
    <p:sldId id="288" r:id="rId10"/>
    <p:sldId id="287" r:id="rId11"/>
    <p:sldId id="290" r:id="rId12"/>
    <p:sldId id="291" r:id="rId13"/>
    <p:sldId id="292" r:id="rId14"/>
    <p:sldId id="295" r:id="rId15"/>
    <p:sldId id="294" r:id="rId16"/>
    <p:sldId id="296" r:id="rId17"/>
    <p:sldId id="297" r:id="rId18"/>
    <p:sldId id="285" r:id="rId19"/>
    <p:sldId id="27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D34E"/>
    <a:srgbClr val="25AA83"/>
    <a:srgbClr val="29798E"/>
    <a:srgbClr val="404688"/>
    <a:srgbClr val="440255"/>
    <a:srgbClr val="FDE615"/>
    <a:srgbClr val="FFFFFF"/>
    <a:srgbClr val="E68F00"/>
    <a:srgbClr val="00E4E9"/>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13" autoAdjust="0"/>
    <p:restoredTop sz="86926" autoAdjust="0"/>
  </p:normalViewPr>
  <p:slideViewPr>
    <p:cSldViewPr snapToGrid="0" showGuides="1">
      <p:cViewPr varScale="1">
        <p:scale>
          <a:sx n="99" d="100"/>
          <a:sy n="99" d="100"/>
        </p:scale>
        <p:origin x="954" y="7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5400" y="6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handoutMaster" Target="handoutMasters/handoutMaster1.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61ADCD-0986-466F-BCF4-F1403744020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6FAD45B1-DDA3-4823-B57F-398ED6D7CE5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F572E2-95E1-40AA-A725-364CC55567BC}" type="datetime1">
              <a:rPr lang="en-GB" smtClean="0"/>
              <a:t>19/10/2024</a:t>
            </a:fld>
            <a:endParaRPr lang="en-GB" dirty="0"/>
          </a:p>
        </p:txBody>
      </p:sp>
      <p:sp>
        <p:nvSpPr>
          <p:cNvPr id="4" name="Slide Number Placeholder 3">
            <a:extLst>
              <a:ext uri="{FF2B5EF4-FFF2-40B4-BE49-F238E27FC236}">
                <a16:creationId xmlns:a16="http://schemas.microsoft.com/office/drawing/2014/main" id="{7A3B3C53-DC75-4A5C-81E7-5D7CB96E12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BF6EE6-6533-46A0-A8FB-DBC252423243}" type="slidenum">
              <a:rPr lang="en-GB" smtClean="0"/>
              <a:t>‹#›</a:t>
            </a:fld>
            <a:endParaRPr lang="en-GB"/>
          </a:p>
        </p:txBody>
      </p:sp>
      <p:sp>
        <p:nvSpPr>
          <p:cNvPr id="5" name="Footer Placeholder 4">
            <a:extLst>
              <a:ext uri="{FF2B5EF4-FFF2-40B4-BE49-F238E27FC236}">
                <a16:creationId xmlns:a16="http://schemas.microsoft.com/office/drawing/2014/main" id="{9891B013-C79C-4BAB-9591-CE1E1BF2A98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838611-CB23-4A11-B466-01829FB3E64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1D025B-ACD2-45C1-B156-1DDB470CE319}" type="slidenum">
              <a:rPr lang="en-GB" smtClean="0"/>
              <a:t>‹#›</a:t>
            </a:fld>
            <a:endParaRPr lang="en-GB"/>
          </a:p>
        </p:txBody>
      </p:sp>
      <p:sp>
        <p:nvSpPr>
          <p:cNvPr id="3" name="Notes Placeholder 2">
            <a:extLst>
              <a:ext uri="{FF2B5EF4-FFF2-40B4-BE49-F238E27FC236}">
                <a16:creationId xmlns:a16="http://schemas.microsoft.com/office/drawing/2014/main" id="{05F8BE06-C1AD-4FF4-9212-678516BAB91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D410225-CB48-4A2A-9739-463AD2DBC31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9C04B0-CA8F-4AED-9025-270BC4643F50}" type="datetime1">
              <a:rPr lang="en-GB" smtClean="0"/>
              <a:t>19/10/2024</a:t>
            </a:fld>
            <a:endParaRPr lang="en-GB"/>
          </a:p>
        </p:txBody>
      </p:sp>
      <p:sp>
        <p:nvSpPr>
          <p:cNvPr id="5" name="Header Placeholder 4">
            <a:extLst>
              <a:ext uri="{FF2B5EF4-FFF2-40B4-BE49-F238E27FC236}">
                <a16:creationId xmlns:a16="http://schemas.microsoft.com/office/drawing/2014/main" id="{668863D3-1D0C-412C-99BB-873840116AC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6" name="Slide Image Placeholder 5">
            <a:extLst>
              <a:ext uri="{FF2B5EF4-FFF2-40B4-BE49-F238E27FC236}">
                <a16:creationId xmlns:a16="http://schemas.microsoft.com/office/drawing/2014/main" id="{5E44B7E2-ED93-42BE-81A6-FE398D91C19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7" name="Footer Placeholder 6">
            <a:extLst>
              <a:ext uri="{FF2B5EF4-FFF2-40B4-BE49-F238E27FC236}">
                <a16:creationId xmlns:a16="http://schemas.microsoft.com/office/drawing/2014/main" id="{75691570-C65F-4C66-9CB2-8798BF7E897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hf/>
  <p:notesStyle>
    <a:lvl1pPr marL="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1pPr>
    <a:lvl2pPr marL="18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2pPr>
    <a:lvl3pPr marL="36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3pPr>
    <a:lvl4pPr marL="54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4pPr>
    <a:lvl5pPr marL="72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441C10-0FB7-4AC5-B04E-3BABA12B7170}" type="slidenum">
              <a:rPr lang="en-US" smtClean="0"/>
              <a:t>1</a:t>
            </a:fld>
            <a:endParaRPr lang="en-US"/>
          </a:p>
        </p:txBody>
      </p:sp>
    </p:spTree>
    <p:extLst>
      <p:ext uri="{BB962C8B-B14F-4D97-AF65-F5344CB8AC3E}">
        <p14:creationId xmlns:p14="http://schemas.microsoft.com/office/powerpoint/2010/main" val="4199835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CFF5D64E-FCB6-4D4F-B94C-7AD7D485FC37}" type="slidenum">
              <a:rPr lang="en-US" smtClean="0"/>
              <a:t>11</a:t>
            </a:fld>
            <a:endParaRPr lang="en-US"/>
          </a:p>
        </p:txBody>
      </p:sp>
    </p:spTree>
    <p:extLst>
      <p:ext uri="{BB962C8B-B14F-4D97-AF65-F5344CB8AC3E}">
        <p14:creationId xmlns:p14="http://schemas.microsoft.com/office/powerpoint/2010/main" val="166068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CFF5D64E-FCB6-4D4F-B94C-7AD7D485FC37}" type="slidenum">
              <a:rPr lang="en-US" smtClean="0"/>
              <a:t>12</a:t>
            </a:fld>
            <a:endParaRPr lang="en-US"/>
          </a:p>
        </p:txBody>
      </p:sp>
    </p:spTree>
    <p:extLst>
      <p:ext uri="{BB962C8B-B14F-4D97-AF65-F5344CB8AC3E}">
        <p14:creationId xmlns:p14="http://schemas.microsoft.com/office/powerpoint/2010/main" val="2288849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CFF5D64E-FCB6-4D4F-B94C-7AD7D485FC37}" type="slidenum">
              <a:rPr lang="en-US" smtClean="0"/>
              <a:t>13</a:t>
            </a:fld>
            <a:endParaRPr lang="en-US"/>
          </a:p>
        </p:txBody>
      </p:sp>
    </p:spTree>
    <p:extLst>
      <p:ext uri="{BB962C8B-B14F-4D97-AF65-F5344CB8AC3E}">
        <p14:creationId xmlns:p14="http://schemas.microsoft.com/office/powerpoint/2010/main" val="1856457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CFF5D64E-FCB6-4D4F-B94C-7AD7D485FC37}" type="slidenum">
              <a:rPr lang="en-US" smtClean="0"/>
              <a:t>3</a:t>
            </a:fld>
            <a:endParaRPr lang="en-US"/>
          </a:p>
        </p:txBody>
      </p:sp>
    </p:spTree>
    <p:extLst>
      <p:ext uri="{BB962C8B-B14F-4D97-AF65-F5344CB8AC3E}">
        <p14:creationId xmlns:p14="http://schemas.microsoft.com/office/powerpoint/2010/main" val="1048683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RGN is NO2 + NO3 radical and N2O5. During day, RGN essentially all NO2.</a:t>
            </a:r>
          </a:p>
        </p:txBody>
      </p:sp>
      <p:sp>
        <p:nvSpPr>
          <p:cNvPr id="4" name="Slide Number Placeholder 3"/>
          <p:cNvSpPr>
            <a:spLocks noGrp="1"/>
          </p:cNvSpPr>
          <p:nvPr>
            <p:ph type="sldNum" sz="quarter" idx="5"/>
          </p:nvPr>
        </p:nvSpPr>
        <p:spPr/>
        <p:txBody>
          <a:bodyPr/>
          <a:lstStyle/>
          <a:p>
            <a:fld id="{CFF5D64E-FCB6-4D4F-B94C-7AD7D485FC37}" type="slidenum">
              <a:rPr lang="en-US" smtClean="0"/>
              <a:t>4</a:t>
            </a:fld>
            <a:endParaRPr lang="en-US"/>
          </a:p>
        </p:txBody>
      </p:sp>
    </p:spTree>
    <p:extLst>
      <p:ext uri="{BB962C8B-B14F-4D97-AF65-F5344CB8AC3E}">
        <p14:creationId xmlns:p14="http://schemas.microsoft.com/office/powerpoint/2010/main" val="1356041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CFF5D64E-FCB6-4D4F-B94C-7AD7D485FC37}" type="slidenum">
              <a:rPr lang="en-US" smtClean="0"/>
              <a:t>5</a:t>
            </a:fld>
            <a:endParaRPr lang="en-US"/>
          </a:p>
        </p:txBody>
      </p:sp>
    </p:spTree>
    <p:extLst>
      <p:ext uri="{BB962C8B-B14F-4D97-AF65-F5344CB8AC3E}">
        <p14:creationId xmlns:p14="http://schemas.microsoft.com/office/powerpoint/2010/main" val="176107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CFF5D64E-FCB6-4D4F-B94C-7AD7D485FC37}" type="slidenum">
              <a:rPr lang="en-US" smtClean="0"/>
              <a:t>6</a:t>
            </a:fld>
            <a:endParaRPr lang="en-US"/>
          </a:p>
        </p:txBody>
      </p:sp>
    </p:spTree>
    <p:extLst>
      <p:ext uri="{BB962C8B-B14F-4D97-AF65-F5344CB8AC3E}">
        <p14:creationId xmlns:p14="http://schemas.microsoft.com/office/powerpoint/2010/main" val="3706405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CFF5D64E-FCB6-4D4F-B94C-7AD7D485FC37}" type="slidenum">
              <a:rPr lang="en-US" smtClean="0"/>
              <a:t>7</a:t>
            </a:fld>
            <a:endParaRPr lang="en-US"/>
          </a:p>
        </p:txBody>
      </p:sp>
    </p:spTree>
    <p:extLst>
      <p:ext uri="{BB962C8B-B14F-4D97-AF65-F5344CB8AC3E}">
        <p14:creationId xmlns:p14="http://schemas.microsoft.com/office/powerpoint/2010/main" val="6165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 Pandora sites located in Houston urban core (polluted). No Pandora “background” </a:t>
            </a:r>
            <a:r>
              <a:rPr lang="en-US" sz="1200" dirty="0" err="1"/>
              <a:t>obs</a:t>
            </a:r>
            <a:r>
              <a:rPr lang="en-US" sz="1200" dirty="0"/>
              <a:t>, so less certainty about comparison to GCAS outside of urban Houston.</a:t>
            </a:r>
          </a:p>
        </p:txBody>
      </p:sp>
      <p:sp>
        <p:nvSpPr>
          <p:cNvPr id="4" name="Slide Number Placeholder 3"/>
          <p:cNvSpPr>
            <a:spLocks noGrp="1"/>
          </p:cNvSpPr>
          <p:nvPr>
            <p:ph type="sldNum" sz="quarter" idx="5"/>
          </p:nvPr>
        </p:nvSpPr>
        <p:spPr/>
        <p:txBody>
          <a:bodyPr/>
          <a:lstStyle/>
          <a:p>
            <a:fld id="{CFF5D64E-FCB6-4D4F-B94C-7AD7D485FC37}" type="slidenum">
              <a:rPr lang="en-US" smtClean="0"/>
              <a:t>8</a:t>
            </a:fld>
            <a:endParaRPr lang="en-US"/>
          </a:p>
        </p:txBody>
      </p:sp>
    </p:spTree>
    <p:extLst>
      <p:ext uri="{BB962C8B-B14F-4D97-AF65-F5344CB8AC3E}">
        <p14:creationId xmlns:p14="http://schemas.microsoft.com/office/powerpoint/2010/main" val="554583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FD can identify point sources in TROPOMI NO2 retrievals better than VCDs. Typically need long temporal averages for TROPOMI. Higher spatial resolution of GCAS allows much shorter sampling period.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FD sampled over 27 scenes spanning 10 days. Better results when oversampled to 444 m </a:t>
            </a:r>
            <a:r>
              <a:rPr lang="en-US" sz="1200" dirty="0" err="1"/>
              <a:t>CAMx</a:t>
            </a:r>
            <a:r>
              <a:rPr lang="en-US" sz="1200" dirty="0"/>
              <a:t> domain grid cells.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Used NO2/NOx ratio = 0.76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Noise reduced when using </a:t>
            </a:r>
            <a:r>
              <a:rPr lang="en-US" sz="1200" dirty="0" err="1"/>
              <a:t>CAMx</a:t>
            </a:r>
            <a:r>
              <a:rPr lang="en-US" sz="1200" dirty="0"/>
              <a:t> AMFs and WRF meteorology.</a:t>
            </a:r>
          </a:p>
        </p:txBody>
      </p:sp>
      <p:sp>
        <p:nvSpPr>
          <p:cNvPr id="4" name="Slide Number Placeholder 3"/>
          <p:cNvSpPr>
            <a:spLocks noGrp="1"/>
          </p:cNvSpPr>
          <p:nvPr>
            <p:ph type="sldNum" sz="quarter" idx="5"/>
          </p:nvPr>
        </p:nvSpPr>
        <p:spPr/>
        <p:txBody>
          <a:bodyPr/>
          <a:lstStyle/>
          <a:p>
            <a:fld id="{CFF5D64E-FCB6-4D4F-B94C-7AD7D485FC37}" type="slidenum">
              <a:rPr lang="en-US" smtClean="0"/>
              <a:t>9</a:t>
            </a:fld>
            <a:endParaRPr lang="en-US"/>
          </a:p>
        </p:txBody>
      </p:sp>
    </p:spTree>
    <p:extLst>
      <p:ext uri="{BB962C8B-B14F-4D97-AF65-F5344CB8AC3E}">
        <p14:creationId xmlns:p14="http://schemas.microsoft.com/office/powerpoint/2010/main" val="3186080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MLR used to find optimal combination of sector-specific </a:t>
            </a:r>
            <a:r>
              <a:rPr lang="en-US" sz="1200" dirty="0" err="1"/>
              <a:t>CAMx</a:t>
            </a:r>
            <a:r>
              <a:rPr lang="en-US" sz="1200" dirty="0"/>
              <a:t> NO2 VCDs to match GCAS NO2 VCDs.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MLR assumes emission adjustments are time-invariant.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Model suffers when sources too close together. Some EGUs and Other, e.g.</a:t>
            </a:r>
          </a:p>
        </p:txBody>
      </p:sp>
      <p:sp>
        <p:nvSpPr>
          <p:cNvPr id="4" name="Slide Number Placeholder 3"/>
          <p:cNvSpPr>
            <a:spLocks noGrp="1"/>
          </p:cNvSpPr>
          <p:nvPr>
            <p:ph type="sldNum" sz="quarter" idx="5"/>
          </p:nvPr>
        </p:nvSpPr>
        <p:spPr/>
        <p:txBody>
          <a:bodyPr/>
          <a:lstStyle/>
          <a:p>
            <a:fld id="{CFF5D64E-FCB6-4D4F-B94C-7AD7D485FC37}" type="slidenum">
              <a:rPr lang="en-US" smtClean="0"/>
              <a:t>10</a:t>
            </a:fld>
            <a:endParaRPr lang="en-US"/>
          </a:p>
        </p:txBody>
      </p:sp>
    </p:spTree>
    <p:extLst>
      <p:ext uri="{BB962C8B-B14F-4D97-AF65-F5344CB8AC3E}">
        <p14:creationId xmlns:p14="http://schemas.microsoft.com/office/powerpoint/2010/main" val="41376119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image (A)">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6858000"/>
            <a:ext cx="0" cy="0"/>
          </a:xfrm>
        </p:spPr>
        <p:txBody>
          <a:bodyPr/>
          <a:lstStyle>
            <a:lvl1pPr>
              <a:defRPr sz="100">
                <a:noFill/>
              </a:defRPr>
            </a:lvl1pPr>
          </a:lstStyle>
          <a:p>
            <a:fld id="{0856BEFB-5E36-4AF1-8D8D-6B017F87252C}" type="datetime1">
              <a:rPr lang="en-GB" smtClean="0"/>
              <a:t>19/10/2024</a:t>
            </a:fld>
            <a:endParaRPr lang="en-GB" dirty="0"/>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9" name="Background">
            <a:extLst>
              <a:ext uri="{FF2B5EF4-FFF2-40B4-BE49-F238E27FC236}">
                <a16:creationId xmlns:a16="http://schemas.microsoft.com/office/drawing/2014/main" id="{22F6F34B-A8D0-4DB2-A40E-DF14A9DD8EC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5" name="Picture Placeholder 14">
            <a:extLst>
              <a:ext uri="{FF2B5EF4-FFF2-40B4-BE49-F238E27FC236}">
                <a16:creationId xmlns:a16="http://schemas.microsoft.com/office/drawing/2014/main" id="{F5DCE21D-C322-4B21-A60A-71E6E2C54DDC}"/>
              </a:ext>
            </a:extLst>
          </p:cNvPr>
          <p:cNvSpPr>
            <a:spLocks noGrp="1"/>
          </p:cNvSpPr>
          <p:nvPr>
            <p:ph type="pic" sz="quarter" idx="13" hasCustomPrompt="1"/>
          </p:nvPr>
        </p:nvSpPr>
        <p:spPr>
          <a:xfrm>
            <a:off x="-1200" y="0"/>
            <a:ext cx="12193200" cy="6861600"/>
          </a:xfrm>
          <a:custGeom>
            <a:avLst/>
            <a:gdLst>
              <a:gd name="connsiteX0" fmla="*/ 6275387 w 12193200"/>
              <a:gd name="connsiteY0" fmla="*/ 0 h 6861600"/>
              <a:gd name="connsiteX1" fmla="*/ 12193200 w 12193200"/>
              <a:gd name="connsiteY1" fmla="*/ 0 h 6861600"/>
              <a:gd name="connsiteX2" fmla="*/ 12193200 w 12193200"/>
              <a:gd name="connsiteY2" fmla="*/ 6861600 h 6861600"/>
              <a:gd name="connsiteX3" fmla="*/ 0 w 12193200"/>
              <a:gd name="connsiteY3" fmla="*/ 6861600 h 6861600"/>
              <a:gd name="connsiteX4" fmla="*/ 0 w 12193200"/>
              <a:gd name="connsiteY4" fmla="*/ 2245058 h 6861600"/>
              <a:gd name="connsiteX5" fmla="*/ 1 w 12193200"/>
              <a:gd name="connsiteY5" fmla="*/ 2245058 h 6861600"/>
              <a:gd name="connsiteX6" fmla="*/ 1 w 12193200"/>
              <a:gd name="connsiteY6" fmla="*/ 3378783 h 6861600"/>
              <a:gd name="connsiteX7" fmla="*/ 3519949 w 12193200"/>
              <a:gd name="connsiteY7" fmla="*/ 3378783 h 6861600"/>
              <a:gd name="connsiteX8" fmla="*/ 3519949 w 12193200"/>
              <a:gd name="connsiteY8" fmla="*/ 2245058 h 6861600"/>
              <a:gd name="connsiteX9" fmla="*/ 6275387 w 12193200"/>
              <a:gd name="connsiteY9" fmla="*/ 2245058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200" h="6861600">
                <a:moveTo>
                  <a:pt x="6275387" y="0"/>
                </a:moveTo>
                <a:lnTo>
                  <a:pt x="12193200" y="0"/>
                </a:lnTo>
                <a:lnTo>
                  <a:pt x="12193200" y="6861600"/>
                </a:lnTo>
                <a:lnTo>
                  <a:pt x="0" y="6861600"/>
                </a:lnTo>
                <a:lnTo>
                  <a:pt x="0" y="2245058"/>
                </a:lnTo>
                <a:lnTo>
                  <a:pt x="1" y="2245058"/>
                </a:lnTo>
                <a:lnTo>
                  <a:pt x="1" y="3378783"/>
                </a:lnTo>
                <a:lnTo>
                  <a:pt x="3519949" y="3378783"/>
                </a:lnTo>
                <a:lnTo>
                  <a:pt x="3519949" y="2245058"/>
                </a:lnTo>
                <a:lnTo>
                  <a:pt x="6275387" y="2245058"/>
                </a:lnTo>
                <a:close/>
              </a:path>
            </a:pathLst>
          </a:custGeom>
          <a:solidFill>
            <a:srgbClr val="F9F9F7"/>
          </a:solidFill>
        </p:spPr>
        <p:txBody>
          <a:bodyPr wrap="square" lIns="72000" tIns="0" bIns="72000" anchor="b" anchorCtr="0">
            <a:noAutofit/>
          </a:bodyPr>
          <a:lstStyle>
            <a:lvl1pPr marL="0" indent="0" algn="l">
              <a:spcAft>
                <a:spcPts val="0"/>
              </a:spcAft>
              <a:buNone/>
              <a:defRPr sz="1600"/>
            </a:lvl1pPr>
          </a:lstStyle>
          <a:p>
            <a:r>
              <a:rPr lang="en-GB" noProof="0" dirty="0"/>
              <a:t>Mark placeholder to insert image </a:t>
            </a:r>
            <a:r>
              <a:rPr lang="en-GB" dirty="0"/>
              <a:t>using the Insert tab – Pictures or from Templafy</a:t>
            </a:r>
          </a:p>
        </p:txBody>
      </p:sp>
      <p:sp>
        <p:nvSpPr>
          <p:cNvPr id="2" name="Title 1"/>
          <p:cNvSpPr>
            <a:spLocks noGrp="1"/>
          </p:cNvSpPr>
          <p:nvPr>
            <p:ph type="ctrTitle" hasCustomPrompt="1"/>
          </p:nvPr>
        </p:nvSpPr>
        <p:spPr bwMode="white">
          <a:xfrm>
            <a:off x="360001" y="358842"/>
            <a:ext cx="5094915" cy="1512000"/>
          </a:xfrm>
        </p:spPr>
        <p:txBody>
          <a:bodyPr anchor="t" anchorCtr="0"/>
          <a:lstStyle>
            <a:lvl1pPr algn="l">
              <a:lnSpc>
                <a:spcPct val="91000"/>
              </a:lnSpc>
              <a:defRPr sz="3600">
                <a:solidFill>
                  <a:schemeClr val="bg1"/>
                </a:solidFill>
              </a:defRPr>
            </a:lvl1pPr>
          </a:lstStyle>
          <a:p>
            <a:r>
              <a:rPr lang="en-GB" dirty="0"/>
              <a:t>Headline</a:t>
            </a:r>
          </a:p>
        </p:txBody>
      </p:sp>
      <p:pic>
        <p:nvPicPr>
          <p:cNvPr id="4" name="Logo">
            <a:extLst>
              <a:ext uri="{FF2B5EF4-FFF2-40B4-BE49-F238E27FC236}">
                <a16:creationId xmlns:a16="http://schemas.microsoft.com/office/drawing/2014/main" id="{FF3BE45C-E4DE-42B7-B25F-83E216F00A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001" y="2642923"/>
            <a:ext cx="2617710" cy="327600"/>
          </a:xfrm>
          <a:prstGeom prst="rect">
            <a:avLst/>
          </a:prstGeom>
        </p:spPr>
      </p:pic>
    </p:spTree>
    <p:extLst>
      <p:ext uri="{BB962C8B-B14F-4D97-AF65-F5344CB8AC3E}">
        <p14:creationId xmlns:p14="http://schemas.microsoft.com/office/powerpoint/2010/main" val="422711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Click to add title</a:t>
            </a:r>
          </a:p>
        </p:txBody>
      </p:sp>
      <p:sp>
        <p:nvSpPr>
          <p:cNvPr id="3" name="Content Placeholder 2"/>
          <p:cNvSpPr>
            <a:spLocks noGrp="1"/>
          </p:cNvSpPr>
          <p:nvPr>
            <p:ph idx="1" hasCustomPrompt="1"/>
          </p:nvPr>
        </p:nvSpPr>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4" name="Date Placeholder 3">
            <a:extLst>
              <a:ext uri="{FF2B5EF4-FFF2-40B4-BE49-F238E27FC236}">
                <a16:creationId xmlns:a16="http://schemas.microsoft.com/office/drawing/2014/main" id="{C1ACC7FD-8EF4-43FC-BAB3-47E907F17871}"/>
              </a:ext>
            </a:extLst>
          </p:cNvPr>
          <p:cNvSpPr>
            <a:spLocks noGrp="1"/>
          </p:cNvSpPr>
          <p:nvPr>
            <p:ph type="dt" sz="half" idx="10"/>
          </p:nvPr>
        </p:nvSpPr>
        <p:spPr/>
        <p:txBody>
          <a:bodyPr/>
          <a:lstStyle/>
          <a:p>
            <a:fld id="{04BDEE64-806A-4793-AA7E-B0BC872A9FB4}" type="datetime1">
              <a:rPr lang="en-GB" smtClean="0"/>
              <a:t>19/10/2024</a:t>
            </a:fld>
            <a:endParaRPr lang="en-GB" dirty="0"/>
          </a:p>
        </p:txBody>
      </p:sp>
      <p:sp>
        <p:nvSpPr>
          <p:cNvPr id="5" name="Footer Placeholder 4">
            <a:extLst>
              <a:ext uri="{FF2B5EF4-FFF2-40B4-BE49-F238E27FC236}">
                <a16:creationId xmlns:a16="http://schemas.microsoft.com/office/drawing/2014/main" id="{084C6AF5-5886-488E-94AF-540306D5211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4A05638-6A02-4F90-BE63-DA3C1ABD6852}"/>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801837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9B33E8C-77AA-45CF-BAED-72698ECB8677}"/>
              </a:ext>
            </a:extLst>
          </p:cNvPr>
          <p:cNvCxnSpPr>
            <a:cxnSpLocks/>
          </p:cNvCxnSpPr>
          <p:nvPr userDrawn="1"/>
        </p:nvCxnSpPr>
        <p:spPr>
          <a:xfrm>
            <a:off x="6096000"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59999" y="1829496"/>
            <a:ext cx="5558400"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74799" y="1829496"/>
            <a:ext cx="5558400" cy="4294800"/>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F54D13B6-5D47-4342-AE7D-6E53AE9D62A4}"/>
              </a:ext>
            </a:extLst>
          </p:cNvPr>
          <p:cNvSpPr>
            <a:spLocks noGrp="1"/>
          </p:cNvSpPr>
          <p:nvPr>
            <p:ph type="dt" sz="half" idx="10"/>
          </p:nvPr>
        </p:nvSpPr>
        <p:spPr/>
        <p:txBody>
          <a:bodyPr/>
          <a:lstStyle/>
          <a:p>
            <a:fld id="{9E6BCA3E-4697-422D-B7B5-9C6E46023A51}" type="datetime1">
              <a:rPr lang="en-GB" smtClean="0"/>
              <a:t>19/10/2024</a:t>
            </a:fld>
            <a:endParaRPr lang="en-GB" dirty="0"/>
          </a:p>
        </p:txBody>
      </p:sp>
      <p:sp>
        <p:nvSpPr>
          <p:cNvPr id="12" name="Footer Placeholder 11">
            <a:extLst>
              <a:ext uri="{FF2B5EF4-FFF2-40B4-BE49-F238E27FC236}">
                <a16:creationId xmlns:a16="http://schemas.microsoft.com/office/drawing/2014/main" id="{04AC3241-D38F-486C-A52D-8F4AF51C70A7}"/>
              </a:ext>
            </a:extLst>
          </p:cNvPr>
          <p:cNvSpPr>
            <a:spLocks noGrp="1"/>
          </p:cNvSpPr>
          <p:nvPr>
            <p:ph type="ftr" sz="quarter" idx="11"/>
          </p:nvPr>
        </p:nvSpPr>
        <p:spPr/>
        <p:txBody>
          <a:bodyPr/>
          <a:lstStyle/>
          <a:p>
            <a:endParaRPr lang="en-GB" dirty="0"/>
          </a:p>
        </p:txBody>
      </p:sp>
      <p:sp>
        <p:nvSpPr>
          <p:cNvPr id="13" name="Slide Number Placeholder 12">
            <a:extLst>
              <a:ext uri="{FF2B5EF4-FFF2-40B4-BE49-F238E27FC236}">
                <a16:creationId xmlns:a16="http://schemas.microsoft.com/office/drawing/2014/main" id="{BFA9F9E2-0E4E-4885-BB6E-89C9B4A00F5C}"/>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4" name="Title 3">
            <a:extLst>
              <a:ext uri="{FF2B5EF4-FFF2-40B4-BE49-F238E27FC236}">
                <a16:creationId xmlns:a16="http://schemas.microsoft.com/office/drawing/2014/main" id="{84077399-E20C-4E2D-ABA6-E98BC4B1451C}"/>
              </a:ext>
            </a:extLst>
          </p:cNvPr>
          <p:cNvSpPr>
            <a:spLocks noGrp="1"/>
          </p:cNvSpPr>
          <p:nvPr>
            <p:ph type="title" hasCustomPrompt="1"/>
          </p:nvPr>
        </p:nvSpPr>
        <p:spPr/>
        <p:txBody>
          <a:bodyPr/>
          <a:lstStyle/>
          <a:p>
            <a:r>
              <a:rPr lang="en-GB" noProof="0" dirty="0"/>
              <a:t>Click to add title</a:t>
            </a:r>
            <a:endParaRPr lang="en-GB" dirty="0"/>
          </a:p>
        </p:txBody>
      </p:sp>
    </p:spTree>
    <p:extLst>
      <p:ext uri="{BB962C8B-B14F-4D97-AF65-F5344CB8AC3E}">
        <p14:creationId xmlns:p14="http://schemas.microsoft.com/office/powerpoint/2010/main" val="2887015281"/>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0D1FB72-4098-4689-9361-6F1734C49467}"/>
              </a:ext>
            </a:extLst>
          </p:cNvPr>
          <p:cNvCxnSpPr>
            <a:cxnSpLocks/>
          </p:cNvCxnSpPr>
          <p:nvPr userDrawn="1"/>
        </p:nvCxnSpPr>
        <p:spPr>
          <a:xfrm>
            <a:off x="4124325"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59999" y="1829496"/>
            <a:ext cx="3583349"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303713" y="1829496"/>
            <a:ext cx="7529485" cy="4294800"/>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F54D13B6-5D47-4342-AE7D-6E53AE9D62A4}"/>
              </a:ext>
            </a:extLst>
          </p:cNvPr>
          <p:cNvSpPr>
            <a:spLocks noGrp="1"/>
          </p:cNvSpPr>
          <p:nvPr>
            <p:ph type="dt" sz="half" idx="10"/>
          </p:nvPr>
        </p:nvSpPr>
        <p:spPr/>
        <p:txBody>
          <a:bodyPr/>
          <a:lstStyle/>
          <a:p>
            <a:fld id="{C247A596-990A-48CB-A936-193B482AEA75}" type="datetime1">
              <a:rPr lang="en-GB" smtClean="0"/>
              <a:t>19/10/2024</a:t>
            </a:fld>
            <a:endParaRPr lang="en-GB" dirty="0"/>
          </a:p>
        </p:txBody>
      </p:sp>
      <p:sp>
        <p:nvSpPr>
          <p:cNvPr id="12" name="Footer Placeholder 11">
            <a:extLst>
              <a:ext uri="{FF2B5EF4-FFF2-40B4-BE49-F238E27FC236}">
                <a16:creationId xmlns:a16="http://schemas.microsoft.com/office/drawing/2014/main" id="{04AC3241-D38F-486C-A52D-8F4AF51C70A7}"/>
              </a:ext>
            </a:extLst>
          </p:cNvPr>
          <p:cNvSpPr>
            <a:spLocks noGrp="1"/>
          </p:cNvSpPr>
          <p:nvPr>
            <p:ph type="ftr" sz="quarter" idx="11"/>
          </p:nvPr>
        </p:nvSpPr>
        <p:spPr/>
        <p:txBody>
          <a:bodyPr/>
          <a:lstStyle/>
          <a:p>
            <a:endParaRPr lang="en-GB" dirty="0"/>
          </a:p>
        </p:txBody>
      </p:sp>
      <p:sp>
        <p:nvSpPr>
          <p:cNvPr id="13" name="Slide Number Placeholder 12">
            <a:extLst>
              <a:ext uri="{FF2B5EF4-FFF2-40B4-BE49-F238E27FC236}">
                <a16:creationId xmlns:a16="http://schemas.microsoft.com/office/drawing/2014/main" id="{BFA9F9E2-0E4E-4885-BB6E-89C9B4A00F5C}"/>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4" name="Title 3">
            <a:extLst>
              <a:ext uri="{FF2B5EF4-FFF2-40B4-BE49-F238E27FC236}">
                <a16:creationId xmlns:a16="http://schemas.microsoft.com/office/drawing/2014/main" id="{EE224427-B940-40D0-B905-8D8D27971032}"/>
              </a:ext>
            </a:extLst>
          </p:cNvPr>
          <p:cNvSpPr>
            <a:spLocks noGrp="1"/>
          </p:cNvSpPr>
          <p:nvPr>
            <p:ph type="title" hasCustomPrompt="1"/>
          </p:nvPr>
        </p:nvSpPr>
        <p:spPr/>
        <p:txBody>
          <a:bodyPr/>
          <a:lstStyle/>
          <a:p>
            <a:r>
              <a:rPr lang="en-GB" noProof="0" dirty="0"/>
              <a:t>Click to add title</a:t>
            </a:r>
            <a:endParaRPr lang="en-GB" dirty="0"/>
          </a:p>
        </p:txBody>
      </p:sp>
    </p:spTree>
    <p:extLst>
      <p:ext uri="{BB962C8B-B14F-4D97-AF65-F5344CB8AC3E}">
        <p14:creationId xmlns:p14="http://schemas.microsoft.com/office/powerpoint/2010/main" val="303915787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05F7E35-11CE-4F15-B222-DEDB33EE33A5}"/>
              </a:ext>
            </a:extLst>
          </p:cNvPr>
          <p:cNvCxnSpPr>
            <a:cxnSpLocks/>
          </p:cNvCxnSpPr>
          <p:nvPr userDrawn="1"/>
        </p:nvCxnSpPr>
        <p:spPr>
          <a:xfrm>
            <a:off x="8067675"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8247063" y="1829496"/>
            <a:ext cx="3586135"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59999" y="1829496"/>
            <a:ext cx="7524000" cy="4294800"/>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F54D13B6-5D47-4342-AE7D-6E53AE9D62A4}"/>
              </a:ext>
            </a:extLst>
          </p:cNvPr>
          <p:cNvSpPr>
            <a:spLocks noGrp="1"/>
          </p:cNvSpPr>
          <p:nvPr>
            <p:ph type="dt" sz="half" idx="10"/>
          </p:nvPr>
        </p:nvSpPr>
        <p:spPr/>
        <p:txBody>
          <a:bodyPr/>
          <a:lstStyle/>
          <a:p>
            <a:fld id="{8E493421-7248-4F78-AC7F-8A6E8DEFF299}" type="datetime1">
              <a:rPr lang="en-GB" smtClean="0"/>
              <a:t>19/10/2024</a:t>
            </a:fld>
            <a:endParaRPr lang="en-GB" dirty="0"/>
          </a:p>
        </p:txBody>
      </p:sp>
      <p:sp>
        <p:nvSpPr>
          <p:cNvPr id="12" name="Footer Placeholder 11">
            <a:extLst>
              <a:ext uri="{FF2B5EF4-FFF2-40B4-BE49-F238E27FC236}">
                <a16:creationId xmlns:a16="http://schemas.microsoft.com/office/drawing/2014/main" id="{04AC3241-D38F-486C-A52D-8F4AF51C70A7}"/>
              </a:ext>
            </a:extLst>
          </p:cNvPr>
          <p:cNvSpPr>
            <a:spLocks noGrp="1"/>
          </p:cNvSpPr>
          <p:nvPr>
            <p:ph type="ftr" sz="quarter" idx="11"/>
          </p:nvPr>
        </p:nvSpPr>
        <p:spPr/>
        <p:txBody>
          <a:bodyPr/>
          <a:lstStyle/>
          <a:p>
            <a:endParaRPr lang="en-GB" dirty="0"/>
          </a:p>
        </p:txBody>
      </p:sp>
      <p:sp>
        <p:nvSpPr>
          <p:cNvPr id="13" name="Slide Number Placeholder 12">
            <a:extLst>
              <a:ext uri="{FF2B5EF4-FFF2-40B4-BE49-F238E27FC236}">
                <a16:creationId xmlns:a16="http://schemas.microsoft.com/office/drawing/2014/main" id="{BFA9F9E2-0E4E-4885-BB6E-89C9B4A00F5C}"/>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4" name="Title 3">
            <a:extLst>
              <a:ext uri="{FF2B5EF4-FFF2-40B4-BE49-F238E27FC236}">
                <a16:creationId xmlns:a16="http://schemas.microsoft.com/office/drawing/2014/main" id="{B1B64688-EF18-4F0E-8937-7DCB334BAC85}"/>
              </a:ext>
            </a:extLst>
          </p:cNvPr>
          <p:cNvSpPr>
            <a:spLocks noGrp="1"/>
          </p:cNvSpPr>
          <p:nvPr>
            <p:ph type="title" hasCustomPrompt="1"/>
          </p:nvPr>
        </p:nvSpPr>
        <p:spPr/>
        <p:txBody>
          <a:bodyPr/>
          <a:lstStyle/>
          <a:p>
            <a:r>
              <a:rPr lang="en-GB" noProof="0" dirty="0"/>
              <a:t>Click to add title</a:t>
            </a:r>
            <a:endParaRPr lang="en-GB" dirty="0"/>
          </a:p>
        </p:txBody>
      </p:sp>
    </p:spTree>
    <p:extLst>
      <p:ext uri="{BB962C8B-B14F-4D97-AF65-F5344CB8AC3E}">
        <p14:creationId xmlns:p14="http://schemas.microsoft.com/office/powerpoint/2010/main" val="423404407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A682D290-910D-44B1-91A3-31A92E9BCB84}"/>
              </a:ext>
            </a:extLst>
          </p:cNvPr>
          <p:cNvCxnSpPr>
            <a:cxnSpLocks/>
          </p:cNvCxnSpPr>
          <p:nvPr userDrawn="1"/>
        </p:nvCxnSpPr>
        <p:spPr>
          <a:xfrm>
            <a:off x="6096000"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829496"/>
            <a:ext cx="5558400"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6274799" y="1829496"/>
            <a:ext cx="5558400" cy="4294800"/>
          </a:xfrm>
          <a:solidFill>
            <a:srgbClr val="F9F9F7"/>
          </a:solidFill>
        </p:spPr>
        <p:txBody>
          <a:bodyPr lIns="72000" tIns="72000" anchor="t" anchorCtr="0"/>
          <a:lstStyle>
            <a:lvl1pPr marL="0" indent="0" algn="l">
              <a:spcAft>
                <a:spcPts val="0"/>
              </a:spcAft>
              <a:buNone/>
              <a:defRPr sz="1600"/>
            </a:lvl1pPr>
          </a:lstStyle>
          <a:p>
            <a:r>
              <a:rPr lang="en-GB" noProof="0" dirty="0"/>
              <a:t>Mark placeholder to insert image using the Insert tab – Pictures or from Templafy</a:t>
            </a:r>
          </a:p>
        </p:txBody>
      </p:sp>
      <p:sp>
        <p:nvSpPr>
          <p:cNvPr id="4" name="Date Placeholder 3">
            <a:extLst>
              <a:ext uri="{FF2B5EF4-FFF2-40B4-BE49-F238E27FC236}">
                <a16:creationId xmlns:a16="http://schemas.microsoft.com/office/drawing/2014/main" id="{BBE84024-A9C5-4508-AFCD-8D104EF76416}"/>
              </a:ext>
            </a:extLst>
          </p:cNvPr>
          <p:cNvSpPr>
            <a:spLocks noGrp="1"/>
          </p:cNvSpPr>
          <p:nvPr>
            <p:ph type="dt" sz="half" idx="15"/>
          </p:nvPr>
        </p:nvSpPr>
        <p:spPr/>
        <p:txBody>
          <a:bodyPr/>
          <a:lstStyle/>
          <a:p>
            <a:fld id="{138FED9B-8761-42AB-A49A-889536353F76}" type="datetime1">
              <a:rPr lang="en-GB" smtClean="0"/>
              <a:t>19/10/2024</a:t>
            </a:fld>
            <a:endParaRPr lang="en-GB" dirty="0"/>
          </a:p>
        </p:txBody>
      </p:sp>
      <p:sp>
        <p:nvSpPr>
          <p:cNvPr id="5" name="Footer Placeholder 4">
            <a:extLst>
              <a:ext uri="{FF2B5EF4-FFF2-40B4-BE49-F238E27FC236}">
                <a16:creationId xmlns:a16="http://schemas.microsoft.com/office/drawing/2014/main" id="{EB0B2F8F-9F9B-42D4-A558-CAD2544BFEDB}"/>
              </a:ext>
            </a:extLst>
          </p:cNvPr>
          <p:cNvSpPr>
            <a:spLocks noGrp="1"/>
          </p:cNvSpPr>
          <p:nvPr>
            <p:ph type="ftr" sz="quarter" idx="16"/>
          </p:nvPr>
        </p:nvSpPr>
        <p:spPr/>
        <p:txBody>
          <a:bodyPr/>
          <a:lstStyle/>
          <a:p>
            <a:endParaRPr lang="en-GB" dirty="0"/>
          </a:p>
        </p:txBody>
      </p:sp>
      <p:sp>
        <p:nvSpPr>
          <p:cNvPr id="6" name="Slide Number Placeholder 5">
            <a:extLst>
              <a:ext uri="{FF2B5EF4-FFF2-40B4-BE49-F238E27FC236}">
                <a16:creationId xmlns:a16="http://schemas.microsoft.com/office/drawing/2014/main" id="{BE42A5FB-27BA-4F64-94C0-20040B8BCF35}"/>
              </a:ext>
            </a:extLst>
          </p:cNvPr>
          <p:cNvSpPr>
            <a:spLocks noGrp="1"/>
          </p:cNvSpPr>
          <p:nvPr>
            <p:ph type="sldNum" sz="quarter" idx="17"/>
          </p:nvPr>
        </p:nvSpPr>
        <p:spPr/>
        <p:txBody>
          <a:bodyPr/>
          <a:lstStyle/>
          <a:p>
            <a:fld id="{23AA811B-2EBD-4900-905E-5BE206449611}" type="slidenum">
              <a:rPr lang="en-GB" smtClean="0"/>
              <a:pPr/>
              <a:t>‹#›</a:t>
            </a:fld>
            <a:endParaRPr lang="en-GB" dirty="0"/>
          </a:p>
        </p:txBody>
      </p:sp>
      <p:sp>
        <p:nvSpPr>
          <p:cNvPr id="8" name="Title 7">
            <a:extLst>
              <a:ext uri="{FF2B5EF4-FFF2-40B4-BE49-F238E27FC236}">
                <a16:creationId xmlns:a16="http://schemas.microsoft.com/office/drawing/2014/main" id="{2537FCD8-5A4A-4089-A17B-F334A5974EF8}"/>
              </a:ext>
            </a:extLst>
          </p:cNvPr>
          <p:cNvSpPr>
            <a:spLocks noGrp="1"/>
          </p:cNvSpPr>
          <p:nvPr>
            <p:ph type="title" hasCustomPrompt="1"/>
          </p:nvPr>
        </p:nvSpPr>
        <p:spPr/>
        <p:txBody>
          <a:bodyPr/>
          <a:lstStyle/>
          <a:p>
            <a:r>
              <a:rPr lang="en-GB" noProof="0" dirty="0"/>
              <a:t>Click to add title</a:t>
            </a:r>
            <a:endParaRPr lang="en-GB" dirty="0"/>
          </a:p>
        </p:txBody>
      </p:sp>
    </p:spTree>
    <p:extLst>
      <p:ext uri="{BB962C8B-B14F-4D97-AF65-F5344CB8AC3E}">
        <p14:creationId xmlns:p14="http://schemas.microsoft.com/office/powerpoint/2010/main" val="72648153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35648FC-B3C8-47BD-845A-99E2EB0898EB}"/>
              </a:ext>
            </a:extLst>
          </p:cNvPr>
          <p:cNvCxnSpPr>
            <a:cxnSpLocks/>
          </p:cNvCxnSpPr>
          <p:nvPr userDrawn="1"/>
        </p:nvCxnSpPr>
        <p:spPr>
          <a:xfrm>
            <a:off x="4124325"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244B13E-5492-434C-AF88-0302168B648A}"/>
              </a:ext>
            </a:extLst>
          </p:cNvPr>
          <p:cNvCxnSpPr>
            <a:cxnSpLocks/>
          </p:cNvCxnSpPr>
          <p:nvPr userDrawn="1"/>
        </p:nvCxnSpPr>
        <p:spPr>
          <a:xfrm>
            <a:off x="8067675"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59998" y="1829496"/>
            <a:ext cx="3583352" cy="4294800"/>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303712" y="1829496"/>
            <a:ext cx="3582987" cy="4294800"/>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8" name="Content Placeholder 4">
            <a:extLst>
              <a:ext uri="{FF2B5EF4-FFF2-40B4-BE49-F238E27FC236}">
                <a16:creationId xmlns:a16="http://schemas.microsoft.com/office/drawing/2014/main" id="{9A42D6F0-A4EA-4276-A4AC-9D1AB4342CE2}"/>
              </a:ext>
            </a:extLst>
          </p:cNvPr>
          <p:cNvSpPr>
            <a:spLocks noGrp="1"/>
          </p:cNvSpPr>
          <p:nvPr>
            <p:ph sz="half" idx="13" hasCustomPrompt="1"/>
          </p:nvPr>
        </p:nvSpPr>
        <p:spPr>
          <a:xfrm>
            <a:off x="8247063" y="1829496"/>
            <a:ext cx="3584575" cy="4294800"/>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5" name="Date Placeholder 4">
            <a:extLst>
              <a:ext uri="{FF2B5EF4-FFF2-40B4-BE49-F238E27FC236}">
                <a16:creationId xmlns:a16="http://schemas.microsoft.com/office/drawing/2014/main" id="{22B89D45-376E-4BB4-AF66-EBFB8157555C}"/>
              </a:ext>
            </a:extLst>
          </p:cNvPr>
          <p:cNvSpPr>
            <a:spLocks noGrp="1"/>
          </p:cNvSpPr>
          <p:nvPr>
            <p:ph type="dt" sz="half" idx="14"/>
          </p:nvPr>
        </p:nvSpPr>
        <p:spPr/>
        <p:txBody>
          <a:bodyPr/>
          <a:lstStyle/>
          <a:p>
            <a:fld id="{574B6B63-2E8D-467C-933A-90F0D288FA68}" type="datetime1">
              <a:rPr lang="en-GB" smtClean="0"/>
              <a:t>19/10/2024</a:t>
            </a:fld>
            <a:endParaRPr lang="en-GB" dirty="0"/>
          </a:p>
        </p:txBody>
      </p:sp>
      <p:sp>
        <p:nvSpPr>
          <p:cNvPr id="6" name="Footer Placeholder 5">
            <a:extLst>
              <a:ext uri="{FF2B5EF4-FFF2-40B4-BE49-F238E27FC236}">
                <a16:creationId xmlns:a16="http://schemas.microsoft.com/office/drawing/2014/main" id="{41DE4065-89C1-4F31-92C2-C722F8FDD561}"/>
              </a:ext>
            </a:extLst>
          </p:cNvPr>
          <p:cNvSpPr>
            <a:spLocks noGrp="1"/>
          </p:cNvSpPr>
          <p:nvPr>
            <p:ph type="ftr" sz="quarter" idx="15"/>
          </p:nvPr>
        </p:nvSpPr>
        <p:spPr/>
        <p:txBody>
          <a:bodyPr/>
          <a:lstStyle/>
          <a:p>
            <a:endParaRPr lang="en-GB" dirty="0"/>
          </a:p>
        </p:txBody>
      </p:sp>
      <p:sp>
        <p:nvSpPr>
          <p:cNvPr id="15" name="Slide Number Placeholder 14">
            <a:extLst>
              <a:ext uri="{FF2B5EF4-FFF2-40B4-BE49-F238E27FC236}">
                <a16:creationId xmlns:a16="http://schemas.microsoft.com/office/drawing/2014/main" id="{2CBF5B00-B445-4B0E-8583-A5FF5F82E34D}"/>
              </a:ext>
            </a:extLst>
          </p:cNvPr>
          <p:cNvSpPr>
            <a:spLocks noGrp="1"/>
          </p:cNvSpPr>
          <p:nvPr>
            <p:ph type="sldNum" sz="quarter" idx="16"/>
          </p:nvPr>
        </p:nvSpPr>
        <p:spPr/>
        <p:txBody>
          <a:bodyPr/>
          <a:lstStyle/>
          <a:p>
            <a:fld id="{23AA811B-2EBD-4900-905E-5BE206449611}" type="slidenum">
              <a:rPr lang="en-GB" smtClean="0"/>
              <a:pPr/>
              <a:t>‹#›</a:t>
            </a:fld>
            <a:endParaRPr lang="en-GB" dirty="0"/>
          </a:p>
        </p:txBody>
      </p:sp>
      <p:sp>
        <p:nvSpPr>
          <p:cNvPr id="2" name="Title 1">
            <a:extLst>
              <a:ext uri="{FF2B5EF4-FFF2-40B4-BE49-F238E27FC236}">
                <a16:creationId xmlns:a16="http://schemas.microsoft.com/office/drawing/2014/main" id="{E3CB6F92-9067-4F04-94D8-F7763241FA62}"/>
              </a:ext>
            </a:extLst>
          </p:cNvPr>
          <p:cNvSpPr>
            <a:spLocks noGrp="1"/>
          </p:cNvSpPr>
          <p:nvPr>
            <p:ph type="title" hasCustomPrompt="1"/>
          </p:nvPr>
        </p:nvSpPr>
        <p:spPr/>
        <p:txBody>
          <a:bodyPr/>
          <a:lstStyle/>
          <a:p>
            <a:r>
              <a:rPr lang="en-GB" noProof="0" dirty="0"/>
              <a:t>Click to add title</a:t>
            </a:r>
            <a:endParaRPr lang="en-GB" dirty="0"/>
          </a:p>
        </p:txBody>
      </p:sp>
    </p:spTree>
    <p:extLst>
      <p:ext uri="{BB962C8B-B14F-4D97-AF65-F5344CB8AC3E}">
        <p14:creationId xmlns:p14="http://schemas.microsoft.com/office/powerpoint/2010/main" val="8247501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35648FC-B3C8-47BD-845A-99E2EB0898EB}"/>
              </a:ext>
            </a:extLst>
          </p:cNvPr>
          <p:cNvCxnSpPr>
            <a:cxnSpLocks/>
          </p:cNvCxnSpPr>
          <p:nvPr userDrawn="1"/>
        </p:nvCxnSpPr>
        <p:spPr>
          <a:xfrm>
            <a:off x="3134511"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244B13E-5492-434C-AF88-0302168B648A}"/>
              </a:ext>
            </a:extLst>
          </p:cNvPr>
          <p:cNvCxnSpPr>
            <a:cxnSpLocks/>
          </p:cNvCxnSpPr>
          <p:nvPr userDrawn="1"/>
        </p:nvCxnSpPr>
        <p:spPr>
          <a:xfrm>
            <a:off x="6096050"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D38A04-1ABE-4166-96F7-5B391214ECCE}"/>
              </a:ext>
            </a:extLst>
          </p:cNvPr>
          <p:cNvCxnSpPr>
            <a:cxnSpLocks/>
          </p:cNvCxnSpPr>
          <p:nvPr userDrawn="1"/>
        </p:nvCxnSpPr>
        <p:spPr>
          <a:xfrm>
            <a:off x="9057588"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59998" y="1829496"/>
            <a:ext cx="2595600" cy="4294800"/>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319198" y="1829496"/>
            <a:ext cx="2595600" cy="4294800"/>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8" name="Content Placeholder 4">
            <a:extLst>
              <a:ext uri="{FF2B5EF4-FFF2-40B4-BE49-F238E27FC236}">
                <a16:creationId xmlns:a16="http://schemas.microsoft.com/office/drawing/2014/main" id="{9A42D6F0-A4EA-4276-A4AC-9D1AB4342CE2}"/>
              </a:ext>
            </a:extLst>
          </p:cNvPr>
          <p:cNvSpPr>
            <a:spLocks noGrp="1"/>
          </p:cNvSpPr>
          <p:nvPr>
            <p:ph sz="half" idx="13" hasCustomPrompt="1"/>
          </p:nvPr>
        </p:nvSpPr>
        <p:spPr>
          <a:xfrm>
            <a:off x="6278398" y="1829496"/>
            <a:ext cx="2595600" cy="4294800"/>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2" name="Content Placeholder 4">
            <a:extLst>
              <a:ext uri="{FF2B5EF4-FFF2-40B4-BE49-F238E27FC236}">
                <a16:creationId xmlns:a16="http://schemas.microsoft.com/office/drawing/2014/main" id="{9C11E749-AE1E-4399-8F9B-3CD1A336BEF6}"/>
              </a:ext>
            </a:extLst>
          </p:cNvPr>
          <p:cNvSpPr>
            <a:spLocks noGrp="1"/>
          </p:cNvSpPr>
          <p:nvPr>
            <p:ph sz="half" idx="17" hasCustomPrompt="1"/>
          </p:nvPr>
        </p:nvSpPr>
        <p:spPr>
          <a:xfrm>
            <a:off x="9237599" y="1829496"/>
            <a:ext cx="2595600" cy="4294800"/>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5" name="Date Placeholder 4">
            <a:extLst>
              <a:ext uri="{FF2B5EF4-FFF2-40B4-BE49-F238E27FC236}">
                <a16:creationId xmlns:a16="http://schemas.microsoft.com/office/drawing/2014/main" id="{22B89D45-376E-4BB4-AF66-EBFB8157555C}"/>
              </a:ext>
            </a:extLst>
          </p:cNvPr>
          <p:cNvSpPr>
            <a:spLocks noGrp="1"/>
          </p:cNvSpPr>
          <p:nvPr>
            <p:ph type="dt" sz="half" idx="14"/>
          </p:nvPr>
        </p:nvSpPr>
        <p:spPr/>
        <p:txBody>
          <a:bodyPr/>
          <a:lstStyle/>
          <a:p>
            <a:fld id="{2C7DB42F-ADC9-460A-9539-096232F04A88}" type="datetime1">
              <a:rPr lang="en-GB" smtClean="0"/>
              <a:t>19/10/2024</a:t>
            </a:fld>
            <a:endParaRPr lang="en-GB" dirty="0"/>
          </a:p>
        </p:txBody>
      </p:sp>
      <p:sp>
        <p:nvSpPr>
          <p:cNvPr id="6" name="Footer Placeholder 5">
            <a:extLst>
              <a:ext uri="{FF2B5EF4-FFF2-40B4-BE49-F238E27FC236}">
                <a16:creationId xmlns:a16="http://schemas.microsoft.com/office/drawing/2014/main" id="{41DE4065-89C1-4F31-92C2-C722F8FDD561}"/>
              </a:ext>
            </a:extLst>
          </p:cNvPr>
          <p:cNvSpPr>
            <a:spLocks noGrp="1"/>
          </p:cNvSpPr>
          <p:nvPr>
            <p:ph type="ftr" sz="quarter" idx="15"/>
          </p:nvPr>
        </p:nvSpPr>
        <p:spPr/>
        <p:txBody>
          <a:bodyPr/>
          <a:lstStyle/>
          <a:p>
            <a:endParaRPr lang="en-GB" dirty="0"/>
          </a:p>
        </p:txBody>
      </p:sp>
      <p:sp>
        <p:nvSpPr>
          <p:cNvPr id="15" name="Slide Number Placeholder 14">
            <a:extLst>
              <a:ext uri="{FF2B5EF4-FFF2-40B4-BE49-F238E27FC236}">
                <a16:creationId xmlns:a16="http://schemas.microsoft.com/office/drawing/2014/main" id="{2CBF5B00-B445-4B0E-8583-A5FF5F82E34D}"/>
              </a:ext>
            </a:extLst>
          </p:cNvPr>
          <p:cNvSpPr>
            <a:spLocks noGrp="1"/>
          </p:cNvSpPr>
          <p:nvPr>
            <p:ph type="sldNum" sz="quarter" idx="16"/>
          </p:nvPr>
        </p:nvSpPr>
        <p:spPr/>
        <p:txBody>
          <a:bodyPr/>
          <a:lstStyle/>
          <a:p>
            <a:fld id="{23AA811B-2EBD-4900-905E-5BE206449611}" type="slidenum">
              <a:rPr lang="en-GB" smtClean="0"/>
              <a:pPr/>
              <a:t>‹#›</a:t>
            </a:fld>
            <a:endParaRPr lang="en-GB" dirty="0"/>
          </a:p>
        </p:txBody>
      </p:sp>
      <p:sp>
        <p:nvSpPr>
          <p:cNvPr id="2" name="Title 1">
            <a:extLst>
              <a:ext uri="{FF2B5EF4-FFF2-40B4-BE49-F238E27FC236}">
                <a16:creationId xmlns:a16="http://schemas.microsoft.com/office/drawing/2014/main" id="{7FEBD53E-C155-468A-BF38-271FB0741E31}"/>
              </a:ext>
            </a:extLst>
          </p:cNvPr>
          <p:cNvSpPr>
            <a:spLocks noGrp="1"/>
          </p:cNvSpPr>
          <p:nvPr>
            <p:ph type="title" hasCustomPrompt="1"/>
          </p:nvPr>
        </p:nvSpPr>
        <p:spPr/>
        <p:txBody>
          <a:bodyPr/>
          <a:lstStyle/>
          <a:p>
            <a:r>
              <a:rPr lang="en-GB" noProof="0" dirty="0"/>
              <a:t>Click to add title</a:t>
            </a:r>
            <a:endParaRPr lang="en-GB" dirty="0"/>
          </a:p>
        </p:txBody>
      </p:sp>
    </p:spTree>
    <p:extLst>
      <p:ext uri="{BB962C8B-B14F-4D97-AF65-F5344CB8AC3E}">
        <p14:creationId xmlns:p14="http://schemas.microsoft.com/office/powerpoint/2010/main" val="326103065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ntent with images">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35648FC-B3C8-47BD-845A-99E2EB0898EB}"/>
              </a:ext>
            </a:extLst>
          </p:cNvPr>
          <p:cNvCxnSpPr>
            <a:cxnSpLocks/>
          </p:cNvCxnSpPr>
          <p:nvPr userDrawn="1"/>
        </p:nvCxnSpPr>
        <p:spPr>
          <a:xfrm>
            <a:off x="3134511"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244B13E-5492-434C-AF88-0302168B648A}"/>
              </a:ext>
            </a:extLst>
          </p:cNvPr>
          <p:cNvCxnSpPr>
            <a:cxnSpLocks/>
          </p:cNvCxnSpPr>
          <p:nvPr userDrawn="1"/>
        </p:nvCxnSpPr>
        <p:spPr>
          <a:xfrm>
            <a:off x="6096050"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D38A04-1ABE-4166-96F7-5B391214ECCE}"/>
              </a:ext>
            </a:extLst>
          </p:cNvPr>
          <p:cNvCxnSpPr>
            <a:cxnSpLocks/>
          </p:cNvCxnSpPr>
          <p:nvPr userDrawn="1"/>
        </p:nvCxnSpPr>
        <p:spPr>
          <a:xfrm>
            <a:off x="9057588"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5DE9F99B-72CE-4388-A07E-16E4FCA34B02}"/>
              </a:ext>
            </a:extLst>
          </p:cNvPr>
          <p:cNvSpPr>
            <a:spLocks noGrp="1"/>
          </p:cNvSpPr>
          <p:nvPr>
            <p:ph type="body" sz="quarter" idx="17" hasCustomPrompt="1"/>
          </p:nvPr>
        </p:nvSpPr>
        <p:spPr>
          <a:xfrm>
            <a:off x="358775" y="3883843"/>
            <a:ext cx="2595600" cy="2240732"/>
          </a:xfrm>
        </p:spPr>
        <p:txBody>
          <a:body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18" name="Text Placeholder 2">
            <a:extLst>
              <a:ext uri="{FF2B5EF4-FFF2-40B4-BE49-F238E27FC236}">
                <a16:creationId xmlns:a16="http://schemas.microsoft.com/office/drawing/2014/main" id="{F984BEEF-AC3D-4E0F-9E5A-7B1D1E9410B1}"/>
              </a:ext>
            </a:extLst>
          </p:cNvPr>
          <p:cNvSpPr>
            <a:spLocks noGrp="1"/>
          </p:cNvSpPr>
          <p:nvPr>
            <p:ph type="body" sz="quarter" idx="18" hasCustomPrompt="1"/>
          </p:nvPr>
        </p:nvSpPr>
        <p:spPr>
          <a:xfrm>
            <a:off x="3318383" y="3883843"/>
            <a:ext cx="2595600" cy="2240732"/>
          </a:xfrm>
        </p:spPr>
        <p:txBody>
          <a:body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19" name="Text Placeholder 2">
            <a:extLst>
              <a:ext uri="{FF2B5EF4-FFF2-40B4-BE49-F238E27FC236}">
                <a16:creationId xmlns:a16="http://schemas.microsoft.com/office/drawing/2014/main" id="{CE32555A-FE40-40E8-A71D-91AFA7E977FC}"/>
              </a:ext>
            </a:extLst>
          </p:cNvPr>
          <p:cNvSpPr>
            <a:spLocks noGrp="1"/>
          </p:cNvSpPr>
          <p:nvPr>
            <p:ph type="body" sz="quarter" idx="19" hasCustomPrompt="1"/>
          </p:nvPr>
        </p:nvSpPr>
        <p:spPr>
          <a:xfrm>
            <a:off x="6277991" y="3883843"/>
            <a:ext cx="2595600" cy="2240732"/>
          </a:xfrm>
        </p:spPr>
        <p:txBody>
          <a:body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20" name="Text Placeholder 2">
            <a:extLst>
              <a:ext uri="{FF2B5EF4-FFF2-40B4-BE49-F238E27FC236}">
                <a16:creationId xmlns:a16="http://schemas.microsoft.com/office/drawing/2014/main" id="{F3477BD4-C018-4A4A-A1E7-1BDA53EDD048}"/>
              </a:ext>
            </a:extLst>
          </p:cNvPr>
          <p:cNvSpPr>
            <a:spLocks noGrp="1"/>
          </p:cNvSpPr>
          <p:nvPr>
            <p:ph type="body" sz="quarter" idx="20" hasCustomPrompt="1"/>
          </p:nvPr>
        </p:nvSpPr>
        <p:spPr>
          <a:xfrm>
            <a:off x="9237599" y="3883843"/>
            <a:ext cx="2595600" cy="2240732"/>
          </a:xfrm>
        </p:spPr>
        <p:txBody>
          <a:body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21" name="Picture Placeholder 3">
            <a:extLst>
              <a:ext uri="{FF2B5EF4-FFF2-40B4-BE49-F238E27FC236}">
                <a16:creationId xmlns:a16="http://schemas.microsoft.com/office/drawing/2014/main" id="{E78D1B62-08BD-49AB-8756-078500D81791}"/>
              </a:ext>
            </a:extLst>
          </p:cNvPr>
          <p:cNvSpPr>
            <a:spLocks noGrp="1"/>
          </p:cNvSpPr>
          <p:nvPr>
            <p:ph type="pic" sz="quarter" idx="21" hasCustomPrompt="1"/>
          </p:nvPr>
        </p:nvSpPr>
        <p:spPr>
          <a:xfrm>
            <a:off x="359998" y="1829496"/>
            <a:ext cx="2595600" cy="1894092"/>
          </a:xfrm>
          <a:solidFill>
            <a:srgbClr val="F9F9F7"/>
          </a:solidFill>
        </p:spPr>
        <p:txBody>
          <a:bodyPr lIns="72000" tIns="72000" anchor="t" anchorCtr="0"/>
          <a:lstStyle>
            <a:lvl1pPr marL="0" indent="0" algn="l">
              <a:spcAft>
                <a:spcPts val="0"/>
              </a:spcAft>
              <a:buNone/>
              <a:defRPr sz="1200"/>
            </a:lvl1pPr>
          </a:lstStyle>
          <a:p>
            <a:r>
              <a:rPr lang="en-GB" noProof="0" dirty="0"/>
              <a:t>Mark placeholder to insert image using the Insert tab – Pictures or from Templafy</a:t>
            </a:r>
          </a:p>
        </p:txBody>
      </p:sp>
      <p:sp>
        <p:nvSpPr>
          <p:cNvPr id="22" name="Picture Placeholder 3">
            <a:extLst>
              <a:ext uri="{FF2B5EF4-FFF2-40B4-BE49-F238E27FC236}">
                <a16:creationId xmlns:a16="http://schemas.microsoft.com/office/drawing/2014/main" id="{27E426B3-007C-4DCD-B395-04C274D48424}"/>
              </a:ext>
            </a:extLst>
          </p:cNvPr>
          <p:cNvSpPr>
            <a:spLocks noGrp="1"/>
          </p:cNvSpPr>
          <p:nvPr>
            <p:ph type="pic" sz="quarter" idx="22" hasCustomPrompt="1"/>
          </p:nvPr>
        </p:nvSpPr>
        <p:spPr>
          <a:xfrm>
            <a:off x="3319198" y="1829496"/>
            <a:ext cx="2595600" cy="1894092"/>
          </a:xfrm>
          <a:solidFill>
            <a:srgbClr val="F9F9F7"/>
          </a:solidFill>
        </p:spPr>
        <p:txBody>
          <a:bodyPr lIns="72000" tIns="72000" anchor="t" anchorCtr="0"/>
          <a:lstStyle>
            <a:lvl1pPr marL="0" indent="0" algn="l">
              <a:spcAft>
                <a:spcPts val="0"/>
              </a:spcAft>
              <a:buNone/>
              <a:defRPr sz="1200"/>
            </a:lvl1pPr>
          </a:lstStyle>
          <a:p>
            <a:r>
              <a:rPr lang="en-GB" noProof="0" dirty="0"/>
              <a:t>Mark placeholder to insert image using the Insert tab – Pictures or from Templafy</a:t>
            </a:r>
          </a:p>
        </p:txBody>
      </p:sp>
      <p:sp>
        <p:nvSpPr>
          <p:cNvPr id="23" name="Picture Placeholder 3">
            <a:extLst>
              <a:ext uri="{FF2B5EF4-FFF2-40B4-BE49-F238E27FC236}">
                <a16:creationId xmlns:a16="http://schemas.microsoft.com/office/drawing/2014/main" id="{D826721D-67F8-4284-AA9F-4B3CCE1F525B}"/>
              </a:ext>
            </a:extLst>
          </p:cNvPr>
          <p:cNvSpPr>
            <a:spLocks noGrp="1"/>
          </p:cNvSpPr>
          <p:nvPr>
            <p:ph type="pic" sz="quarter" idx="23" hasCustomPrompt="1"/>
          </p:nvPr>
        </p:nvSpPr>
        <p:spPr>
          <a:xfrm>
            <a:off x="6278398" y="1829496"/>
            <a:ext cx="2595600" cy="1894092"/>
          </a:xfrm>
          <a:solidFill>
            <a:srgbClr val="F9F9F7"/>
          </a:solidFill>
        </p:spPr>
        <p:txBody>
          <a:bodyPr lIns="72000" tIns="72000" anchor="t" anchorCtr="0"/>
          <a:lstStyle>
            <a:lvl1pPr marL="0" indent="0" algn="l">
              <a:spcAft>
                <a:spcPts val="0"/>
              </a:spcAft>
              <a:buNone/>
              <a:defRPr sz="1200"/>
            </a:lvl1pPr>
          </a:lstStyle>
          <a:p>
            <a:r>
              <a:rPr lang="en-GB" noProof="0" dirty="0"/>
              <a:t>Mark placeholder to insert image using the Insert tab – Pictures or from Templafy</a:t>
            </a:r>
          </a:p>
        </p:txBody>
      </p:sp>
      <p:sp>
        <p:nvSpPr>
          <p:cNvPr id="24" name="Picture Placeholder 3">
            <a:extLst>
              <a:ext uri="{FF2B5EF4-FFF2-40B4-BE49-F238E27FC236}">
                <a16:creationId xmlns:a16="http://schemas.microsoft.com/office/drawing/2014/main" id="{11DEFE19-EE06-43A9-A968-EE248DB75F74}"/>
              </a:ext>
            </a:extLst>
          </p:cNvPr>
          <p:cNvSpPr>
            <a:spLocks noGrp="1"/>
          </p:cNvSpPr>
          <p:nvPr>
            <p:ph type="pic" sz="quarter" idx="24" hasCustomPrompt="1"/>
          </p:nvPr>
        </p:nvSpPr>
        <p:spPr>
          <a:xfrm>
            <a:off x="9237599" y="1829496"/>
            <a:ext cx="2595600" cy="1894092"/>
          </a:xfrm>
          <a:solidFill>
            <a:srgbClr val="F9F9F7"/>
          </a:solidFill>
        </p:spPr>
        <p:txBody>
          <a:bodyPr lIns="72000" tIns="72000" anchor="t" anchorCtr="0"/>
          <a:lstStyle>
            <a:lvl1pPr marL="0" indent="0" algn="l">
              <a:spcAft>
                <a:spcPts val="0"/>
              </a:spcAft>
              <a:buNone/>
              <a:defRPr sz="1200"/>
            </a:lvl1pPr>
          </a:lstStyle>
          <a:p>
            <a:r>
              <a:rPr lang="en-GB" noProof="0" dirty="0"/>
              <a:t>Mark placeholder to insert image using the Insert tab – Pictures or from Templafy</a:t>
            </a:r>
          </a:p>
        </p:txBody>
      </p:sp>
      <p:sp>
        <p:nvSpPr>
          <p:cNvPr id="5" name="Date Placeholder 4">
            <a:extLst>
              <a:ext uri="{FF2B5EF4-FFF2-40B4-BE49-F238E27FC236}">
                <a16:creationId xmlns:a16="http://schemas.microsoft.com/office/drawing/2014/main" id="{22B89D45-376E-4BB4-AF66-EBFB8157555C}"/>
              </a:ext>
            </a:extLst>
          </p:cNvPr>
          <p:cNvSpPr>
            <a:spLocks noGrp="1"/>
          </p:cNvSpPr>
          <p:nvPr>
            <p:ph type="dt" sz="half" idx="14"/>
          </p:nvPr>
        </p:nvSpPr>
        <p:spPr/>
        <p:txBody>
          <a:bodyPr/>
          <a:lstStyle/>
          <a:p>
            <a:fld id="{AF5B72D5-AA97-46BE-A744-9F2080D30C0C}" type="datetime1">
              <a:rPr lang="en-GB" smtClean="0"/>
              <a:t>19/10/2024</a:t>
            </a:fld>
            <a:endParaRPr lang="en-GB" dirty="0"/>
          </a:p>
        </p:txBody>
      </p:sp>
      <p:sp>
        <p:nvSpPr>
          <p:cNvPr id="6" name="Footer Placeholder 5">
            <a:extLst>
              <a:ext uri="{FF2B5EF4-FFF2-40B4-BE49-F238E27FC236}">
                <a16:creationId xmlns:a16="http://schemas.microsoft.com/office/drawing/2014/main" id="{41DE4065-89C1-4F31-92C2-C722F8FDD561}"/>
              </a:ext>
            </a:extLst>
          </p:cNvPr>
          <p:cNvSpPr>
            <a:spLocks noGrp="1"/>
          </p:cNvSpPr>
          <p:nvPr>
            <p:ph type="ftr" sz="quarter" idx="15"/>
          </p:nvPr>
        </p:nvSpPr>
        <p:spPr/>
        <p:txBody>
          <a:bodyPr/>
          <a:lstStyle/>
          <a:p>
            <a:endParaRPr lang="en-GB" dirty="0"/>
          </a:p>
        </p:txBody>
      </p:sp>
      <p:sp>
        <p:nvSpPr>
          <p:cNvPr id="15" name="Slide Number Placeholder 14">
            <a:extLst>
              <a:ext uri="{FF2B5EF4-FFF2-40B4-BE49-F238E27FC236}">
                <a16:creationId xmlns:a16="http://schemas.microsoft.com/office/drawing/2014/main" id="{2CBF5B00-B445-4B0E-8583-A5FF5F82E34D}"/>
              </a:ext>
            </a:extLst>
          </p:cNvPr>
          <p:cNvSpPr>
            <a:spLocks noGrp="1"/>
          </p:cNvSpPr>
          <p:nvPr>
            <p:ph type="sldNum" sz="quarter" idx="16"/>
          </p:nvPr>
        </p:nvSpPr>
        <p:spPr/>
        <p:txBody>
          <a:bodyPr/>
          <a:lstStyle/>
          <a:p>
            <a:fld id="{23AA811B-2EBD-4900-905E-5BE206449611}" type="slidenum">
              <a:rPr lang="en-GB" smtClean="0"/>
              <a:pPr/>
              <a:t>‹#›</a:t>
            </a:fld>
            <a:endParaRPr lang="en-GB" dirty="0"/>
          </a:p>
        </p:txBody>
      </p:sp>
      <p:sp>
        <p:nvSpPr>
          <p:cNvPr id="2" name="Title 1">
            <a:extLst>
              <a:ext uri="{FF2B5EF4-FFF2-40B4-BE49-F238E27FC236}">
                <a16:creationId xmlns:a16="http://schemas.microsoft.com/office/drawing/2014/main" id="{1B37A819-D59E-4FB0-B4D8-4B50F3690A51}"/>
              </a:ext>
            </a:extLst>
          </p:cNvPr>
          <p:cNvSpPr>
            <a:spLocks noGrp="1"/>
          </p:cNvSpPr>
          <p:nvPr>
            <p:ph type="title" hasCustomPrompt="1"/>
          </p:nvPr>
        </p:nvSpPr>
        <p:spPr/>
        <p:txBody>
          <a:bodyPr/>
          <a:lstStyle/>
          <a:p>
            <a:r>
              <a:rPr lang="en-GB" noProof="0" dirty="0"/>
              <a:t>Click to add title</a:t>
            </a:r>
            <a:endParaRPr lang="en-GB" dirty="0"/>
          </a:p>
        </p:txBody>
      </p:sp>
    </p:spTree>
    <p:extLst>
      <p:ext uri="{BB962C8B-B14F-4D97-AF65-F5344CB8AC3E}">
        <p14:creationId xmlns:p14="http://schemas.microsoft.com/office/powerpoint/2010/main" val="336716850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cyan (A)">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8250000" y="0"/>
            <a:ext cx="394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3" name="Content Placeholder 2"/>
          <p:cNvSpPr>
            <a:spLocks noGrp="1"/>
          </p:cNvSpPr>
          <p:nvPr>
            <p:ph idx="1" hasCustomPrompt="1"/>
          </p:nvPr>
        </p:nvSpPr>
        <p:spPr>
          <a:xfrm>
            <a:off x="359999" y="1829496"/>
            <a:ext cx="7524000"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8620504" y="654050"/>
            <a:ext cx="3211693" cy="54702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F54D13B6-5D47-4342-AE7D-6E53AE9D62A4}"/>
              </a:ext>
            </a:extLst>
          </p:cNvPr>
          <p:cNvSpPr>
            <a:spLocks noGrp="1"/>
          </p:cNvSpPr>
          <p:nvPr>
            <p:ph type="dt" sz="half" idx="10"/>
          </p:nvPr>
        </p:nvSpPr>
        <p:spPr/>
        <p:txBody>
          <a:bodyPr/>
          <a:lstStyle>
            <a:lvl1pPr>
              <a:defRPr>
                <a:solidFill>
                  <a:schemeClr val="bg1"/>
                </a:solidFill>
              </a:defRPr>
            </a:lvl1pPr>
          </a:lstStyle>
          <a:p>
            <a:fld id="{E2BE4AB0-326B-4910-9416-175F22136CC9}" type="datetime1">
              <a:rPr lang="en-GB" smtClean="0"/>
              <a:t>19/10/2024</a:t>
            </a:fld>
            <a:endParaRPr lang="en-GB" dirty="0"/>
          </a:p>
        </p:txBody>
      </p:sp>
      <p:sp>
        <p:nvSpPr>
          <p:cNvPr id="12" name="Footer Placeholder 11">
            <a:extLst>
              <a:ext uri="{FF2B5EF4-FFF2-40B4-BE49-F238E27FC236}">
                <a16:creationId xmlns:a16="http://schemas.microsoft.com/office/drawing/2014/main" id="{04AC3241-D38F-486C-A52D-8F4AF51C70A7}"/>
              </a:ext>
            </a:extLst>
          </p:cNvPr>
          <p:cNvSpPr>
            <a:spLocks noGrp="1"/>
          </p:cNvSpPr>
          <p:nvPr>
            <p:ph type="ftr" sz="quarter" idx="11"/>
          </p:nvPr>
        </p:nvSpPr>
        <p:spPr>
          <a:xfrm>
            <a:off x="1343964" y="6438798"/>
            <a:ext cx="6540034" cy="144000"/>
          </a:xfrm>
        </p:spPr>
        <p:txBody>
          <a:bodyPr/>
          <a:lstStyle/>
          <a:p>
            <a:endParaRPr lang="en-GB" dirty="0"/>
          </a:p>
        </p:txBody>
      </p:sp>
      <p:sp>
        <p:nvSpPr>
          <p:cNvPr id="13" name="Slide Number Placeholder 12">
            <a:extLst>
              <a:ext uri="{FF2B5EF4-FFF2-40B4-BE49-F238E27FC236}">
                <a16:creationId xmlns:a16="http://schemas.microsoft.com/office/drawing/2014/main" id="{BFA9F9E2-0E4E-4885-BB6E-89C9B4A00F5C}"/>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GB" smtClean="0"/>
              <a:pPr/>
              <a:t>‹#›</a:t>
            </a:fld>
            <a:endParaRPr lang="en-GB" dirty="0"/>
          </a:p>
        </p:txBody>
      </p:sp>
      <p:sp>
        <p:nvSpPr>
          <p:cNvPr id="4" name="Title 3">
            <a:extLst>
              <a:ext uri="{FF2B5EF4-FFF2-40B4-BE49-F238E27FC236}">
                <a16:creationId xmlns:a16="http://schemas.microsoft.com/office/drawing/2014/main" id="{02E1FB56-AB97-4B01-A917-7353F3799443}"/>
              </a:ext>
            </a:extLst>
          </p:cNvPr>
          <p:cNvSpPr>
            <a:spLocks noGrp="1"/>
          </p:cNvSpPr>
          <p:nvPr>
            <p:ph type="title" hasCustomPrompt="1"/>
          </p:nvPr>
        </p:nvSpPr>
        <p:spPr>
          <a:xfrm>
            <a:off x="359998" y="654010"/>
            <a:ext cx="7523999" cy="938253"/>
          </a:xfrm>
        </p:spPr>
        <p:txBody>
          <a:bodyPr/>
          <a:lstStyle/>
          <a:p>
            <a:r>
              <a:rPr lang="en-GB" noProof="0" dirty="0"/>
              <a:t>Click to add title</a:t>
            </a:r>
            <a:endParaRPr lang="en-GB" dirty="0"/>
          </a:p>
        </p:txBody>
      </p:sp>
    </p:spTree>
    <p:extLst>
      <p:ext uri="{BB962C8B-B14F-4D97-AF65-F5344CB8AC3E}">
        <p14:creationId xmlns:p14="http://schemas.microsoft.com/office/powerpoint/2010/main" val="702620898"/>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cyan (B)">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0" y="0"/>
            <a:ext cx="394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4297496" y="654050"/>
            <a:ext cx="7524000" cy="938213"/>
          </a:xfrm>
        </p:spPr>
        <p:txBody>
          <a:bodyPr/>
          <a:lstStyle/>
          <a:p>
            <a:r>
              <a:rPr lang="en-GB" noProof="0" dirty="0"/>
              <a:t>Click to add title</a:t>
            </a:r>
          </a:p>
        </p:txBody>
      </p:sp>
      <p:sp>
        <p:nvSpPr>
          <p:cNvPr id="3" name="Content Placeholder 2"/>
          <p:cNvSpPr>
            <a:spLocks noGrp="1"/>
          </p:cNvSpPr>
          <p:nvPr>
            <p:ph idx="1" hasCustomPrompt="1"/>
          </p:nvPr>
        </p:nvSpPr>
        <p:spPr>
          <a:xfrm>
            <a:off x="4297496" y="1829496"/>
            <a:ext cx="7524000"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60000" y="654050"/>
            <a:ext cx="3211693" cy="54702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E19C5DF7-AA05-44B8-878C-85AD93C7ED30}"/>
              </a:ext>
            </a:extLst>
          </p:cNvPr>
          <p:cNvSpPr>
            <a:spLocks noGrp="1"/>
          </p:cNvSpPr>
          <p:nvPr>
            <p:ph type="dt" sz="half" idx="10"/>
          </p:nvPr>
        </p:nvSpPr>
        <p:spPr/>
        <p:txBody>
          <a:bodyPr/>
          <a:lstStyle/>
          <a:p>
            <a:fld id="{25B37772-8DA0-4B41-ADCF-B74D2BCD3B89}" type="datetime1">
              <a:rPr lang="en-GB" smtClean="0"/>
              <a:t>19/10/2024</a:t>
            </a:fld>
            <a:endParaRPr lang="en-GB" dirty="0"/>
          </a:p>
        </p:txBody>
      </p:sp>
      <p:sp>
        <p:nvSpPr>
          <p:cNvPr id="9" name="Footer Placeholder 8">
            <a:extLst>
              <a:ext uri="{FF2B5EF4-FFF2-40B4-BE49-F238E27FC236}">
                <a16:creationId xmlns:a16="http://schemas.microsoft.com/office/drawing/2014/main" id="{B44664D2-EB52-4A0B-B455-1050F47E9E8C}"/>
              </a:ext>
            </a:extLst>
          </p:cNvPr>
          <p:cNvSpPr>
            <a:spLocks noGrp="1"/>
          </p:cNvSpPr>
          <p:nvPr>
            <p:ph type="ftr" sz="quarter" idx="11"/>
          </p:nvPr>
        </p:nvSpPr>
        <p:spPr>
          <a:xfrm>
            <a:off x="4303713" y="6438798"/>
            <a:ext cx="5916287" cy="144000"/>
          </a:xfrm>
        </p:spPr>
        <p:txBody>
          <a:bodyPr/>
          <a:lstStyle/>
          <a:p>
            <a:endParaRPr lang="en-GB" dirty="0"/>
          </a:p>
        </p:txBody>
      </p:sp>
      <p:sp>
        <p:nvSpPr>
          <p:cNvPr id="11" name="Slide Number Placeholder 10">
            <a:extLst>
              <a:ext uri="{FF2B5EF4-FFF2-40B4-BE49-F238E27FC236}">
                <a16:creationId xmlns:a16="http://schemas.microsoft.com/office/drawing/2014/main" id="{7C95586C-4D9B-49BB-B75A-228B73D2F86D}"/>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13" name="Lav dynamik">
            <a:extLst>
              <a:ext uri="{FF2B5EF4-FFF2-40B4-BE49-F238E27FC236}">
                <a16:creationId xmlns:a16="http://schemas.microsoft.com/office/drawing/2014/main" id="{09BBAAE4-B138-434A-AB2B-8751F2BDF242}"/>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en-GB" sz="700" dirty="0">
                <a:solidFill>
                  <a:schemeClr val="bg1"/>
                </a:solidFill>
              </a:rPr>
              <a:t>Ramboll</a:t>
            </a:r>
          </a:p>
        </p:txBody>
      </p:sp>
    </p:spTree>
    <p:extLst>
      <p:ext uri="{BB962C8B-B14F-4D97-AF65-F5344CB8AC3E}">
        <p14:creationId xmlns:p14="http://schemas.microsoft.com/office/powerpoint/2010/main" val="399696354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image (B)">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6858000"/>
            <a:ext cx="0" cy="0"/>
          </a:xfrm>
        </p:spPr>
        <p:txBody>
          <a:bodyPr/>
          <a:lstStyle>
            <a:lvl1pPr>
              <a:defRPr sz="100">
                <a:noFill/>
              </a:defRPr>
            </a:lvl1pPr>
          </a:lstStyle>
          <a:p>
            <a:fld id="{E936C06A-E3E0-49C3-B8F2-D734C096B0BF}" type="datetime1">
              <a:rPr lang="en-GB" smtClean="0"/>
              <a:t>19/10/2024</a:t>
            </a:fld>
            <a:endParaRPr lang="en-GB" dirty="0"/>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9" name="Background">
            <a:extLst>
              <a:ext uri="{FF2B5EF4-FFF2-40B4-BE49-F238E27FC236}">
                <a16:creationId xmlns:a16="http://schemas.microsoft.com/office/drawing/2014/main" id="{22F6F34B-A8D0-4DB2-A40E-DF14A9DD8EC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7" name="Picture Placeholder 16">
            <a:extLst>
              <a:ext uri="{FF2B5EF4-FFF2-40B4-BE49-F238E27FC236}">
                <a16:creationId xmlns:a16="http://schemas.microsoft.com/office/drawing/2014/main" id="{66F7659C-7B1E-49FB-B560-86891DD5634F}"/>
              </a:ext>
            </a:extLst>
          </p:cNvPr>
          <p:cNvSpPr>
            <a:spLocks noGrp="1"/>
          </p:cNvSpPr>
          <p:nvPr>
            <p:ph type="pic" sz="quarter" idx="13" hasCustomPrompt="1"/>
          </p:nvPr>
        </p:nvSpPr>
        <p:spPr>
          <a:xfrm>
            <a:off x="0" y="-1"/>
            <a:ext cx="12193200" cy="6861600"/>
          </a:xfrm>
          <a:custGeom>
            <a:avLst/>
            <a:gdLst>
              <a:gd name="connsiteX0" fmla="*/ 6275387 w 12193200"/>
              <a:gd name="connsiteY0" fmla="*/ 0 h 6861600"/>
              <a:gd name="connsiteX1" fmla="*/ 12193200 w 12193200"/>
              <a:gd name="connsiteY1" fmla="*/ 0 h 6861600"/>
              <a:gd name="connsiteX2" fmla="*/ 12193200 w 12193200"/>
              <a:gd name="connsiteY2" fmla="*/ 6861600 h 6861600"/>
              <a:gd name="connsiteX3" fmla="*/ 0 w 12193200"/>
              <a:gd name="connsiteY3" fmla="*/ 6861600 h 6861600"/>
              <a:gd name="connsiteX4" fmla="*/ 0 w 12193200"/>
              <a:gd name="connsiteY4" fmla="*/ 2780908 h 6861600"/>
              <a:gd name="connsiteX5" fmla="*/ 1 w 12193200"/>
              <a:gd name="connsiteY5" fmla="*/ 2780908 h 6861600"/>
              <a:gd name="connsiteX6" fmla="*/ 1 w 12193200"/>
              <a:gd name="connsiteY6" fmla="*/ 3934964 h 6861600"/>
              <a:gd name="connsiteX7" fmla="*/ 3519949 w 12193200"/>
              <a:gd name="connsiteY7" fmla="*/ 3934964 h 6861600"/>
              <a:gd name="connsiteX8" fmla="*/ 3519949 w 12193200"/>
              <a:gd name="connsiteY8" fmla="*/ 2780908 h 6861600"/>
              <a:gd name="connsiteX9" fmla="*/ 6275387 w 12193200"/>
              <a:gd name="connsiteY9" fmla="*/ 2780908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200" h="6861600">
                <a:moveTo>
                  <a:pt x="6275387" y="0"/>
                </a:moveTo>
                <a:lnTo>
                  <a:pt x="12193200" y="0"/>
                </a:lnTo>
                <a:lnTo>
                  <a:pt x="12193200" y="6861600"/>
                </a:lnTo>
                <a:lnTo>
                  <a:pt x="0" y="6861600"/>
                </a:lnTo>
                <a:lnTo>
                  <a:pt x="0" y="2780908"/>
                </a:lnTo>
                <a:lnTo>
                  <a:pt x="1" y="2780908"/>
                </a:lnTo>
                <a:lnTo>
                  <a:pt x="1" y="3934964"/>
                </a:lnTo>
                <a:lnTo>
                  <a:pt x="3519949" y="3934964"/>
                </a:lnTo>
                <a:lnTo>
                  <a:pt x="3519949" y="2780908"/>
                </a:lnTo>
                <a:lnTo>
                  <a:pt x="6275387" y="2780908"/>
                </a:lnTo>
                <a:close/>
              </a:path>
            </a:pathLst>
          </a:custGeom>
          <a:solidFill>
            <a:srgbClr val="F9F9F7"/>
          </a:solidFill>
        </p:spPr>
        <p:txBody>
          <a:bodyPr wrap="square" lIns="72000" tIns="0" bIns="72000" anchor="b" anchorCtr="0">
            <a:noAutofit/>
          </a:bodyPr>
          <a:lstStyle>
            <a:lvl1pPr marL="0" indent="0" algn="l">
              <a:spcAft>
                <a:spcPts val="0"/>
              </a:spcAft>
              <a:buNone/>
              <a:defRPr sz="1600"/>
            </a:lvl1pPr>
          </a:lstStyle>
          <a:p>
            <a:r>
              <a:rPr lang="en-GB" noProof="0" dirty="0"/>
              <a:t>Mark placeholder to insert image </a:t>
            </a:r>
            <a:r>
              <a:rPr lang="en-GB" dirty="0"/>
              <a:t>using the Insert tab – Pictures or from Templafy</a:t>
            </a:r>
          </a:p>
        </p:txBody>
      </p:sp>
      <p:sp>
        <p:nvSpPr>
          <p:cNvPr id="2" name="Title 1"/>
          <p:cNvSpPr>
            <a:spLocks noGrp="1"/>
          </p:cNvSpPr>
          <p:nvPr>
            <p:ph type="ctrTitle" hasCustomPrompt="1"/>
          </p:nvPr>
        </p:nvSpPr>
        <p:spPr bwMode="white">
          <a:xfrm>
            <a:off x="360000" y="338370"/>
            <a:ext cx="5094000" cy="1723004"/>
          </a:xfrm>
        </p:spPr>
        <p:txBody>
          <a:bodyPr anchor="t" anchorCtr="0"/>
          <a:lstStyle>
            <a:lvl1pPr algn="l">
              <a:lnSpc>
                <a:spcPct val="91000"/>
              </a:lnSpc>
              <a:defRPr sz="6000">
                <a:solidFill>
                  <a:schemeClr val="bg1"/>
                </a:solidFill>
              </a:defRPr>
            </a:lvl1pPr>
          </a:lstStyle>
          <a:p>
            <a:r>
              <a:rPr lang="en-GB" dirty="0"/>
              <a:t>Headline</a:t>
            </a:r>
          </a:p>
        </p:txBody>
      </p:sp>
      <p:sp>
        <p:nvSpPr>
          <p:cNvPr id="13" name="Subtitle 2">
            <a:extLst>
              <a:ext uri="{FF2B5EF4-FFF2-40B4-BE49-F238E27FC236}">
                <a16:creationId xmlns:a16="http://schemas.microsoft.com/office/drawing/2014/main" id="{FE897BB9-C0DA-41AA-90EC-DB8C5FCE355C}"/>
              </a:ext>
            </a:extLst>
          </p:cNvPr>
          <p:cNvSpPr>
            <a:spLocks noGrp="1"/>
          </p:cNvSpPr>
          <p:nvPr>
            <p:ph type="subTitle" idx="1" hasCustomPrompt="1"/>
          </p:nvPr>
        </p:nvSpPr>
        <p:spPr bwMode="white">
          <a:xfrm>
            <a:off x="357742" y="2163337"/>
            <a:ext cx="5094000" cy="424197"/>
          </a:xfrm>
        </p:spPr>
        <p:txBody>
          <a:bodyPr/>
          <a:lstStyle>
            <a:lvl1pPr marL="0" indent="0" algn="l">
              <a:spcBef>
                <a:spcPts val="0"/>
              </a:spcBef>
              <a:buFont typeface="Verdana" panose="020B0604030504040204" pitchFamily="34" charset="0"/>
              <a:buChar char="​"/>
              <a:defRPr sz="1400">
                <a:solidFill>
                  <a:schemeClr val="bg1"/>
                </a:solidFill>
              </a:defRPr>
            </a:lvl1pPr>
            <a:lvl2pPr marL="0" indent="0" algn="l">
              <a:buFont typeface="Verdana" panose="020B0604030504040204" pitchFamily="34" charset="0"/>
              <a:buNone/>
              <a:defRPr sz="1200">
                <a:solidFill>
                  <a:srgbClr val="333333"/>
                </a:solidFill>
              </a:defRPr>
            </a:lvl2pPr>
            <a:lvl3pPr marL="0" indent="0" algn="l">
              <a:buFont typeface="Verdana" panose="020B0604030504040204" pitchFamily="34" charset="0"/>
              <a:buChar char="​"/>
              <a:defRPr sz="1200">
                <a:solidFill>
                  <a:srgbClr val="333333"/>
                </a:solidFill>
              </a:defRPr>
            </a:lvl3pPr>
            <a:lvl4pPr marL="0" indent="0" algn="l">
              <a:buFont typeface="Verdana" panose="020B0604030504040204" pitchFamily="34" charset="0"/>
              <a:buChar char="​"/>
              <a:defRPr sz="1200">
                <a:solidFill>
                  <a:srgbClr val="333333"/>
                </a:solidFill>
              </a:defRPr>
            </a:lvl4pPr>
            <a:lvl5pPr marL="0" indent="0" algn="l">
              <a:buFont typeface="Verdana" panose="020B0604030504040204" pitchFamily="34" charset="0"/>
              <a:buChar char="​"/>
              <a:defRPr sz="1200">
                <a:solidFill>
                  <a:srgbClr val="333333"/>
                </a:solidFill>
              </a:defRPr>
            </a:lvl5pPr>
            <a:lvl6pPr marL="0" indent="0" algn="l">
              <a:buFont typeface="Verdana" panose="020B0604030504040204" pitchFamily="34" charset="0"/>
              <a:buChar char="​"/>
              <a:defRPr sz="1200">
                <a:solidFill>
                  <a:srgbClr val="333333"/>
                </a:solidFill>
              </a:defRPr>
            </a:lvl6pPr>
            <a:lvl7pPr marL="0" indent="0" algn="l">
              <a:buFont typeface="Verdana" panose="020B0604030504040204" pitchFamily="34" charset="0"/>
              <a:buChar char="​"/>
              <a:defRPr sz="1200">
                <a:solidFill>
                  <a:srgbClr val="333333"/>
                </a:solidFill>
              </a:defRPr>
            </a:lvl7pPr>
            <a:lvl8pPr marL="0" indent="0" algn="l">
              <a:buFont typeface="Verdana" panose="020B0604030504040204" pitchFamily="34" charset="0"/>
              <a:buChar char="​"/>
              <a:defRPr sz="1200">
                <a:solidFill>
                  <a:srgbClr val="333333"/>
                </a:solidFill>
              </a:defRPr>
            </a:lvl8pPr>
            <a:lvl9pPr marL="0" indent="0" algn="l">
              <a:buFont typeface="Verdana" panose="020B0604030504040204" pitchFamily="34" charset="0"/>
              <a:buChar char="​"/>
              <a:defRPr sz="1200">
                <a:solidFill>
                  <a:srgbClr val="333333"/>
                </a:solidFill>
              </a:defRPr>
            </a:lvl9pPr>
          </a:lstStyle>
          <a:p>
            <a:r>
              <a:rPr lang="en-GB" dirty="0"/>
              <a:t>Subtitle</a:t>
            </a:r>
          </a:p>
        </p:txBody>
      </p:sp>
      <p:pic>
        <p:nvPicPr>
          <p:cNvPr id="15" name="Logo">
            <a:extLst>
              <a:ext uri="{FF2B5EF4-FFF2-40B4-BE49-F238E27FC236}">
                <a16:creationId xmlns:a16="http://schemas.microsoft.com/office/drawing/2014/main" id="{BE643BFE-CC71-4C45-A510-41469C9CD8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001" y="3205083"/>
            <a:ext cx="2617710" cy="327600"/>
          </a:xfrm>
          <a:prstGeom prst="rect">
            <a:avLst/>
          </a:prstGeom>
        </p:spPr>
      </p:pic>
    </p:spTree>
    <p:extLst>
      <p:ext uri="{BB962C8B-B14F-4D97-AF65-F5344CB8AC3E}">
        <p14:creationId xmlns:p14="http://schemas.microsoft.com/office/powerpoint/2010/main" val="435628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ntent cyan (A)">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430F3B86-9DC3-4846-A1AC-7D66924C2E85}"/>
              </a:ext>
            </a:extLst>
          </p:cNvPr>
          <p:cNvCxnSpPr>
            <a:cxnSpLocks/>
          </p:cNvCxnSpPr>
          <p:nvPr userDrawn="1"/>
        </p:nvCxnSpPr>
        <p:spPr>
          <a:xfrm>
            <a:off x="4125981" y="1829775"/>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10" name="Background">
            <a:extLst>
              <a:ext uri="{FF2B5EF4-FFF2-40B4-BE49-F238E27FC236}">
                <a16:creationId xmlns:a16="http://schemas.microsoft.com/office/drawing/2014/main" id="{5B4101BC-2F6D-4C7D-BAF1-B5E98F520306}"/>
              </a:ext>
            </a:extLst>
          </p:cNvPr>
          <p:cNvSpPr/>
          <p:nvPr userDrawn="1"/>
        </p:nvSpPr>
        <p:spPr>
          <a:xfrm>
            <a:off x="8250000" y="0"/>
            <a:ext cx="394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3" name="Content Placeholder 2"/>
          <p:cNvSpPr>
            <a:spLocks noGrp="1"/>
          </p:cNvSpPr>
          <p:nvPr>
            <p:ph idx="1" hasCustomPrompt="1"/>
          </p:nvPr>
        </p:nvSpPr>
        <p:spPr>
          <a:xfrm>
            <a:off x="359998" y="1829496"/>
            <a:ext cx="3589200"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1" name="Content Placeholder 2">
            <a:extLst>
              <a:ext uri="{FF2B5EF4-FFF2-40B4-BE49-F238E27FC236}">
                <a16:creationId xmlns:a16="http://schemas.microsoft.com/office/drawing/2014/main" id="{A5573133-6D27-4CF6-9680-4BBF4FB964AB}"/>
              </a:ext>
            </a:extLst>
          </p:cNvPr>
          <p:cNvSpPr>
            <a:spLocks noGrp="1"/>
          </p:cNvSpPr>
          <p:nvPr>
            <p:ph idx="13" hasCustomPrompt="1"/>
          </p:nvPr>
        </p:nvSpPr>
        <p:spPr>
          <a:xfrm>
            <a:off x="4294799" y="1829496"/>
            <a:ext cx="3589200"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8620504" y="654050"/>
            <a:ext cx="3211693" cy="54702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F54D13B6-5D47-4342-AE7D-6E53AE9D62A4}"/>
              </a:ext>
            </a:extLst>
          </p:cNvPr>
          <p:cNvSpPr>
            <a:spLocks noGrp="1"/>
          </p:cNvSpPr>
          <p:nvPr>
            <p:ph type="dt" sz="half" idx="10"/>
          </p:nvPr>
        </p:nvSpPr>
        <p:spPr/>
        <p:txBody>
          <a:bodyPr/>
          <a:lstStyle>
            <a:lvl1pPr>
              <a:defRPr>
                <a:solidFill>
                  <a:schemeClr val="bg1"/>
                </a:solidFill>
              </a:defRPr>
            </a:lvl1pPr>
          </a:lstStyle>
          <a:p>
            <a:fld id="{019D82E6-623A-4436-9450-0324AB5CF932}" type="datetime1">
              <a:rPr lang="en-GB" smtClean="0"/>
              <a:t>19/10/2024</a:t>
            </a:fld>
            <a:endParaRPr lang="en-GB" dirty="0"/>
          </a:p>
        </p:txBody>
      </p:sp>
      <p:sp>
        <p:nvSpPr>
          <p:cNvPr id="12" name="Footer Placeholder 11">
            <a:extLst>
              <a:ext uri="{FF2B5EF4-FFF2-40B4-BE49-F238E27FC236}">
                <a16:creationId xmlns:a16="http://schemas.microsoft.com/office/drawing/2014/main" id="{04AC3241-D38F-486C-A52D-8F4AF51C70A7}"/>
              </a:ext>
            </a:extLst>
          </p:cNvPr>
          <p:cNvSpPr>
            <a:spLocks noGrp="1"/>
          </p:cNvSpPr>
          <p:nvPr>
            <p:ph type="ftr" sz="quarter" idx="11"/>
          </p:nvPr>
        </p:nvSpPr>
        <p:spPr>
          <a:xfrm>
            <a:off x="1343964" y="6438798"/>
            <a:ext cx="6540032" cy="144000"/>
          </a:xfrm>
        </p:spPr>
        <p:txBody>
          <a:bodyPr/>
          <a:lstStyle/>
          <a:p>
            <a:endParaRPr lang="en-GB" dirty="0"/>
          </a:p>
        </p:txBody>
      </p:sp>
      <p:sp>
        <p:nvSpPr>
          <p:cNvPr id="13" name="Slide Number Placeholder 12">
            <a:extLst>
              <a:ext uri="{FF2B5EF4-FFF2-40B4-BE49-F238E27FC236}">
                <a16:creationId xmlns:a16="http://schemas.microsoft.com/office/drawing/2014/main" id="{BFA9F9E2-0E4E-4885-BB6E-89C9B4A00F5C}"/>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GB" smtClean="0"/>
              <a:pPr/>
              <a:t>‹#›</a:t>
            </a:fld>
            <a:endParaRPr lang="en-GB" dirty="0"/>
          </a:p>
        </p:txBody>
      </p:sp>
      <p:sp>
        <p:nvSpPr>
          <p:cNvPr id="4" name="Title 3">
            <a:extLst>
              <a:ext uri="{FF2B5EF4-FFF2-40B4-BE49-F238E27FC236}">
                <a16:creationId xmlns:a16="http://schemas.microsoft.com/office/drawing/2014/main" id="{FDB260E7-5145-4D60-B0FD-D666309BC821}"/>
              </a:ext>
            </a:extLst>
          </p:cNvPr>
          <p:cNvSpPr>
            <a:spLocks noGrp="1"/>
          </p:cNvSpPr>
          <p:nvPr>
            <p:ph type="title" hasCustomPrompt="1"/>
          </p:nvPr>
        </p:nvSpPr>
        <p:spPr>
          <a:xfrm>
            <a:off x="359998" y="654010"/>
            <a:ext cx="7523997" cy="938253"/>
          </a:xfrm>
        </p:spPr>
        <p:txBody>
          <a:bodyPr/>
          <a:lstStyle/>
          <a:p>
            <a:r>
              <a:rPr lang="en-GB" noProof="0" dirty="0"/>
              <a:t>Click to add title</a:t>
            </a:r>
            <a:endParaRPr lang="en-GB" dirty="0"/>
          </a:p>
        </p:txBody>
      </p:sp>
    </p:spTree>
    <p:extLst>
      <p:ext uri="{BB962C8B-B14F-4D97-AF65-F5344CB8AC3E}">
        <p14:creationId xmlns:p14="http://schemas.microsoft.com/office/powerpoint/2010/main" val="57416277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cyan (B)">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430F3B86-9DC3-4846-A1AC-7D66924C2E85}"/>
              </a:ext>
            </a:extLst>
          </p:cNvPr>
          <p:cNvCxnSpPr>
            <a:cxnSpLocks/>
          </p:cNvCxnSpPr>
          <p:nvPr userDrawn="1"/>
        </p:nvCxnSpPr>
        <p:spPr>
          <a:xfrm>
            <a:off x="8067982" y="1829775"/>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10" name="Background">
            <a:extLst>
              <a:ext uri="{FF2B5EF4-FFF2-40B4-BE49-F238E27FC236}">
                <a16:creationId xmlns:a16="http://schemas.microsoft.com/office/drawing/2014/main" id="{5B4101BC-2F6D-4C7D-BAF1-B5E98F520306}"/>
              </a:ext>
            </a:extLst>
          </p:cNvPr>
          <p:cNvSpPr/>
          <p:nvPr userDrawn="1"/>
        </p:nvSpPr>
        <p:spPr>
          <a:xfrm>
            <a:off x="0" y="0"/>
            <a:ext cx="394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4302000" y="654050"/>
            <a:ext cx="7524000" cy="938213"/>
          </a:xfrm>
        </p:spPr>
        <p:txBody>
          <a:bodyPr/>
          <a:lstStyle/>
          <a:p>
            <a:r>
              <a:rPr lang="en-GB" noProof="0" dirty="0"/>
              <a:t>Click to add title</a:t>
            </a:r>
          </a:p>
        </p:txBody>
      </p:sp>
      <p:sp>
        <p:nvSpPr>
          <p:cNvPr id="3" name="Content Placeholder 2"/>
          <p:cNvSpPr>
            <a:spLocks noGrp="1"/>
          </p:cNvSpPr>
          <p:nvPr>
            <p:ph idx="1" hasCustomPrompt="1"/>
          </p:nvPr>
        </p:nvSpPr>
        <p:spPr>
          <a:xfrm>
            <a:off x="4301999" y="1829496"/>
            <a:ext cx="3589198"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60000" y="654050"/>
            <a:ext cx="3211693" cy="54702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1" name="Content Placeholder 2">
            <a:extLst>
              <a:ext uri="{FF2B5EF4-FFF2-40B4-BE49-F238E27FC236}">
                <a16:creationId xmlns:a16="http://schemas.microsoft.com/office/drawing/2014/main" id="{A5573133-6D27-4CF6-9680-4BBF4FB964AB}"/>
              </a:ext>
            </a:extLst>
          </p:cNvPr>
          <p:cNvSpPr>
            <a:spLocks noGrp="1"/>
          </p:cNvSpPr>
          <p:nvPr>
            <p:ph idx="13" hasCustomPrompt="1"/>
          </p:nvPr>
        </p:nvSpPr>
        <p:spPr>
          <a:xfrm>
            <a:off x="8251198" y="1829496"/>
            <a:ext cx="3582001"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6" name="Date Placeholder 5">
            <a:extLst>
              <a:ext uri="{FF2B5EF4-FFF2-40B4-BE49-F238E27FC236}">
                <a16:creationId xmlns:a16="http://schemas.microsoft.com/office/drawing/2014/main" id="{CAAB6B10-3B1D-4A83-ABAF-2B5A7A4DE682}"/>
              </a:ext>
            </a:extLst>
          </p:cNvPr>
          <p:cNvSpPr>
            <a:spLocks noGrp="1"/>
          </p:cNvSpPr>
          <p:nvPr>
            <p:ph type="dt" sz="half" idx="14"/>
          </p:nvPr>
        </p:nvSpPr>
        <p:spPr/>
        <p:txBody>
          <a:bodyPr/>
          <a:lstStyle/>
          <a:p>
            <a:fld id="{6A05AB91-F875-4EFC-82D2-E6A602E697A0}" type="datetime1">
              <a:rPr lang="en-GB" smtClean="0"/>
              <a:t>19/10/2024</a:t>
            </a:fld>
            <a:endParaRPr lang="en-GB" dirty="0"/>
          </a:p>
        </p:txBody>
      </p:sp>
      <p:sp>
        <p:nvSpPr>
          <p:cNvPr id="9" name="Footer Placeholder 8">
            <a:extLst>
              <a:ext uri="{FF2B5EF4-FFF2-40B4-BE49-F238E27FC236}">
                <a16:creationId xmlns:a16="http://schemas.microsoft.com/office/drawing/2014/main" id="{F90EB1FC-C5EB-4C51-82E0-EA7BDC127E14}"/>
              </a:ext>
            </a:extLst>
          </p:cNvPr>
          <p:cNvSpPr>
            <a:spLocks noGrp="1"/>
          </p:cNvSpPr>
          <p:nvPr>
            <p:ph type="ftr" sz="quarter" idx="15"/>
          </p:nvPr>
        </p:nvSpPr>
        <p:spPr>
          <a:xfrm>
            <a:off x="4303713" y="6438798"/>
            <a:ext cx="5916287" cy="144000"/>
          </a:xfrm>
        </p:spPr>
        <p:txBody>
          <a:bodyPr/>
          <a:lstStyle/>
          <a:p>
            <a:endParaRPr lang="en-GB" dirty="0"/>
          </a:p>
        </p:txBody>
      </p:sp>
      <p:sp>
        <p:nvSpPr>
          <p:cNvPr id="12" name="Slide Number Placeholder 11">
            <a:extLst>
              <a:ext uri="{FF2B5EF4-FFF2-40B4-BE49-F238E27FC236}">
                <a16:creationId xmlns:a16="http://schemas.microsoft.com/office/drawing/2014/main" id="{9B3EF062-88CB-43A8-9F24-FA8FE9948D5A}"/>
              </a:ext>
            </a:extLst>
          </p:cNvPr>
          <p:cNvSpPr>
            <a:spLocks noGrp="1"/>
          </p:cNvSpPr>
          <p:nvPr>
            <p:ph type="sldNum" sz="quarter" idx="16"/>
          </p:nvPr>
        </p:nvSpPr>
        <p:spPr/>
        <p:txBody>
          <a:bodyPr/>
          <a:lstStyle/>
          <a:p>
            <a:fld id="{23AA811B-2EBD-4900-905E-5BE206449611}" type="slidenum">
              <a:rPr lang="en-GB" smtClean="0"/>
              <a:pPr/>
              <a:t>‹#›</a:t>
            </a:fld>
            <a:endParaRPr lang="en-GB" dirty="0"/>
          </a:p>
        </p:txBody>
      </p:sp>
      <p:sp>
        <p:nvSpPr>
          <p:cNvPr id="15" name="Lav dynamik">
            <a:extLst>
              <a:ext uri="{FF2B5EF4-FFF2-40B4-BE49-F238E27FC236}">
                <a16:creationId xmlns:a16="http://schemas.microsoft.com/office/drawing/2014/main" id="{1107FA97-AB49-4F73-B2DC-C8F68A25BF4B}"/>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en-GB" sz="700" dirty="0">
                <a:solidFill>
                  <a:schemeClr val="bg1"/>
                </a:solidFill>
              </a:rPr>
              <a:t>Ramboll</a:t>
            </a:r>
          </a:p>
        </p:txBody>
      </p:sp>
    </p:spTree>
    <p:extLst>
      <p:ext uri="{BB962C8B-B14F-4D97-AF65-F5344CB8AC3E}">
        <p14:creationId xmlns:p14="http://schemas.microsoft.com/office/powerpoint/2010/main" val="3553665518"/>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ebble (A)">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8250000" y="0"/>
            <a:ext cx="3942000" cy="6861600"/>
          </a:xfrm>
          <a:prstGeom prst="rect">
            <a:avLst/>
          </a:prstGeom>
          <a:solidFill>
            <a:srgbClr val="E3E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359999" y="654050"/>
            <a:ext cx="7524000" cy="938213"/>
          </a:xfrm>
        </p:spPr>
        <p:txBody>
          <a:bodyPr/>
          <a:lstStyle/>
          <a:p>
            <a:r>
              <a:rPr lang="en-GB" noProof="0" dirty="0"/>
              <a:t>Click to add title</a:t>
            </a:r>
          </a:p>
        </p:txBody>
      </p:sp>
      <p:sp>
        <p:nvSpPr>
          <p:cNvPr id="3" name="Content Placeholder 2"/>
          <p:cNvSpPr>
            <a:spLocks noGrp="1"/>
          </p:cNvSpPr>
          <p:nvPr>
            <p:ph idx="1" hasCustomPrompt="1"/>
          </p:nvPr>
        </p:nvSpPr>
        <p:spPr>
          <a:xfrm>
            <a:off x="359999" y="1829496"/>
            <a:ext cx="7524000"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8620504" y="654050"/>
            <a:ext cx="3211693" cy="5470246"/>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chemeClr val="tx2"/>
                </a:solidFill>
              </a:defRPr>
            </a:lvl5pPr>
            <a:lvl6pPr>
              <a:defRPr>
                <a:solidFill>
                  <a:schemeClr val="tx2"/>
                </a:solidFill>
              </a:defRPr>
            </a:lvl6pPr>
            <a:lvl7pPr>
              <a:defRPr>
                <a:solidFill>
                  <a:srgbClr val="333333"/>
                </a:solidFill>
              </a:defRPr>
            </a:lvl7pPr>
            <a:lvl8pPr>
              <a:defRPr>
                <a:solidFill>
                  <a:srgbClr val="333333"/>
                </a:solidFill>
              </a:defRPr>
            </a:lvl8pPr>
            <a:lvl9pPr>
              <a:defRPr>
                <a:solidFill>
                  <a:srgbClr val="333333"/>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4" name="Date Placeholder 3">
            <a:extLst>
              <a:ext uri="{FF2B5EF4-FFF2-40B4-BE49-F238E27FC236}">
                <a16:creationId xmlns:a16="http://schemas.microsoft.com/office/drawing/2014/main" id="{E5BF0EDC-1BA0-46A5-AFF6-FF8FC3548247}"/>
              </a:ext>
            </a:extLst>
          </p:cNvPr>
          <p:cNvSpPr>
            <a:spLocks noGrp="1"/>
          </p:cNvSpPr>
          <p:nvPr>
            <p:ph type="dt" sz="half" idx="10"/>
          </p:nvPr>
        </p:nvSpPr>
        <p:spPr/>
        <p:txBody>
          <a:bodyPr/>
          <a:lstStyle/>
          <a:p>
            <a:fld id="{5244843B-6762-4D94-BE09-9A7F45AB419B}" type="datetime1">
              <a:rPr lang="en-GB" smtClean="0"/>
              <a:t>19/10/2024</a:t>
            </a:fld>
            <a:endParaRPr lang="en-GB" dirty="0"/>
          </a:p>
        </p:txBody>
      </p:sp>
      <p:sp>
        <p:nvSpPr>
          <p:cNvPr id="5" name="Footer Placeholder 4">
            <a:extLst>
              <a:ext uri="{FF2B5EF4-FFF2-40B4-BE49-F238E27FC236}">
                <a16:creationId xmlns:a16="http://schemas.microsoft.com/office/drawing/2014/main" id="{FCBB3993-746A-4812-B604-1CB12E7AB3CD}"/>
              </a:ext>
            </a:extLst>
          </p:cNvPr>
          <p:cNvSpPr>
            <a:spLocks noGrp="1"/>
          </p:cNvSpPr>
          <p:nvPr>
            <p:ph type="ftr" sz="quarter" idx="11"/>
          </p:nvPr>
        </p:nvSpPr>
        <p:spPr>
          <a:xfrm>
            <a:off x="1343963" y="6438798"/>
            <a:ext cx="6541200" cy="144000"/>
          </a:xfrm>
        </p:spPr>
        <p:txBody>
          <a:bodyPr/>
          <a:lstStyle/>
          <a:p>
            <a:endParaRPr lang="en-GB" dirty="0"/>
          </a:p>
        </p:txBody>
      </p:sp>
      <p:sp>
        <p:nvSpPr>
          <p:cNvPr id="8" name="Slide Number Placeholder 7">
            <a:extLst>
              <a:ext uri="{FF2B5EF4-FFF2-40B4-BE49-F238E27FC236}">
                <a16:creationId xmlns:a16="http://schemas.microsoft.com/office/drawing/2014/main" id="{31446710-E8D4-486F-90DE-EC9771FBA22F}"/>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50232252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ebble (B)">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0" y="0"/>
            <a:ext cx="3942000" cy="6861600"/>
          </a:xfrm>
          <a:prstGeom prst="rect">
            <a:avLst/>
          </a:prstGeom>
          <a:solidFill>
            <a:srgbClr val="E3E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4297496" y="654050"/>
            <a:ext cx="7524000" cy="938213"/>
          </a:xfrm>
        </p:spPr>
        <p:txBody>
          <a:bodyPr/>
          <a:lstStyle/>
          <a:p>
            <a:r>
              <a:rPr lang="en-GB" noProof="0" dirty="0"/>
              <a:t>Click to add title</a:t>
            </a:r>
          </a:p>
        </p:txBody>
      </p:sp>
      <p:sp>
        <p:nvSpPr>
          <p:cNvPr id="3" name="Content Placeholder 2"/>
          <p:cNvSpPr>
            <a:spLocks noGrp="1"/>
          </p:cNvSpPr>
          <p:nvPr>
            <p:ph idx="1" hasCustomPrompt="1"/>
          </p:nvPr>
        </p:nvSpPr>
        <p:spPr>
          <a:xfrm>
            <a:off x="4297496" y="1829496"/>
            <a:ext cx="7524000"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60000" y="654050"/>
            <a:ext cx="3211693" cy="5470246"/>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chemeClr val="tx2"/>
                </a:solidFill>
              </a:defRPr>
            </a:lvl5pPr>
            <a:lvl6pPr>
              <a:defRPr>
                <a:solidFill>
                  <a:schemeClr val="tx2"/>
                </a:solidFill>
              </a:defRPr>
            </a:lvl6pPr>
            <a:lvl7pPr>
              <a:defRPr>
                <a:solidFill>
                  <a:srgbClr val="333333"/>
                </a:solidFill>
              </a:defRPr>
            </a:lvl7pPr>
            <a:lvl8pPr>
              <a:defRPr>
                <a:solidFill>
                  <a:srgbClr val="333333"/>
                </a:solidFill>
              </a:defRPr>
            </a:lvl8pPr>
            <a:lvl9pPr>
              <a:defRPr>
                <a:solidFill>
                  <a:srgbClr val="333333"/>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4" name="Date Placeholder 3">
            <a:extLst>
              <a:ext uri="{FF2B5EF4-FFF2-40B4-BE49-F238E27FC236}">
                <a16:creationId xmlns:a16="http://schemas.microsoft.com/office/drawing/2014/main" id="{C6047831-B728-45B5-9E64-16620CFD5791}"/>
              </a:ext>
            </a:extLst>
          </p:cNvPr>
          <p:cNvSpPr>
            <a:spLocks noGrp="1"/>
          </p:cNvSpPr>
          <p:nvPr>
            <p:ph type="dt" sz="half" idx="10"/>
          </p:nvPr>
        </p:nvSpPr>
        <p:spPr/>
        <p:txBody>
          <a:bodyPr/>
          <a:lstStyle/>
          <a:p>
            <a:fld id="{E3A22F43-7EFD-49A5-9E19-CA81358DCBAC}" type="datetime1">
              <a:rPr lang="en-GB" smtClean="0"/>
              <a:t>19/10/2024</a:t>
            </a:fld>
            <a:endParaRPr lang="en-GB" dirty="0"/>
          </a:p>
        </p:txBody>
      </p:sp>
      <p:sp>
        <p:nvSpPr>
          <p:cNvPr id="5" name="Footer Placeholder 4">
            <a:extLst>
              <a:ext uri="{FF2B5EF4-FFF2-40B4-BE49-F238E27FC236}">
                <a16:creationId xmlns:a16="http://schemas.microsoft.com/office/drawing/2014/main" id="{118EB497-E060-4BFF-B186-5D99D377E55E}"/>
              </a:ext>
            </a:extLst>
          </p:cNvPr>
          <p:cNvSpPr>
            <a:spLocks noGrp="1"/>
          </p:cNvSpPr>
          <p:nvPr>
            <p:ph type="ftr" sz="quarter" idx="11"/>
          </p:nvPr>
        </p:nvSpPr>
        <p:spPr>
          <a:xfrm>
            <a:off x="4303713" y="6438798"/>
            <a:ext cx="5916287" cy="144000"/>
          </a:xfrm>
        </p:spPr>
        <p:txBody>
          <a:bodyPr/>
          <a:lstStyle/>
          <a:p>
            <a:endParaRPr lang="en-GB" dirty="0"/>
          </a:p>
        </p:txBody>
      </p:sp>
      <p:sp>
        <p:nvSpPr>
          <p:cNvPr id="8" name="Slide Number Placeholder 7">
            <a:extLst>
              <a:ext uri="{FF2B5EF4-FFF2-40B4-BE49-F238E27FC236}">
                <a16:creationId xmlns:a16="http://schemas.microsoft.com/office/drawing/2014/main" id="{66DF8674-639A-429C-8B67-B36876945C93}"/>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12" name="Lav dynamik">
            <a:extLst>
              <a:ext uri="{FF2B5EF4-FFF2-40B4-BE49-F238E27FC236}">
                <a16:creationId xmlns:a16="http://schemas.microsoft.com/office/drawing/2014/main" id="{25BA861B-AC5B-40E5-BBC1-791F84A5A56F}"/>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en-GB" sz="700" dirty="0">
                <a:solidFill>
                  <a:schemeClr val="tx2"/>
                </a:solidFill>
              </a:rPr>
              <a:t>Ramboll</a:t>
            </a:r>
          </a:p>
        </p:txBody>
      </p:sp>
    </p:spTree>
    <p:extLst>
      <p:ext uri="{BB962C8B-B14F-4D97-AF65-F5344CB8AC3E}">
        <p14:creationId xmlns:p14="http://schemas.microsoft.com/office/powerpoint/2010/main" val="279330793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ocean">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8250000" y="0"/>
            <a:ext cx="3942000" cy="686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359999" y="654050"/>
            <a:ext cx="7524000" cy="938213"/>
          </a:xfrm>
        </p:spPr>
        <p:txBody>
          <a:bodyPr/>
          <a:lstStyle/>
          <a:p>
            <a:r>
              <a:rPr lang="en-GB" noProof="0" dirty="0"/>
              <a:t>Click to add title</a:t>
            </a:r>
          </a:p>
        </p:txBody>
      </p:sp>
      <p:sp>
        <p:nvSpPr>
          <p:cNvPr id="3" name="Content Placeholder 2"/>
          <p:cNvSpPr>
            <a:spLocks noGrp="1"/>
          </p:cNvSpPr>
          <p:nvPr>
            <p:ph idx="1" hasCustomPrompt="1"/>
          </p:nvPr>
        </p:nvSpPr>
        <p:spPr>
          <a:xfrm>
            <a:off x="359999" y="1829496"/>
            <a:ext cx="7524000"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bwMode="white">
          <a:xfrm>
            <a:off x="8620504" y="654050"/>
            <a:ext cx="3211693" cy="54702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4" name="Date Placeholder 3">
            <a:extLst>
              <a:ext uri="{FF2B5EF4-FFF2-40B4-BE49-F238E27FC236}">
                <a16:creationId xmlns:a16="http://schemas.microsoft.com/office/drawing/2014/main" id="{E5BF0EDC-1BA0-46A5-AFF6-FF8FC3548247}"/>
              </a:ext>
            </a:extLst>
          </p:cNvPr>
          <p:cNvSpPr>
            <a:spLocks noGrp="1"/>
          </p:cNvSpPr>
          <p:nvPr>
            <p:ph type="dt" sz="half" idx="10"/>
          </p:nvPr>
        </p:nvSpPr>
        <p:spPr bwMode="white"/>
        <p:txBody>
          <a:bodyPr/>
          <a:lstStyle>
            <a:lvl1pPr>
              <a:defRPr>
                <a:solidFill>
                  <a:schemeClr val="tx2"/>
                </a:solidFill>
              </a:defRPr>
            </a:lvl1pPr>
          </a:lstStyle>
          <a:p>
            <a:fld id="{94DBDCB1-A26A-430D-A84F-772F80B736C6}" type="datetime1">
              <a:rPr lang="en-GB" smtClean="0"/>
              <a:t>19/10/2024</a:t>
            </a:fld>
            <a:endParaRPr lang="en-GB" dirty="0"/>
          </a:p>
        </p:txBody>
      </p:sp>
      <p:sp>
        <p:nvSpPr>
          <p:cNvPr id="5" name="Footer Placeholder 4">
            <a:extLst>
              <a:ext uri="{FF2B5EF4-FFF2-40B4-BE49-F238E27FC236}">
                <a16:creationId xmlns:a16="http://schemas.microsoft.com/office/drawing/2014/main" id="{FCBB3993-746A-4812-B604-1CB12E7AB3CD}"/>
              </a:ext>
            </a:extLst>
          </p:cNvPr>
          <p:cNvSpPr>
            <a:spLocks noGrp="1"/>
          </p:cNvSpPr>
          <p:nvPr>
            <p:ph type="ftr" sz="quarter" idx="11"/>
          </p:nvPr>
        </p:nvSpPr>
        <p:spPr>
          <a:xfrm>
            <a:off x="1343963" y="6438798"/>
            <a:ext cx="6541200" cy="144000"/>
          </a:xfrm>
        </p:spPr>
        <p:txBody>
          <a:bodyPr/>
          <a:lstStyle/>
          <a:p>
            <a:endParaRPr lang="en-GB" dirty="0"/>
          </a:p>
        </p:txBody>
      </p:sp>
      <p:sp>
        <p:nvSpPr>
          <p:cNvPr id="8" name="Slide Number Placeholder 7">
            <a:extLst>
              <a:ext uri="{FF2B5EF4-FFF2-40B4-BE49-F238E27FC236}">
                <a16:creationId xmlns:a16="http://schemas.microsoft.com/office/drawing/2014/main" id="{31446710-E8D4-486F-90DE-EC9771FBA22F}"/>
              </a:ext>
            </a:extLst>
          </p:cNvPr>
          <p:cNvSpPr>
            <a:spLocks noGrp="1"/>
          </p:cNvSpPr>
          <p:nvPr>
            <p:ph type="sldNum" sz="quarter" idx="12"/>
          </p:nvPr>
        </p:nvSpPr>
        <p:spPr bwMode="white"/>
        <p:txBody>
          <a:bodyPr/>
          <a:lstStyle>
            <a:lvl1pPr>
              <a:defRPr>
                <a:solidFill>
                  <a:schemeClr val="tx2"/>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660054192"/>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ntent ocean">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9240000" y="0"/>
            <a:ext cx="2952000" cy="686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359999" y="654050"/>
            <a:ext cx="8514000" cy="938213"/>
          </a:xfrm>
        </p:spPr>
        <p:txBody>
          <a:bodyPr/>
          <a:lstStyle/>
          <a:p>
            <a:r>
              <a:rPr lang="en-GB" noProof="0" dirty="0"/>
              <a:t>Click to add title</a:t>
            </a:r>
          </a:p>
        </p:txBody>
      </p:sp>
      <p:sp>
        <p:nvSpPr>
          <p:cNvPr id="3" name="Content Placeholder 2"/>
          <p:cNvSpPr>
            <a:spLocks noGrp="1"/>
          </p:cNvSpPr>
          <p:nvPr>
            <p:ph idx="1" hasCustomPrompt="1"/>
          </p:nvPr>
        </p:nvSpPr>
        <p:spPr>
          <a:xfrm>
            <a:off x="359999" y="1829496"/>
            <a:ext cx="4100400"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bwMode="white">
          <a:xfrm>
            <a:off x="9606001" y="654050"/>
            <a:ext cx="2225637" cy="54702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4" name="Date Placeholder 3">
            <a:extLst>
              <a:ext uri="{FF2B5EF4-FFF2-40B4-BE49-F238E27FC236}">
                <a16:creationId xmlns:a16="http://schemas.microsoft.com/office/drawing/2014/main" id="{E5BF0EDC-1BA0-46A5-AFF6-FF8FC3548247}"/>
              </a:ext>
            </a:extLst>
          </p:cNvPr>
          <p:cNvSpPr>
            <a:spLocks noGrp="1"/>
          </p:cNvSpPr>
          <p:nvPr>
            <p:ph type="dt" sz="half" idx="10"/>
          </p:nvPr>
        </p:nvSpPr>
        <p:spPr bwMode="white"/>
        <p:txBody>
          <a:bodyPr/>
          <a:lstStyle>
            <a:lvl1pPr>
              <a:defRPr>
                <a:solidFill>
                  <a:schemeClr val="tx2"/>
                </a:solidFill>
              </a:defRPr>
            </a:lvl1pPr>
          </a:lstStyle>
          <a:p>
            <a:fld id="{55C078D3-E083-4509-BA70-15BB99134893}" type="datetime1">
              <a:rPr lang="en-GB" smtClean="0"/>
              <a:t>19/10/2024</a:t>
            </a:fld>
            <a:endParaRPr lang="en-GB" dirty="0"/>
          </a:p>
        </p:txBody>
      </p:sp>
      <p:sp>
        <p:nvSpPr>
          <p:cNvPr id="5" name="Footer Placeholder 4">
            <a:extLst>
              <a:ext uri="{FF2B5EF4-FFF2-40B4-BE49-F238E27FC236}">
                <a16:creationId xmlns:a16="http://schemas.microsoft.com/office/drawing/2014/main" id="{FCBB3993-746A-4812-B604-1CB12E7AB3CD}"/>
              </a:ext>
            </a:extLst>
          </p:cNvPr>
          <p:cNvSpPr>
            <a:spLocks noGrp="1"/>
          </p:cNvSpPr>
          <p:nvPr>
            <p:ph type="ftr" sz="quarter" idx="11"/>
          </p:nvPr>
        </p:nvSpPr>
        <p:spPr>
          <a:xfrm>
            <a:off x="1343964" y="6438798"/>
            <a:ext cx="7528571" cy="144000"/>
          </a:xfrm>
        </p:spPr>
        <p:txBody>
          <a:bodyPr/>
          <a:lstStyle/>
          <a:p>
            <a:endParaRPr lang="en-GB" dirty="0"/>
          </a:p>
        </p:txBody>
      </p:sp>
      <p:sp>
        <p:nvSpPr>
          <p:cNvPr id="8" name="Slide Number Placeholder 7">
            <a:extLst>
              <a:ext uri="{FF2B5EF4-FFF2-40B4-BE49-F238E27FC236}">
                <a16:creationId xmlns:a16="http://schemas.microsoft.com/office/drawing/2014/main" id="{31446710-E8D4-486F-90DE-EC9771FBA22F}"/>
              </a:ext>
            </a:extLst>
          </p:cNvPr>
          <p:cNvSpPr>
            <a:spLocks noGrp="1"/>
          </p:cNvSpPr>
          <p:nvPr>
            <p:ph type="sldNum" sz="quarter" idx="12"/>
          </p:nvPr>
        </p:nvSpPr>
        <p:spPr bwMode="white"/>
        <p:txBody>
          <a:bodyPr/>
          <a:lstStyle>
            <a:lvl1pPr>
              <a:defRPr>
                <a:solidFill>
                  <a:schemeClr val="tx2"/>
                </a:solidFill>
              </a:defRPr>
            </a:lvl1pPr>
          </a:lstStyle>
          <a:p>
            <a:fld id="{23AA811B-2EBD-4900-905E-5BE206449611}" type="slidenum">
              <a:rPr lang="en-GB" smtClean="0"/>
              <a:pPr/>
              <a:t>‹#›</a:t>
            </a:fld>
            <a:endParaRPr lang="en-GB" dirty="0"/>
          </a:p>
        </p:txBody>
      </p:sp>
      <p:sp>
        <p:nvSpPr>
          <p:cNvPr id="9" name="Content Placeholder 2">
            <a:extLst>
              <a:ext uri="{FF2B5EF4-FFF2-40B4-BE49-F238E27FC236}">
                <a16:creationId xmlns:a16="http://schemas.microsoft.com/office/drawing/2014/main" id="{DB50B2CC-7292-40E5-983B-8C9FE3719D3D}"/>
              </a:ext>
            </a:extLst>
          </p:cNvPr>
          <p:cNvSpPr>
            <a:spLocks noGrp="1"/>
          </p:cNvSpPr>
          <p:nvPr>
            <p:ph idx="13" hasCustomPrompt="1"/>
          </p:nvPr>
        </p:nvSpPr>
        <p:spPr>
          <a:xfrm>
            <a:off x="4773599" y="1829496"/>
            <a:ext cx="4100400"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cxnSp>
        <p:nvCxnSpPr>
          <p:cNvPr id="11" name="Straight Connector 10">
            <a:extLst>
              <a:ext uri="{FF2B5EF4-FFF2-40B4-BE49-F238E27FC236}">
                <a16:creationId xmlns:a16="http://schemas.microsoft.com/office/drawing/2014/main" id="{B76A8F7E-A651-41D6-98A1-26DD4B538840}"/>
              </a:ext>
            </a:extLst>
          </p:cNvPr>
          <p:cNvCxnSpPr>
            <a:cxnSpLocks/>
          </p:cNvCxnSpPr>
          <p:nvPr userDrawn="1"/>
        </p:nvCxnSpPr>
        <p:spPr>
          <a:xfrm>
            <a:off x="4617221" y="1829775"/>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686216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grass">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8250000" y="0"/>
            <a:ext cx="3942000"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359999" y="654050"/>
            <a:ext cx="7524000" cy="938213"/>
          </a:xfrm>
        </p:spPr>
        <p:txBody>
          <a:bodyPr/>
          <a:lstStyle/>
          <a:p>
            <a:r>
              <a:rPr lang="en-GB" noProof="0" dirty="0"/>
              <a:t>Click to add title</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8620504" y="654050"/>
            <a:ext cx="3211693" cy="5470246"/>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4" name="Date Placeholder 3">
            <a:extLst>
              <a:ext uri="{FF2B5EF4-FFF2-40B4-BE49-F238E27FC236}">
                <a16:creationId xmlns:a16="http://schemas.microsoft.com/office/drawing/2014/main" id="{E5BF0EDC-1BA0-46A5-AFF6-FF8FC3548247}"/>
              </a:ext>
            </a:extLst>
          </p:cNvPr>
          <p:cNvSpPr>
            <a:spLocks noGrp="1"/>
          </p:cNvSpPr>
          <p:nvPr>
            <p:ph type="dt" sz="half" idx="10"/>
          </p:nvPr>
        </p:nvSpPr>
        <p:spPr/>
        <p:txBody>
          <a:bodyPr/>
          <a:lstStyle>
            <a:lvl1pPr>
              <a:defRPr>
                <a:solidFill>
                  <a:schemeClr val="accent2"/>
                </a:solidFill>
              </a:defRPr>
            </a:lvl1pPr>
          </a:lstStyle>
          <a:p>
            <a:fld id="{02256DFB-C112-47F4-BDE3-8DCE1BF6132F}" type="datetime1">
              <a:rPr lang="en-GB" smtClean="0"/>
              <a:t>19/10/2024</a:t>
            </a:fld>
            <a:endParaRPr lang="en-GB" dirty="0"/>
          </a:p>
        </p:txBody>
      </p:sp>
      <p:sp>
        <p:nvSpPr>
          <p:cNvPr id="5" name="Footer Placeholder 4">
            <a:extLst>
              <a:ext uri="{FF2B5EF4-FFF2-40B4-BE49-F238E27FC236}">
                <a16:creationId xmlns:a16="http://schemas.microsoft.com/office/drawing/2014/main" id="{FCBB3993-746A-4812-B604-1CB12E7AB3CD}"/>
              </a:ext>
            </a:extLst>
          </p:cNvPr>
          <p:cNvSpPr>
            <a:spLocks noGrp="1"/>
          </p:cNvSpPr>
          <p:nvPr>
            <p:ph type="ftr" sz="quarter" idx="11"/>
          </p:nvPr>
        </p:nvSpPr>
        <p:spPr>
          <a:xfrm>
            <a:off x="1343963" y="6438798"/>
            <a:ext cx="6541200" cy="144000"/>
          </a:xfrm>
        </p:spPr>
        <p:txBody>
          <a:bodyPr/>
          <a:lstStyle/>
          <a:p>
            <a:endParaRPr lang="en-GB" dirty="0"/>
          </a:p>
        </p:txBody>
      </p:sp>
      <p:sp>
        <p:nvSpPr>
          <p:cNvPr id="8" name="Slide Number Placeholder 7">
            <a:extLst>
              <a:ext uri="{FF2B5EF4-FFF2-40B4-BE49-F238E27FC236}">
                <a16:creationId xmlns:a16="http://schemas.microsoft.com/office/drawing/2014/main" id="{31446710-E8D4-486F-90DE-EC9771FBA22F}"/>
              </a:ext>
            </a:extLst>
          </p:cNvPr>
          <p:cNvSpPr>
            <a:spLocks noGrp="1"/>
          </p:cNvSpPr>
          <p:nvPr>
            <p:ph type="sldNum" sz="quarter" idx="12"/>
          </p:nvPr>
        </p:nvSpPr>
        <p:spPr/>
        <p:txBody>
          <a:bodyPr/>
          <a:lstStyle>
            <a:lvl1pPr>
              <a:defRPr>
                <a:solidFill>
                  <a:schemeClr val="accent2"/>
                </a:solidFill>
              </a:defRPr>
            </a:lvl1pPr>
          </a:lstStyle>
          <a:p>
            <a:fld id="{23AA811B-2EBD-4900-905E-5BE206449611}" type="slidenum">
              <a:rPr lang="en-GB" smtClean="0"/>
              <a:pPr/>
              <a:t>‹#›</a:t>
            </a:fld>
            <a:endParaRPr lang="en-GB" dirty="0"/>
          </a:p>
        </p:txBody>
      </p:sp>
      <p:sp>
        <p:nvSpPr>
          <p:cNvPr id="9" name="Content Placeholder 2">
            <a:extLst>
              <a:ext uri="{FF2B5EF4-FFF2-40B4-BE49-F238E27FC236}">
                <a16:creationId xmlns:a16="http://schemas.microsoft.com/office/drawing/2014/main" id="{B44C8BD0-DD5C-4489-9629-555B91865A6E}"/>
              </a:ext>
            </a:extLst>
          </p:cNvPr>
          <p:cNvSpPr>
            <a:spLocks noGrp="1"/>
          </p:cNvSpPr>
          <p:nvPr>
            <p:ph idx="1" hasCustomPrompt="1"/>
          </p:nvPr>
        </p:nvSpPr>
        <p:spPr>
          <a:xfrm>
            <a:off x="358775" y="1829496"/>
            <a:ext cx="7525224"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Tree>
    <p:extLst>
      <p:ext uri="{BB962C8B-B14F-4D97-AF65-F5344CB8AC3E}">
        <p14:creationId xmlns:p14="http://schemas.microsoft.com/office/powerpoint/2010/main" val="2474620005"/>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ntent grass">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9240000" y="0"/>
            <a:ext cx="2952000"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359999" y="654050"/>
            <a:ext cx="8514000" cy="938213"/>
          </a:xfrm>
        </p:spPr>
        <p:txBody>
          <a:bodyPr/>
          <a:lstStyle/>
          <a:p>
            <a:r>
              <a:rPr lang="en-GB" noProof="0" dirty="0"/>
              <a:t>Click to add title</a:t>
            </a:r>
          </a:p>
        </p:txBody>
      </p:sp>
      <p:sp>
        <p:nvSpPr>
          <p:cNvPr id="3" name="Content Placeholder 2"/>
          <p:cNvSpPr>
            <a:spLocks noGrp="1"/>
          </p:cNvSpPr>
          <p:nvPr>
            <p:ph idx="1" hasCustomPrompt="1"/>
          </p:nvPr>
        </p:nvSpPr>
        <p:spPr>
          <a:xfrm>
            <a:off x="359999" y="1829496"/>
            <a:ext cx="4100400"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9606001" y="654050"/>
            <a:ext cx="2225637" cy="5470246"/>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4" name="Date Placeholder 3">
            <a:extLst>
              <a:ext uri="{FF2B5EF4-FFF2-40B4-BE49-F238E27FC236}">
                <a16:creationId xmlns:a16="http://schemas.microsoft.com/office/drawing/2014/main" id="{E5BF0EDC-1BA0-46A5-AFF6-FF8FC3548247}"/>
              </a:ext>
            </a:extLst>
          </p:cNvPr>
          <p:cNvSpPr>
            <a:spLocks noGrp="1"/>
          </p:cNvSpPr>
          <p:nvPr>
            <p:ph type="dt" sz="half" idx="10"/>
          </p:nvPr>
        </p:nvSpPr>
        <p:spPr/>
        <p:txBody>
          <a:bodyPr/>
          <a:lstStyle>
            <a:lvl1pPr>
              <a:defRPr>
                <a:solidFill>
                  <a:schemeClr val="accent2"/>
                </a:solidFill>
              </a:defRPr>
            </a:lvl1pPr>
          </a:lstStyle>
          <a:p>
            <a:fld id="{066192AC-FE1D-4B35-B7E0-A693270B59BE}" type="datetime1">
              <a:rPr lang="en-GB" smtClean="0"/>
              <a:t>19/10/2024</a:t>
            </a:fld>
            <a:endParaRPr lang="en-GB" dirty="0"/>
          </a:p>
        </p:txBody>
      </p:sp>
      <p:sp>
        <p:nvSpPr>
          <p:cNvPr id="5" name="Footer Placeholder 4">
            <a:extLst>
              <a:ext uri="{FF2B5EF4-FFF2-40B4-BE49-F238E27FC236}">
                <a16:creationId xmlns:a16="http://schemas.microsoft.com/office/drawing/2014/main" id="{FCBB3993-746A-4812-B604-1CB12E7AB3CD}"/>
              </a:ext>
            </a:extLst>
          </p:cNvPr>
          <p:cNvSpPr>
            <a:spLocks noGrp="1"/>
          </p:cNvSpPr>
          <p:nvPr>
            <p:ph type="ftr" sz="quarter" idx="11"/>
          </p:nvPr>
        </p:nvSpPr>
        <p:spPr>
          <a:xfrm>
            <a:off x="1343963" y="6438798"/>
            <a:ext cx="7527600" cy="144000"/>
          </a:xfrm>
        </p:spPr>
        <p:txBody>
          <a:bodyPr/>
          <a:lstStyle/>
          <a:p>
            <a:endParaRPr lang="en-GB" dirty="0"/>
          </a:p>
        </p:txBody>
      </p:sp>
      <p:sp>
        <p:nvSpPr>
          <p:cNvPr id="8" name="Slide Number Placeholder 7">
            <a:extLst>
              <a:ext uri="{FF2B5EF4-FFF2-40B4-BE49-F238E27FC236}">
                <a16:creationId xmlns:a16="http://schemas.microsoft.com/office/drawing/2014/main" id="{31446710-E8D4-486F-90DE-EC9771FBA22F}"/>
              </a:ext>
            </a:extLst>
          </p:cNvPr>
          <p:cNvSpPr>
            <a:spLocks noGrp="1"/>
          </p:cNvSpPr>
          <p:nvPr>
            <p:ph type="sldNum" sz="quarter" idx="12"/>
          </p:nvPr>
        </p:nvSpPr>
        <p:spPr/>
        <p:txBody>
          <a:bodyPr/>
          <a:lstStyle>
            <a:lvl1pPr>
              <a:defRPr>
                <a:solidFill>
                  <a:schemeClr val="accent2"/>
                </a:solidFill>
              </a:defRPr>
            </a:lvl1pPr>
          </a:lstStyle>
          <a:p>
            <a:fld id="{23AA811B-2EBD-4900-905E-5BE206449611}" type="slidenum">
              <a:rPr lang="en-GB" smtClean="0"/>
              <a:pPr/>
              <a:t>‹#›</a:t>
            </a:fld>
            <a:endParaRPr lang="en-GB" dirty="0"/>
          </a:p>
        </p:txBody>
      </p:sp>
      <p:sp>
        <p:nvSpPr>
          <p:cNvPr id="9" name="Content Placeholder 2">
            <a:extLst>
              <a:ext uri="{FF2B5EF4-FFF2-40B4-BE49-F238E27FC236}">
                <a16:creationId xmlns:a16="http://schemas.microsoft.com/office/drawing/2014/main" id="{DEF9E6FF-7726-40A8-94EA-A29CB944A473}"/>
              </a:ext>
            </a:extLst>
          </p:cNvPr>
          <p:cNvSpPr>
            <a:spLocks noGrp="1"/>
          </p:cNvSpPr>
          <p:nvPr>
            <p:ph idx="13" hasCustomPrompt="1"/>
          </p:nvPr>
        </p:nvSpPr>
        <p:spPr>
          <a:xfrm>
            <a:off x="4773599" y="1829496"/>
            <a:ext cx="4100400"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cxnSp>
        <p:nvCxnSpPr>
          <p:cNvPr id="11" name="Straight Connector 10">
            <a:extLst>
              <a:ext uri="{FF2B5EF4-FFF2-40B4-BE49-F238E27FC236}">
                <a16:creationId xmlns:a16="http://schemas.microsoft.com/office/drawing/2014/main" id="{D6180825-6800-4756-8533-D472E6030F49}"/>
              </a:ext>
            </a:extLst>
          </p:cNvPr>
          <p:cNvCxnSpPr>
            <a:cxnSpLocks/>
          </p:cNvCxnSpPr>
          <p:nvPr userDrawn="1"/>
        </p:nvCxnSpPr>
        <p:spPr>
          <a:xfrm>
            <a:off x="4617221" y="1829775"/>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483064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9" name="Date Placeholder 6" hidden="1">
            <a:extLst>
              <a:ext uri="{FF2B5EF4-FFF2-40B4-BE49-F238E27FC236}">
                <a16:creationId xmlns:a16="http://schemas.microsoft.com/office/drawing/2014/main" id="{756EBC4B-94DD-497B-89B0-BFABB76B7F8D}"/>
              </a:ext>
            </a:extLst>
          </p:cNvPr>
          <p:cNvSpPr>
            <a:spLocks noGrp="1"/>
          </p:cNvSpPr>
          <p:nvPr>
            <p:ph type="dt" sz="half" idx="15"/>
          </p:nvPr>
        </p:nvSpPr>
        <p:spPr>
          <a:xfrm>
            <a:off x="0" y="6858000"/>
            <a:ext cx="0" cy="0"/>
          </a:xfrm>
        </p:spPr>
        <p:txBody>
          <a:bodyPr/>
          <a:lstStyle>
            <a:lvl1pPr>
              <a:defRPr sz="100">
                <a:noFill/>
              </a:defRPr>
            </a:lvl1pPr>
          </a:lstStyle>
          <a:p>
            <a:fld id="{BE7F8B23-F0AE-4D97-B9F4-962EACED02D5}" type="datetime1">
              <a:rPr lang="en-GB" smtClean="0"/>
              <a:t>19/10/2024</a:t>
            </a:fld>
            <a:endParaRPr lang="en-GB" dirty="0"/>
          </a:p>
        </p:txBody>
      </p:sp>
      <p:sp>
        <p:nvSpPr>
          <p:cNvPr id="10" name="Slide Number Placeholder 10" hidden="1">
            <a:extLst>
              <a:ext uri="{FF2B5EF4-FFF2-40B4-BE49-F238E27FC236}">
                <a16:creationId xmlns:a16="http://schemas.microsoft.com/office/drawing/2014/main" id="{278ED99F-3EB8-45AB-B54D-DDBD71FB069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2" name="Title 1"/>
          <p:cNvSpPr>
            <a:spLocks noGrp="1"/>
          </p:cNvSpPr>
          <p:nvPr>
            <p:ph type="title" hasCustomPrompt="1"/>
          </p:nvPr>
        </p:nvSpPr>
        <p:spPr>
          <a:xfrm>
            <a:off x="359999" y="654050"/>
            <a:ext cx="7524000" cy="938213"/>
          </a:xfrm>
        </p:spPr>
        <p:txBody>
          <a:bodyPr/>
          <a:lstStyle/>
          <a:p>
            <a:r>
              <a:rPr lang="en-GB" noProof="0" dirty="0"/>
              <a:t>Click to add title</a:t>
            </a:r>
          </a:p>
        </p:txBody>
      </p:sp>
      <p:sp>
        <p:nvSpPr>
          <p:cNvPr id="3" name="Content Placeholder 2"/>
          <p:cNvSpPr>
            <a:spLocks noGrp="1"/>
          </p:cNvSpPr>
          <p:nvPr>
            <p:ph idx="1" hasCustomPrompt="1"/>
          </p:nvPr>
        </p:nvSpPr>
        <p:spPr>
          <a:xfrm>
            <a:off x="360000" y="1829496"/>
            <a:ext cx="7524000"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1" name="Picture Placeholder 3">
            <a:extLst>
              <a:ext uri="{FF2B5EF4-FFF2-40B4-BE49-F238E27FC236}">
                <a16:creationId xmlns:a16="http://schemas.microsoft.com/office/drawing/2014/main" id="{FC42D2E8-535A-4E76-941E-2AB83D872ABF}"/>
              </a:ext>
            </a:extLst>
          </p:cNvPr>
          <p:cNvSpPr>
            <a:spLocks noGrp="1"/>
          </p:cNvSpPr>
          <p:nvPr>
            <p:ph type="pic" sz="quarter" idx="14" hasCustomPrompt="1"/>
          </p:nvPr>
        </p:nvSpPr>
        <p:spPr>
          <a:xfrm>
            <a:off x="8250000" y="0"/>
            <a:ext cx="3942000" cy="6858000"/>
          </a:xfrm>
          <a:solidFill>
            <a:srgbClr val="F9F9F7"/>
          </a:solidFill>
        </p:spPr>
        <p:txBody>
          <a:bodyPr lIns="72000" tIns="72000" rIns="72000" anchor="t" anchorCtr="0"/>
          <a:lstStyle>
            <a:lvl1pPr marL="0" indent="0" algn="l">
              <a:spcAft>
                <a:spcPts val="0"/>
              </a:spcAft>
              <a:buNone/>
              <a:defRPr sz="1600"/>
            </a:lvl1pPr>
          </a:lstStyle>
          <a:p>
            <a:r>
              <a:rPr lang="en-GB" noProof="0" dirty="0"/>
              <a:t>Mark placeholder to insert image using the Insert tab – Pictures or from Templafy</a:t>
            </a:r>
          </a:p>
        </p:txBody>
      </p:sp>
      <p:sp>
        <p:nvSpPr>
          <p:cNvPr id="5" name="Footer Placeholder 4">
            <a:extLst>
              <a:ext uri="{FF2B5EF4-FFF2-40B4-BE49-F238E27FC236}">
                <a16:creationId xmlns:a16="http://schemas.microsoft.com/office/drawing/2014/main" id="{FCBB3993-746A-4812-B604-1CB12E7AB3CD}"/>
              </a:ext>
            </a:extLst>
          </p:cNvPr>
          <p:cNvSpPr>
            <a:spLocks noGrp="1"/>
          </p:cNvSpPr>
          <p:nvPr>
            <p:ph type="ftr" sz="quarter" idx="11"/>
          </p:nvPr>
        </p:nvSpPr>
        <p:spPr>
          <a:xfrm>
            <a:off x="1343963" y="6438798"/>
            <a:ext cx="6542737" cy="144000"/>
          </a:xfrm>
        </p:spPr>
        <p:txBody>
          <a:bodyPr/>
          <a:lstStyle/>
          <a:p>
            <a:endParaRPr lang="en-GB" dirty="0"/>
          </a:p>
        </p:txBody>
      </p:sp>
    </p:spTree>
    <p:extLst>
      <p:ext uri="{BB962C8B-B14F-4D97-AF65-F5344CB8AC3E}">
        <p14:creationId xmlns:p14="http://schemas.microsoft.com/office/powerpoint/2010/main" val="184592025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734AB29C-AE28-49BA-8CB9-70E6E1E17389}"/>
              </a:ext>
            </a:extLst>
          </p:cNvPr>
          <p:cNvSpPr>
            <a:spLocks noGrp="1"/>
          </p:cNvSpPr>
          <p:nvPr>
            <p:ph type="pic" sz="quarter" idx="14" hasCustomPrompt="1"/>
          </p:nvPr>
        </p:nvSpPr>
        <p:spPr>
          <a:xfrm>
            <a:off x="0" y="0"/>
            <a:ext cx="3942000" cy="6858000"/>
          </a:xfrm>
          <a:solidFill>
            <a:srgbClr val="F9F9F7"/>
          </a:solidFill>
        </p:spPr>
        <p:txBody>
          <a:bodyPr lIns="72000" tIns="72000" rIns="72000" anchor="t" anchorCtr="0"/>
          <a:lstStyle>
            <a:lvl1pPr marL="0" indent="0" algn="l">
              <a:spcAft>
                <a:spcPts val="0"/>
              </a:spcAft>
              <a:buNone/>
              <a:defRPr sz="1600"/>
            </a:lvl1pPr>
          </a:lstStyle>
          <a:p>
            <a:r>
              <a:rPr lang="en-GB" noProof="0" dirty="0"/>
              <a:t>Mark placeholder to insert image using the Insert tab – Pictures or from Templafy</a:t>
            </a:r>
          </a:p>
        </p:txBody>
      </p:sp>
      <p:sp>
        <p:nvSpPr>
          <p:cNvPr id="2" name="Title 1"/>
          <p:cNvSpPr>
            <a:spLocks noGrp="1"/>
          </p:cNvSpPr>
          <p:nvPr>
            <p:ph type="title" hasCustomPrompt="1"/>
          </p:nvPr>
        </p:nvSpPr>
        <p:spPr>
          <a:xfrm>
            <a:off x="4297496" y="654050"/>
            <a:ext cx="7524000" cy="936000"/>
          </a:xfrm>
        </p:spPr>
        <p:txBody>
          <a:bodyPr/>
          <a:lstStyle/>
          <a:p>
            <a:r>
              <a:rPr lang="en-GB" noProof="0" dirty="0"/>
              <a:t>Click to add title</a:t>
            </a:r>
          </a:p>
        </p:txBody>
      </p:sp>
      <p:sp>
        <p:nvSpPr>
          <p:cNvPr id="3" name="Content Placeholder 2"/>
          <p:cNvSpPr>
            <a:spLocks noGrp="1"/>
          </p:cNvSpPr>
          <p:nvPr>
            <p:ph idx="1" hasCustomPrompt="1"/>
          </p:nvPr>
        </p:nvSpPr>
        <p:spPr>
          <a:xfrm>
            <a:off x="4297496" y="1829496"/>
            <a:ext cx="7524000"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4" name="Date Placeholder 3">
            <a:extLst>
              <a:ext uri="{FF2B5EF4-FFF2-40B4-BE49-F238E27FC236}">
                <a16:creationId xmlns:a16="http://schemas.microsoft.com/office/drawing/2014/main" id="{C7C7DB29-13FA-4B09-A099-DDC9A23701C3}"/>
              </a:ext>
            </a:extLst>
          </p:cNvPr>
          <p:cNvSpPr>
            <a:spLocks noGrp="1"/>
          </p:cNvSpPr>
          <p:nvPr>
            <p:ph type="dt" sz="half" idx="15"/>
          </p:nvPr>
        </p:nvSpPr>
        <p:spPr/>
        <p:txBody>
          <a:bodyPr/>
          <a:lstStyle/>
          <a:p>
            <a:fld id="{319074DA-4B18-47F2-8D19-424F89A6DBB6}" type="datetime1">
              <a:rPr lang="en-GB" smtClean="0"/>
              <a:t>19/10/2024</a:t>
            </a:fld>
            <a:endParaRPr lang="en-GB" dirty="0"/>
          </a:p>
        </p:txBody>
      </p:sp>
      <p:sp>
        <p:nvSpPr>
          <p:cNvPr id="5" name="Footer Placeholder 4">
            <a:extLst>
              <a:ext uri="{FF2B5EF4-FFF2-40B4-BE49-F238E27FC236}">
                <a16:creationId xmlns:a16="http://schemas.microsoft.com/office/drawing/2014/main" id="{41B73E84-2C35-47EE-9E5D-0C16556B1C94}"/>
              </a:ext>
            </a:extLst>
          </p:cNvPr>
          <p:cNvSpPr>
            <a:spLocks noGrp="1"/>
          </p:cNvSpPr>
          <p:nvPr>
            <p:ph type="ftr" sz="quarter" idx="16"/>
          </p:nvPr>
        </p:nvSpPr>
        <p:spPr>
          <a:xfrm>
            <a:off x="4303713" y="6438798"/>
            <a:ext cx="5916287" cy="144000"/>
          </a:xfrm>
        </p:spPr>
        <p:txBody>
          <a:bodyPr/>
          <a:lstStyle/>
          <a:p>
            <a:endParaRPr lang="en-GB" dirty="0"/>
          </a:p>
        </p:txBody>
      </p:sp>
      <p:sp>
        <p:nvSpPr>
          <p:cNvPr id="7" name="Slide Number Placeholder 6">
            <a:extLst>
              <a:ext uri="{FF2B5EF4-FFF2-40B4-BE49-F238E27FC236}">
                <a16:creationId xmlns:a16="http://schemas.microsoft.com/office/drawing/2014/main" id="{AA7A470A-F824-4C76-B4D6-585485AA2DEB}"/>
              </a:ext>
            </a:extLst>
          </p:cNvPr>
          <p:cNvSpPr>
            <a:spLocks noGrp="1"/>
          </p:cNvSpPr>
          <p:nvPr>
            <p:ph type="sldNum" sz="quarter" idx="17"/>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590505054"/>
      </p:ext>
    </p:extLst>
  </p:cSld>
  <p:clrMapOvr>
    <a:masterClrMapping/>
  </p:clrMapOvr>
  <p:extLst>
    <p:ext uri="{DCECCB84-F9BA-43D5-87BE-67443E8EF086}">
      <p15:sldGuideLst xmlns:p15="http://schemas.microsoft.com/office/powerpoint/2012/main">
        <p15:guide id="1" pos="2708">
          <p15:clr>
            <a:srgbClr val="FBAE40"/>
          </p15:clr>
        </p15:guide>
        <p15:guide id="2" pos="248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image (C)">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6858000"/>
            <a:ext cx="0" cy="0"/>
          </a:xfrm>
        </p:spPr>
        <p:txBody>
          <a:bodyPr/>
          <a:lstStyle>
            <a:lvl1pPr>
              <a:defRPr sz="100">
                <a:noFill/>
              </a:defRPr>
            </a:lvl1pPr>
          </a:lstStyle>
          <a:p>
            <a:fld id="{425F2178-4DE7-426E-9987-D355361ECD27}" type="datetime1">
              <a:rPr lang="en-GB" smtClean="0"/>
              <a:t>19/10/2024</a:t>
            </a:fld>
            <a:endParaRPr lang="en-GB" dirty="0"/>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9" name="Background">
            <a:extLst>
              <a:ext uri="{FF2B5EF4-FFF2-40B4-BE49-F238E27FC236}">
                <a16:creationId xmlns:a16="http://schemas.microsoft.com/office/drawing/2014/main" id="{22F6F34B-A8D0-4DB2-A40E-DF14A9DD8EC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5" name="Picture Placeholder 24">
            <a:extLst>
              <a:ext uri="{FF2B5EF4-FFF2-40B4-BE49-F238E27FC236}">
                <a16:creationId xmlns:a16="http://schemas.microsoft.com/office/drawing/2014/main" id="{B1AB11E3-DCD9-468D-AF31-A1154B63730A}"/>
              </a:ext>
            </a:extLst>
          </p:cNvPr>
          <p:cNvSpPr>
            <a:spLocks noGrp="1"/>
          </p:cNvSpPr>
          <p:nvPr>
            <p:ph type="pic" sz="quarter" idx="13" hasCustomPrompt="1"/>
          </p:nvPr>
        </p:nvSpPr>
        <p:spPr>
          <a:xfrm>
            <a:off x="0" y="-1"/>
            <a:ext cx="12193200" cy="6861600"/>
          </a:xfrm>
          <a:custGeom>
            <a:avLst/>
            <a:gdLst>
              <a:gd name="connsiteX0" fmla="*/ 0 w 12193200"/>
              <a:gd name="connsiteY0" fmla="*/ 0 h 6861600"/>
              <a:gd name="connsiteX1" fmla="*/ 12193200 w 12193200"/>
              <a:gd name="connsiteY1" fmla="*/ 0 h 6861600"/>
              <a:gd name="connsiteX2" fmla="*/ 12193200 w 12193200"/>
              <a:gd name="connsiteY2" fmla="*/ 6861600 h 6861600"/>
              <a:gd name="connsiteX3" fmla="*/ 0 w 12193200"/>
              <a:gd name="connsiteY3" fmla="*/ 6861600 h 6861600"/>
              <a:gd name="connsiteX4" fmla="*/ 0 w 12193200"/>
              <a:gd name="connsiteY4" fmla="*/ 6858001 h 6861600"/>
              <a:gd name="connsiteX5" fmla="*/ 5915025 w 12193200"/>
              <a:gd name="connsiteY5" fmla="*/ 6858001 h 6861600"/>
              <a:gd name="connsiteX6" fmla="*/ 5915025 w 12193200"/>
              <a:gd name="connsiteY6" fmla="*/ 4077093 h 6861600"/>
              <a:gd name="connsiteX7" fmla="*/ 3519949 w 12193200"/>
              <a:gd name="connsiteY7" fmla="*/ 4077093 h 6861600"/>
              <a:gd name="connsiteX8" fmla="*/ 3519949 w 12193200"/>
              <a:gd name="connsiteY8" fmla="*/ 2975066 h 6861600"/>
              <a:gd name="connsiteX9" fmla="*/ 1 w 12193200"/>
              <a:gd name="connsiteY9" fmla="*/ 2975066 h 6861600"/>
              <a:gd name="connsiteX10" fmla="*/ 1 w 12193200"/>
              <a:gd name="connsiteY10" fmla="*/ 4077093 h 6861600"/>
              <a:gd name="connsiteX11" fmla="*/ 0 w 12193200"/>
              <a:gd name="connsiteY11" fmla="*/ 4077093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3200" h="6861600">
                <a:moveTo>
                  <a:pt x="0" y="0"/>
                </a:moveTo>
                <a:lnTo>
                  <a:pt x="12193200" y="0"/>
                </a:lnTo>
                <a:lnTo>
                  <a:pt x="12193200" y="6861600"/>
                </a:lnTo>
                <a:lnTo>
                  <a:pt x="0" y="6861600"/>
                </a:lnTo>
                <a:lnTo>
                  <a:pt x="0" y="6858001"/>
                </a:lnTo>
                <a:lnTo>
                  <a:pt x="5915025" y="6858001"/>
                </a:lnTo>
                <a:lnTo>
                  <a:pt x="5915025" y="4077093"/>
                </a:lnTo>
                <a:lnTo>
                  <a:pt x="3519949" y="4077093"/>
                </a:lnTo>
                <a:lnTo>
                  <a:pt x="3519949" y="2975066"/>
                </a:lnTo>
                <a:lnTo>
                  <a:pt x="1" y="2975066"/>
                </a:lnTo>
                <a:lnTo>
                  <a:pt x="1" y="4077093"/>
                </a:lnTo>
                <a:lnTo>
                  <a:pt x="0" y="4077093"/>
                </a:lnTo>
                <a:close/>
              </a:path>
            </a:pathLst>
          </a:custGeom>
          <a:solidFill>
            <a:srgbClr val="F9F9F7"/>
          </a:solidFill>
        </p:spPr>
        <p:txBody>
          <a:bodyPr wrap="square" lIns="72000" tIns="72000" bIns="0" anchor="t" anchorCtr="0">
            <a:noAutofit/>
          </a:bodyPr>
          <a:lstStyle>
            <a:lvl1pPr marL="0" indent="0" algn="l">
              <a:spcAft>
                <a:spcPts val="0"/>
              </a:spcAft>
              <a:buNone/>
              <a:defRPr sz="1600"/>
            </a:lvl1pPr>
          </a:lstStyle>
          <a:p>
            <a:r>
              <a:rPr lang="en-GB" noProof="0" dirty="0"/>
              <a:t>Mark placeholder to insert image </a:t>
            </a:r>
            <a:r>
              <a:rPr lang="en-GB" dirty="0"/>
              <a:t>using the Insert tab – Pictures or from Templafy</a:t>
            </a:r>
          </a:p>
        </p:txBody>
      </p:sp>
      <p:sp>
        <p:nvSpPr>
          <p:cNvPr id="2" name="Title 1"/>
          <p:cNvSpPr>
            <a:spLocks noGrp="1"/>
          </p:cNvSpPr>
          <p:nvPr>
            <p:ph type="ctrTitle" hasCustomPrompt="1"/>
          </p:nvPr>
        </p:nvSpPr>
        <p:spPr bwMode="white">
          <a:xfrm>
            <a:off x="360000" y="4472085"/>
            <a:ext cx="4734000" cy="1176240"/>
          </a:xfrm>
        </p:spPr>
        <p:txBody>
          <a:bodyPr anchor="t" anchorCtr="0"/>
          <a:lstStyle>
            <a:lvl1pPr algn="l">
              <a:lnSpc>
                <a:spcPct val="91000"/>
              </a:lnSpc>
              <a:defRPr sz="4100">
                <a:solidFill>
                  <a:schemeClr val="bg1"/>
                </a:solidFill>
              </a:defRPr>
            </a:lvl1pPr>
          </a:lstStyle>
          <a:p>
            <a:r>
              <a:rPr lang="en-GB" dirty="0"/>
              <a:t>Headline</a:t>
            </a:r>
          </a:p>
        </p:txBody>
      </p:sp>
      <p:sp>
        <p:nvSpPr>
          <p:cNvPr id="24" name="Subtitle 2">
            <a:extLst>
              <a:ext uri="{FF2B5EF4-FFF2-40B4-BE49-F238E27FC236}">
                <a16:creationId xmlns:a16="http://schemas.microsoft.com/office/drawing/2014/main" id="{D4561A69-5067-410B-91C5-BE4B74B22D09}"/>
              </a:ext>
            </a:extLst>
          </p:cNvPr>
          <p:cNvSpPr>
            <a:spLocks noGrp="1"/>
          </p:cNvSpPr>
          <p:nvPr>
            <p:ph type="subTitle" idx="1" hasCustomPrompt="1"/>
          </p:nvPr>
        </p:nvSpPr>
        <p:spPr bwMode="white">
          <a:xfrm>
            <a:off x="360000" y="5860800"/>
            <a:ext cx="4734000" cy="544705"/>
          </a:xfrm>
        </p:spPr>
        <p:txBody>
          <a:bodyPr/>
          <a:lstStyle>
            <a:lvl1pPr marL="0" indent="0" algn="l">
              <a:spcBef>
                <a:spcPts val="0"/>
              </a:spcBef>
              <a:buFont typeface="Verdana" panose="020B0604030504040204" pitchFamily="34" charset="0"/>
              <a:buChar char="​"/>
              <a:defRPr sz="1400">
                <a:solidFill>
                  <a:schemeClr val="bg1"/>
                </a:solidFill>
              </a:defRPr>
            </a:lvl1pPr>
            <a:lvl2pPr marL="0" indent="0" algn="l">
              <a:buFont typeface="Verdana" panose="020B0604030504040204" pitchFamily="34" charset="0"/>
              <a:buNone/>
              <a:defRPr sz="1200">
                <a:solidFill>
                  <a:srgbClr val="333333"/>
                </a:solidFill>
              </a:defRPr>
            </a:lvl2pPr>
            <a:lvl3pPr marL="0" indent="0" algn="l">
              <a:buFont typeface="Verdana" panose="020B0604030504040204" pitchFamily="34" charset="0"/>
              <a:buChar char="​"/>
              <a:defRPr sz="1200">
                <a:solidFill>
                  <a:srgbClr val="333333"/>
                </a:solidFill>
              </a:defRPr>
            </a:lvl3pPr>
            <a:lvl4pPr marL="0" indent="0" algn="l">
              <a:buFont typeface="Verdana" panose="020B0604030504040204" pitchFamily="34" charset="0"/>
              <a:buChar char="​"/>
              <a:defRPr sz="1200">
                <a:solidFill>
                  <a:srgbClr val="333333"/>
                </a:solidFill>
              </a:defRPr>
            </a:lvl4pPr>
            <a:lvl5pPr marL="0" indent="0" algn="l">
              <a:buFont typeface="Verdana" panose="020B0604030504040204" pitchFamily="34" charset="0"/>
              <a:buChar char="​"/>
              <a:defRPr sz="1200">
                <a:solidFill>
                  <a:srgbClr val="333333"/>
                </a:solidFill>
              </a:defRPr>
            </a:lvl5pPr>
            <a:lvl6pPr marL="0" indent="0" algn="l">
              <a:buFont typeface="Verdana" panose="020B0604030504040204" pitchFamily="34" charset="0"/>
              <a:buChar char="​"/>
              <a:defRPr sz="1200">
                <a:solidFill>
                  <a:srgbClr val="333333"/>
                </a:solidFill>
              </a:defRPr>
            </a:lvl6pPr>
            <a:lvl7pPr marL="0" indent="0" algn="l">
              <a:buFont typeface="Verdana" panose="020B0604030504040204" pitchFamily="34" charset="0"/>
              <a:buChar char="​"/>
              <a:defRPr sz="1200">
                <a:solidFill>
                  <a:srgbClr val="333333"/>
                </a:solidFill>
              </a:defRPr>
            </a:lvl7pPr>
            <a:lvl8pPr marL="0" indent="0" algn="l">
              <a:buFont typeface="Verdana" panose="020B0604030504040204" pitchFamily="34" charset="0"/>
              <a:buChar char="​"/>
              <a:defRPr sz="1200">
                <a:solidFill>
                  <a:srgbClr val="333333"/>
                </a:solidFill>
              </a:defRPr>
            </a:lvl8pPr>
            <a:lvl9pPr marL="0" indent="0" algn="l">
              <a:buFont typeface="Verdana" panose="020B0604030504040204" pitchFamily="34" charset="0"/>
              <a:buChar char="​"/>
              <a:defRPr sz="1200">
                <a:solidFill>
                  <a:srgbClr val="333333"/>
                </a:solidFill>
              </a:defRPr>
            </a:lvl9pPr>
          </a:lstStyle>
          <a:p>
            <a:r>
              <a:rPr lang="en-GB" dirty="0"/>
              <a:t>Subtitle</a:t>
            </a:r>
          </a:p>
        </p:txBody>
      </p:sp>
      <p:pic>
        <p:nvPicPr>
          <p:cNvPr id="14" name="Logo">
            <a:extLst>
              <a:ext uri="{FF2B5EF4-FFF2-40B4-BE49-F238E27FC236}">
                <a16:creationId xmlns:a16="http://schemas.microsoft.com/office/drawing/2014/main" id="{B01D38AB-220F-4FC4-8219-927BC28D87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001" y="3361634"/>
            <a:ext cx="2617710" cy="327600"/>
          </a:xfrm>
          <a:prstGeom prst="rect">
            <a:avLst/>
          </a:prstGeom>
        </p:spPr>
      </p:pic>
    </p:spTree>
    <p:extLst>
      <p:ext uri="{BB962C8B-B14F-4D97-AF65-F5344CB8AC3E}">
        <p14:creationId xmlns:p14="http://schemas.microsoft.com/office/powerpoint/2010/main" val="5766716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and image key message">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B362E88C-9EAD-4C11-BE6B-5CB3B41E802B}"/>
              </a:ext>
            </a:extLst>
          </p:cNvPr>
          <p:cNvSpPr>
            <a:spLocks noGrp="1"/>
          </p:cNvSpPr>
          <p:nvPr>
            <p:ph type="dt" sz="half" idx="15"/>
          </p:nvPr>
        </p:nvSpPr>
        <p:spPr>
          <a:xfrm>
            <a:off x="0" y="6858000"/>
            <a:ext cx="0" cy="0"/>
          </a:xfrm>
        </p:spPr>
        <p:txBody>
          <a:bodyPr/>
          <a:lstStyle>
            <a:lvl1pPr>
              <a:defRPr sz="100">
                <a:noFill/>
              </a:defRPr>
            </a:lvl1pPr>
          </a:lstStyle>
          <a:p>
            <a:fld id="{D6E0A54B-2742-4705-94BC-3C516614835B}" type="datetime1">
              <a:rPr lang="en-GB" smtClean="0"/>
              <a:t>19/10/2024</a:t>
            </a:fld>
            <a:endParaRPr lang="en-GB" dirty="0"/>
          </a:p>
        </p:txBody>
      </p:sp>
      <p:sp>
        <p:nvSpPr>
          <p:cNvPr id="9" name="Slide Number Placeholder 10" hidden="1">
            <a:extLst>
              <a:ext uri="{FF2B5EF4-FFF2-40B4-BE49-F238E27FC236}">
                <a16:creationId xmlns:a16="http://schemas.microsoft.com/office/drawing/2014/main" id="{42646B51-B8EC-41E6-905C-2EA91C894C8C}"/>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13" name="Picture Placeholder 3">
            <a:extLst>
              <a:ext uri="{FF2B5EF4-FFF2-40B4-BE49-F238E27FC236}">
                <a16:creationId xmlns:a16="http://schemas.microsoft.com/office/drawing/2014/main" id="{734AB29C-AE28-49BA-8CB9-70E6E1E17389}"/>
              </a:ext>
            </a:extLst>
          </p:cNvPr>
          <p:cNvSpPr>
            <a:spLocks noGrp="1"/>
          </p:cNvSpPr>
          <p:nvPr>
            <p:ph type="pic" sz="quarter" idx="14" hasCustomPrompt="1"/>
          </p:nvPr>
        </p:nvSpPr>
        <p:spPr>
          <a:xfrm>
            <a:off x="5290800" y="0"/>
            <a:ext cx="6901200" cy="6858000"/>
          </a:xfrm>
          <a:solidFill>
            <a:srgbClr val="F9F9F7"/>
          </a:solidFill>
        </p:spPr>
        <p:txBody>
          <a:bodyPr lIns="72000" tIns="72000" rIns="72000" anchor="t" anchorCtr="0"/>
          <a:lstStyle>
            <a:lvl1pPr marL="0" indent="0" algn="l">
              <a:spcAft>
                <a:spcPts val="0"/>
              </a:spcAft>
              <a:buNone/>
              <a:defRPr sz="1600"/>
            </a:lvl1pPr>
          </a:lstStyle>
          <a:p>
            <a:r>
              <a:rPr lang="en-GB" noProof="0" dirty="0"/>
              <a:t>Mark placeholder to insert image using the Insert tab – Pictures or from Templafy</a:t>
            </a:r>
          </a:p>
        </p:txBody>
      </p:sp>
      <p:sp>
        <p:nvSpPr>
          <p:cNvPr id="2" name="Title 1"/>
          <p:cNvSpPr>
            <a:spLocks noGrp="1"/>
          </p:cNvSpPr>
          <p:nvPr>
            <p:ph type="title" hasCustomPrompt="1"/>
          </p:nvPr>
        </p:nvSpPr>
        <p:spPr>
          <a:xfrm>
            <a:off x="360000" y="654051"/>
            <a:ext cx="4573774" cy="2349448"/>
          </a:xfrm>
        </p:spPr>
        <p:txBody>
          <a:bodyPr/>
          <a:lstStyle>
            <a:lvl1pPr>
              <a:lnSpc>
                <a:spcPct val="91000"/>
              </a:lnSpc>
              <a:defRPr sz="4100"/>
            </a:lvl1pPr>
          </a:lstStyle>
          <a:p>
            <a:r>
              <a:rPr lang="en-GB" noProof="0" dirty="0"/>
              <a:t>Click to add title</a:t>
            </a:r>
          </a:p>
        </p:txBody>
      </p:sp>
      <p:sp>
        <p:nvSpPr>
          <p:cNvPr id="3" name="Content Placeholder 2"/>
          <p:cNvSpPr>
            <a:spLocks noGrp="1"/>
          </p:cNvSpPr>
          <p:nvPr>
            <p:ph idx="1" hasCustomPrompt="1"/>
          </p:nvPr>
        </p:nvSpPr>
        <p:spPr>
          <a:xfrm>
            <a:off x="360000" y="3352800"/>
            <a:ext cx="4573774" cy="2772697"/>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1" name="Footer Placeholder 10">
            <a:extLst>
              <a:ext uri="{FF2B5EF4-FFF2-40B4-BE49-F238E27FC236}">
                <a16:creationId xmlns:a16="http://schemas.microsoft.com/office/drawing/2014/main" id="{D5FEECF7-4538-440F-96EA-C21501C6A3D6}"/>
              </a:ext>
            </a:extLst>
          </p:cNvPr>
          <p:cNvSpPr>
            <a:spLocks noGrp="1"/>
          </p:cNvSpPr>
          <p:nvPr>
            <p:ph type="ftr" sz="quarter" idx="11"/>
          </p:nvPr>
        </p:nvSpPr>
        <p:spPr>
          <a:xfrm>
            <a:off x="1343963" y="6361043"/>
            <a:ext cx="3588036" cy="221755"/>
          </a:xfrm>
        </p:spPr>
        <p:txBody>
          <a:bodyPr/>
          <a:lstStyle/>
          <a:p>
            <a:endParaRPr lang="en-GB" dirty="0"/>
          </a:p>
        </p:txBody>
      </p:sp>
    </p:spTree>
    <p:extLst>
      <p:ext uri="{BB962C8B-B14F-4D97-AF65-F5344CB8AC3E}">
        <p14:creationId xmlns:p14="http://schemas.microsoft.com/office/powerpoint/2010/main" val="2475563379"/>
      </p:ext>
    </p:extLst>
  </p:cSld>
  <p:clrMapOvr>
    <a:masterClrMapping/>
  </p:clrMapOvr>
  <p:extLst>
    <p:ext uri="{DCECCB84-F9BA-43D5-87BE-67443E8EF086}">
      <p15:sldGuideLst xmlns:p15="http://schemas.microsoft.com/office/powerpoint/2012/main">
        <p15:guide id="1" pos="3329">
          <p15:clr>
            <a:srgbClr val="FBAE40"/>
          </p15:clr>
        </p15:guide>
        <p15:guide id="2" pos="311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and content key message">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734AB29C-AE28-49BA-8CB9-70E6E1E17389}"/>
              </a:ext>
            </a:extLst>
          </p:cNvPr>
          <p:cNvSpPr>
            <a:spLocks noGrp="1"/>
          </p:cNvSpPr>
          <p:nvPr>
            <p:ph type="pic" sz="quarter" idx="14" hasCustomPrompt="1"/>
          </p:nvPr>
        </p:nvSpPr>
        <p:spPr>
          <a:xfrm>
            <a:off x="0" y="0"/>
            <a:ext cx="4928400" cy="6858000"/>
          </a:xfrm>
          <a:solidFill>
            <a:srgbClr val="F9F9F7"/>
          </a:solidFill>
        </p:spPr>
        <p:txBody>
          <a:bodyPr lIns="72000" tIns="72000" rIns="72000" anchor="t" anchorCtr="0"/>
          <a:lstStyle>
            <a:lvl1pPr marL="0" indent="0" algn="l">
              <a:spcAft>
                <a:spcPts val="0"/>
              </a:spcAft>
              <a:buNone/>
              <a:defRPr sz="1600"/>
            </a:lvl1pPr>
          </a:lstStyle>
          <a:p>
            <a:r>
              <a:rPr lang="en-GB" noProof="0" dirty="0"/>
              <a:t>Mark placeholder to insert image using the Insert tab – Pictures or from Templafy</a:t>
            </a:r>
          </a:p>
        </p:txBody>
      </p:sp>
      <p:sp>
        <p:nvSpPr>
          <p:cNvPr id="2" name="Title 1"/>
          <p:cNvSpPr>
            <a:spLocks noGrp="1"/>
          </p:cNvSpPr>
          <p:nvPr>
            <p:ph type="title" hasCustomPrompt="1"/>
          </p:nvPr>
        </p:nvSpPr>
        <p:spPr>
          <a:xfrm>
            <a:off x="5289755" y="654051"/>
            <a:ext cx="6531741" cy="2349448"/>
          </a:xfrm>
        </p:spPr>
        <p:txBody>
          <a:bodyPr/>
          <a:lstStyle>
            <a:lvl1pPr>
              <a:lnSpc>
                <a:spcPct val="91000"/>
              </a:lnSpc>
              <a:defRPr sz="4100"/>
            </a:lvl1pPr>
          </a:lstStyle>
          <a:p>
            <a:r>
              <a:rPr lang="en-GB" noProof="0" dirty="0"/>
              <a:t>Click to add title</a:t>
            </a:r>
          </a:p>
        </p:txBody>
      </p:sp>
      <p:sp>
        <p:nvSpPr>
          <p:cNvPr id="3" name="Content Placeholder 2"/>
          <p:cNvSpPr>
            <a:spLocks noGrp="1"/>
          </p:cNvSpPr>
          <p:nvPr>
            <p:ph idx="1" hasCustomPrompt="1"/>
          </p:nvPr>
        </p:nvSpPr>
        <p:spPr>
          <a:xfrm>
            <a:off x="5289755" y="3352800"/>
            <a:ext cx="6531741" cy="2772697"/>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4" name="Date Placeholder 3">
            <a:extLst>
              <a:ext uri="{FF2B5EF4-FFF2-40B4-BE49-F238E27FC236}">
                <a16:creationId xmlns:a16="http://schemas.microsoft.com/office/drawing/2014/main" id="{E1954FEB-C389-4653-B226-8CADC584E9A4}"/>
              </a:ext>
            </a:extLst>
          </p:cNvPr>
          <p:cNvSpPr>
            <a:spLocks noGrp="1"/>
          </p:cNvSpPr>
          <p:nvPr>
            <p:ph type="dt" sz="half" idx="15"/>
          </p:nvPr>
        </p:nvSpPr>
        <p:spPr/>
        <p:txBody>
          <a:bodyPr/>
          <a:lstStyle/>
          <a:p>
            <a:fld id="{1DBB0413-D636-4A88-A81F-391B29957FA5}" type="datetime1">
              <a:rPr lang="en-GB" smtClean="0"/>
              <a:t>19/10/2024</a:t>
            </a:fld>
            <a:endParaRPr lang="en-GB" dirty="0"/>
          </a:p>
        </p:txBody>
      </p:sp>
      <p:sp>
        <p:nvSpPr>
          <p:cNvPr id="5" name="Footer Placeholder 4">
            <a:extLst>
              <a:ext uri="{FF2B5EF4-FFF2-40B4-BE49-F238E27FC236}">
                <a16:creationId xmlns:a16="http://schemas.microsoft.com/office/drawing/2014/main" id="{3503BFA0-A0B2-46DF-BB77-1FCE2156E1B8}"/>
              </a:ext>
            </a:extLst>
          </p:cNvPr>
          <p:cNvSpPr>
            <a:spLocks noGrp="1"/>
          </p:cNvSpPr>
          <p:nvPr>
            <p:ph type="ftr" sz="quarter" idx="16"/>
          </p:nvPr>
        </p:nvSpPr>
        <p:spPr>
          <a:xfrm>
            <a:off x="5289755" y="6438798"/>
            <a:ext cx="4930245" cy="144000"/>
          </a:xfrm>
        </p:spPr>
        <p:txBody>
          <a:bodyPr/>
          <a:lstStyle/>
          <a:p>
            <a:endParaRPr lang="en-GB" dirty="0"/>
          </a:p>
        </p:txBody>
      </p:sp>
      <p:sp>
        <p:nvSpPr>
          <p:cNvPr id="7" name="Slide Number Placeholder 6">
            <a:extLst>
              <a:ext uri="{FF2B5EF4-FFF2-40B4-BE49-F238E27FC236}">
                <a16:creationId xmlns:a16="http://schemas.microsoft.com/office/drawing/2014/main" id="{34752393-FFA4-4674-9424-10C04085B846}"/>
              </a:ext>
            </a:extLst>
          </p:cNvPr>
          <p:cNvSpPr>
            <a:spLocks noGrp="1"/>
          </p:cNvSpPr>
          <p:nvPr>
            <p:ph type="sldNum" sz="quarter" idx="17"/>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368981122"/>
      </p:ext>
    </p:extLst>
  </p:cSld>
  <p:clrMapOvr>
    <a:masterClrMapping/>
  </p:clrMapOvr>
  <p:extLst>
    <p:ext uri="{DCECCB84-F9BA-43D5-87BE-67443E8EF086}">
      <p15:sldGuideLst xmlns:p15="http://schemas.microsoft.com/office/powerpoint/2012/main">
        <p15:guide id="1" pos="3329">
          <p15:clr>
            <a:srgbClr val="FBAE40"/>
          </p15:clr>
        </p15:guide>
        <p15:guide id="2" pos="310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and image key message cyan">
    <p:spTree>
      <p:nvGrpSpPr>
        <p:cNvPr id="1" name=""/>
        <p:cNvGrpSpPr/>
        <p:nvPr/>
      </p:nvGrpSpPr>
      <p:grpSpPr>
        <a:xfrm>
          <a:off x="0" y="0"/>
          <a:ext cx="0" cy="0"/>
          <a:chOff x="0" y="0"/>
          <a:chExt cx="0" cy="0"/>
        </a:xfrm>
      </p:grpSpPr>
      <p:sp>
        <p:nvSpPr>
          <p:cNvPr id="13" name="Date Placeholder 6" hidden="1">
            <a:extLst>
              <a:ext uri="{FF2B5EF4-FFF2-40B4-BE49-F238E27FC236}">
                <a16:creationId xmlns:a16="http://schemas.microsoft.com/office/drawing/2014/main" id="{35C0182F-ADAB-42FE-8E3F-6E031EAC242C}"/>
              </a:ext>
            </a:extLst>
          </p:cNvPr>
          <p:cNvSpPr>
            <a:spLocks noGrp="1"/>
          </p:cNvSpPr>
          <p:nvPr>
            <p:ph type="dt" sz="half" idx="15"/>
          </p:nvPr>
        </p:nvSpPr>
        <p:spPr>
          <a:xfrm>
            <a:off x="0" y="6858000"/>
            <a:ext cx="0" cy="0"/>
          </a:xfrm>
        </p:spPr>
        <p:txBody>
          <a:bodyPr/>
          <a:lstStyle>
            <a:lvl1pPr>
              <a:defRPr sz="100">
                <a:noFill/>
              </a:defRPr>
            </a:lvl1pPr>
          </a:lstStyle>
          <a:p>
            <a:fld id="{CBF6F6F4-5441-41A4-8CD4-349CB11BC407}" type="datetime1">
              <a:rPr lang="en-GB" smtClean="0"/>
              <a:t>19/10/2024</a:t>
            </a:fld>
            <a:endParaRPr lang="en-GB" dirty="0"/>
          </a:p>
        </p:txBody>
      </p:sp>
      <p:sp>
        <p:nvSpPr>
          <p:cNvPr id="16" name="Slide Number Placeholder 10" hidden="1">
            <a:extLst>
              <a:ext uri="{FF2B5EF4-FFF2-40B4-BE49-F238E27FC236}">
                <a16:creationId xmlns:a16="http://schemas.microsoft.com/office/drawing/2014/main" id="{1B428ADB-22C2-4C2B-9198-91AE2BA16AFC}"/>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15" name="Background">
            <a:extLst>
              <a:ext uri="{FF2B5EF4-FFF2-40B4-BE49-F238E27FC236}">
                <a16:creationId xmlns:a16="http://schemas.microsoft.com/office/drawing/2014/main" id="{CFA65BDB-B1EC-4EF2-BD12-F97D9D8E2041}"/>
              </a:ext>
            </a:extLst>
          </p:cNvPr>
          <p:cNvSpPr/>
          <p:nvPr userDrawn="1"/>
        </p:nvSpPr>
        <p:spPr>
          <a:xfrm>
            <a:off x="-2" y="0"/>
            <a:ext cx="69012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10" name="Picture Placeholder 3">
            <a:extLst>
              <a:ext uri="{FF2B5EF4-FFF2-40B4-BE49-F238E27FC236}">
                <a16:creationId xmlns:a16="http://schemas.microsoft.com/office/drawing/2014/main" id="{46F462CB-49C6-43D4-8FBC-ABA17853FE28}"/>
              </a:ext>
            </a:extLst>
          </p:cNvPr>
          <p:cNvSpPr>
            <a:spLocks noGrp="1"/>
          </p:cNvSpPr>
          <p:nvPr>
            <p:ph type="pic" sz="quarter" idx="14" hasCustomPrompt="1"/>
          </p:nvPr>
        </p:nvSpPr>
        <p:spPr>
          <a:xfrm>
            <a:off x="6901198" y="0"/>
            <a:ext cx="5290801" cy="6858000"/>
          </a:xfrm>
          <a:solidFill>
            <a:srgbClr val="F9F9F7"/>
          </a:solidFill>
        </p:spPr>
        <p:txBody>
          <a:bodyPr lIns="72000" tIns="72000" rIns="72000" anchor="t" anchorCtr="0"/>
          <a:lstStyle>
            <a:lvl1pPr marL="0" indent="0" algn="l">
              <a:spcAft>
                <a:spcPts val="0"/>
              </a:spcAft>
              <a:buNone/>
              <a:defRPr sz="1600"/>
            </a:lvl1pPr>
          </a:lstStyle>
          <a:p>
            <a:r>
              <a:rPr lang="en-GB" noProof="0" dirty="0"/>
              <a:t>Mark placeholder to insert image using the Insert tab – Pictures or from Templafy</a:t>
            </a:r>
          </a:p>
        </p:txBody>
      </p:sp>
      <p:sp>
        <p:nvSpPr>
          <p:cNvPr id="2" name="Title 1"/>
          <p:cNvSpPr>
            <a:spLocks noGrp="1"/>
          </p:cNvSpPr>
          <p:nvPr>
            <p:ph type="title" hasCustomPrompt="1"/>
          </p:nvPr>
        </p:nvSpPr>
        <p:spPr>
          <a:xfrm>
            <a:off x="360000" y="654051"/>
            <a:ext cx="6184800" cy="2349448"/>
          </a:xfrm>
        </p:spPr>
        <p:txBody>
          <a:bodyPr/>
          <a:lstStyle>
            <a:lvl1pPr>
              <a:lnSpc>
                <a:spcPct val="91000"/>
              </a:lnSpc>
              <a:defRPr sz="4100">
                <a:solidFill>
                  <a:schemeClr val="bg1"/>
                </a:solidFill>
              </a:defRPr>
            </a:lvl1pPr>
          </a:lstStyle>
          <a:p>
            <a:r>
              <a:rPr lang="en-GB" noProof="0" dirty="0"/>
              <a:t>Click to add title</a:t>
            </a:r>
          </a:p>
        </p:txBody>
      </p:sp>
      <p:sp>
        <p:nvSpPr>
          <p:cNvPr id="3" name="Content Placeholder 2"/>
          <p:cNvSpPr>
            <a:spLocks noGrp="1"/>
          </p:cNvSpPr>
          <p:nvPr>
            <p:ph idx="1" hasCustomPrompt="1"/>
          </p:nvPr>
        </p:nvSpPr>
        <p:spPr>
          <a:xfrm>
            <a:off x="360000" y="3352800"/>
            <a:ext cx="6184800" cy="27726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1" name="Footer Placeholder 10">
            <a:extLst>
              <a:ext uri="{FF2B5EF4-FFF2-40B4-BE49-F238E27FC236}">
                <a16:creationId xmlns:a16="http://schemas.microsoft.com/office/drawing/2014/main" id="{D5FEECF7-4538-440F-96EA-C21501C6A3D6}"/>
              </a:ext>
            </a:extLst>
          </p:cNvPr>
          <p:cNvSpPr>
            <a:spLocks noGrp="1"/>
          </p:cNvSpPr>
          <p:nvPr>
            <p:ph type="ftr" sz="quarter" idx="11"/>
          </p:nvPr>
        </p:nvSpPr>
        <p:spPr>
          <a:xfrm>
            <a:off x="1343963" y="6367354"/>
            <a:ext cx="5198435" cy="215444"/>
          </a:xfrm>
        </p:spPr>
        <p:txBody>
          <a:bodyPr/>
          <a:lstStyle>
            <a:lvl1pPr>
              <a:defRPr>
                <a:solidFill>
                  <a:schemeClr val="bg1"/>
                </a:solidFill>
              </a:defRPr>
            </a:lvl1pPr>
          </a:lstStyle>
          <a:p>
            <a:endParaRPr lang="en-GB" dirty="0"/>
          </a:p>
        </p:txBody>
      </p:sp>
      <p:sp>
        <p:nvSpPr>
          <p:cNvPr id="14" name="Lav dynamik">
            <a:extLst>
              <a:ext uri="{FF2B5EF4-FFF2-40B4-BE49-F238E27FC236}">
                <a16:creationId xmlns:a16="http://schemas.microsoft.com/office/drawing/2014/main" id="{1A0DCCFC-0F80-4FEA-BB6A-651AF6A10A44}"/>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en-GB" sz="700" dirty="0">
                <a:solidFill>
                  <a:schemeClr val="bg1"/>
                </a:solidFill>
              </a:rPr>
              <a:t>Ramboll</a:t>
            </a:r>
          </a:p>
        </p:txBody>
      </p:sp>
    </p:spTree>
    <p:extLst>
      <p:ext uri="{BB962C8B-B14F-4D97-AF65-F5344CB8AC3E}">
        <p14:creationId xmlns:p14="http://schemas.microsoft.com/office/powerpoint/2010/main" val="2751567655"/>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and two content key message cyan">
    <p:spTree>
      <p:nvGrpSpPr>
        <p:cNvPr id="1" name=""/>
        <p:cNvGrpSpPr/>
        <p:nvPr/>
      </p:nvGrpSpPr>
      <p:grpSpPr>
        <a:xfrm>
          <a:off x="0" y="0"/>
          <a:ext cx="0" cy="0"/>
          <a:chOff x="0" y="0"/>
          <a:chExt cx="0" cy="0"/>
        </a:xfrm>
      </p:grpSpPr>
      <p:sp>
        <p:nvSpPr>
          <p:cNvPr id="11" name="Footer Placeholder 8" hidden="1">
            <a:extLst>
              <a:ext uri="{FF2B5EF4-FFF2-40B4-BE49-F238E27FC236}">
                <a16:creationId xmlns:a16="http://schemas.microsoft.com/office/drawing/2014/main" id="{FEDDE2A4-F6B9-48F4-9D70-713FCBC801A1}"/>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0" name="Picture Placeholder 3">
            <a:extLst>
              <a:ext uri="{FF2B5EF4-FFF2-40B4-BE49-F238E27FC236}">
                <a16:creationId xmlns:a16="http://schemas.microsoft.com/office/drawing/2014/main" id="{46F462CB-49C6-43D4-8FBC-ABA17853FE28}"/>
              </a:ext>
            </a:extLst>
          </p:cNvPr>
          <p:cNvSpPr>
            <a:spLocks noGrp="1"/>
          </p:cNvSpPr>
          <p:nvPr>
            <p:ph type="pic" sz="quarter" idx="14" hasCustomPrompt="1"/>
          </p:nvPr>
        </p:nvSpPr>
        <p:spPr>
          <a:xfrm>
            <a:off x="0" y="0"/>
            <a:ext cx="5290801" cy="6858000"/>
          </a:xfrm>
          <a:solidFill>
            <a:srgbClr val="F9F9F7"/>
          </a:solidFill>
        </p:spPr>
        <p:txBody>
          <a:bodyPr lIns="72000" tIns="72000" rIns="72000" anchor="t" anchorCtr="0"/>
          <a:lstStyle>
            <a:lvl1pPr marL="0" indent="0" algn="l">
              <a:spcAft>
                <a:spcPts val="0"/>
              </a:spcAft>
              <a:buNone/>
              <a:defRPr sz="1600"/>
            </a:lvl1pPr>
          </a:lstStyle>
          <a:p>
            <a:r>
              <a:rPr lang="en-GB" noProof="0" dirty="0"/>
              <a:t>Mark placeholder to insert image using the Insert tab – Pictures or from Templafy</a:t>
            </a:r>
          </a:p>
        </p:txBody>
      </p:sp>
      <p:sp>
        <p:nvSpPr>
          <p:cNvPr id="15" name="Background">
            <a:extLst>
              <a:ext uri="{FF2B5EF4-FFF2-40B4-BE49-F238E27FC236}">
                <a16:creationId xmlns:a16="http://schemas.microsoft.com/office/drawing/2014/main" id="{CFA65BDB-B1EC-4EF2-BD12-F97D9D8E2041}"/>
              </a:ext>
            </a:extLst>
          </p:cNvPr>
          <p:cNvSpPr/>
          <p:nvPr userDrawn="1"/>
        </p:nvSpPr>
        <p:spPr>
          <a:xfrm>
            <a:off x="5290800" y="0"/>
            <a:ext cx="69012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5650802" y="654051"/>
            <a:ext cx="6184800" cy="2349448"/>
          </a:xfrm>
        </p:spPr>
        <p:txBody>
          <a:bodyPr/>
          <a:lstStyle>
            <a:lvl1pPr>
              <a:lnSpc>
                <a:spcPct val="91000"/>
              </a:lnSpc>
              <a:defRPr sz="4100">
                <a:solidFill>
                  <a:schemeClr val="bg1"/>
                </a:solidFill>
              </a:defRPr>
            </a:lvl1pPr>
          </a:lstStyle>
          <a:p>
            <a:r>
              <a:rPr lang="en-GB" noProof="0" dirty="0"/>
              <a:t>Click to add title</a:t>
            </a:r>
          </a:p>
        </p:txBody>
      </p:sp>
      <p:sp>
        <p:nvSpPr>
          <p:cNvPr id="3" name="Content Placeholder 2"/>
          <p:cNvSpPr>
            <a:spLocks noGrp="1"/>
          </p:cNvSpPr>
          <p:nvPr>
            <p:ph idx="1" hasCustomPrompt="1"/>
          </p:nvPr>
        </p:nvSpPr>
        <p:spPr>
          <a:xfrm>
            <a:off x="5650802" y="3352800"/>
            <a:ext cx="6184800" cy="27726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4" name="Date Placeholder 3">
            <a:extLst>
              <a:ext uri="{FF2B5EF4-FFF2-40B4-BE49-F238E27FC236}">
                <a16:creationId xmlns:a16="http://schemas.microsoft.com/office/drawing/2014/main" id="{D7871951-D21A-4AD7-B0ED-D9EDFD6FD215}"/>
              </a:ext>
            </a:extLst>
          </p:cNvPr>
          <p:cNvSpPr>
            <a:spLocks noGrp="1"/>
          </p:cNvSpPr>
          <p:nvPr>
            <p:ph type="dt" sz="half" idx="15"/>
          </p:nvPr>
        </p:nvSpPr>
        <p:spPr/>
        <p:txBody>
          <a:bodyPr/>
          <a:lstStyle>
            <a:lvl1pPr>
              <a:defRPr>
                <a:solidFill>
                  <a:schemeClr val="bg1"/>
                </a:solidFill>
              </a:defRPr>
            </a:lvl1pPr>
          </a:lstStyle>
          <a:p>
            <a:fld id="{70BCD914-E483-426C-85F6-2EF628DF6B68}" type="datetime1">
              <a:rPr lang="en-GB" smtClean="0"/>
              <a:t>19/10/2024</a:t>
            </a:fld>
            <a:endParaRPr lang="en-GB" dirty="0"/>
          </a:p>
        </p:txBody>
      </p:sp>
      <p:sp>
        <p:nvSpPr>
          <p:cNvPr id="7" name="Slide Number Placeholder 6">
            <a:extLst>
              <a:ext uri="{FF2B5EF4-FFF2-40B4-BE49-F238E27FC236}">
                <a16:creationId xmlns:a16="http://schemas.microsoft.com/office/drawing/2014/main" id="{0D78F7CD-9DD3-4685-B0A9-7CE0ABF9F107}"/>
              </a:ext>
            </a:extLst>
          </p:cNvPr>
          <p:cNvSpPr>
            <a:spLocks noGrp="1"/>
          </p:cNvSpPr>
          <p:nvPr>
            <p:ph type="sldNum" sz="quarter" idx="17"/>
          </p:nvPr>
        </p:nvSpPr>
        <p:spPr/>
        <p:txBody>
          <a:bodyPr/>
          <a:lstStyle>
            <a:lvl1pPr>
              <a:defRPr>
                <a:solidFill>
                  <a:schemeClr val="bg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4097920717"/>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key message cyan (A)">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CFA65BDB-B1EC-4EF2-BD12-F97D9D8E2041}"/>
              </a:ext>
            </a:extLst>
          </p:cNvPr>
          <p:cNvSpPr/>
          <p:nvPr userDrawn="1"/>
        </p:nvSpPr>
        <p:spPr>
          <a:xfrm>
            <a:off x="-2" y="0"/>
            <a:ext cx="69012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7258225" y="654051"/>
            <a:ext cx="4563272" cy="2349448"/>
          </a:xfrm>
        </p:spPr>
        <p:txBody>
          <a:bodyPr/>
          <a:lstStyle>
            <a:lvl1pPr>
              <a:lnSpc>
                <a:spcPct val="91000"/>
              </a:lnSpc>
              <a:defRPr sz="4100"/>
            </a:lvl1pPr>
          </a:lstStyle>
          <a:p>
            <a:r>
              <a:rPr lang="en-GB" noProof="0" dirty="0"/>
              <a:t>Click to add title</a:t>
            </a:r>
          </a:p>
        </p:txBody>
      </p:sp>
      <p:sp>
        <p:nvSpPr>
          <p:cNvPr id="3" name="Content Placeholder 2"/>
          <p:cNvSpPr>
            <a:spLocks noGrp="1"/>
          </p:cNvSpPr>
          <p:nvPr>
            <p:ph idx="1" hasCustomPrompt="1"/>
          </p:nvPr>
        </p:nvSpPr>
        <p:spPr>
          <a:xfrm>
            <a:off x="7258225" y="3352800"/>
            <a:ext cx="4563272" cy="2772697"/>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6" name="Content Placeholder 3">
            <a:extLst>
              <a:ext uri="{FF2B5EF4-FFF2-40B4-BE49-F238E27FC236}">
                <a16:creationId xmlns:a16="http://schemas.microsoft.com/office/drawing/2014/main" id="{03407EFD-739B-433D-AABC-B74FC5DD6592}"/>
              </a:ext>
            </a:extLst>
          </p:cNvPr>
          <p:cNvSpPr>
            <a:spLocks noGrp="1"/>
          </p:cNvSpPr>
          <p:nvPr>
            <p:ph sz="half" idx="2" hasCustomPrompt="1"/>
          </p:nvPr>
        </p:nvSpPr>
        <p:spPr>
          <a:xfrm>
            <a:off x="360000" y="654050"/>
            <a:ext cx="6184172" cy="54702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0C03372A-7FA0-487B-AC8F-173641FF69F1}"/>
              </a:ext>
            </a:extLst>
          </p:cNvPr>
          <p:cNvSpPr>
            <a:spLocks noGrp="1"/>
          </p:cNvSpPr>
          <p:nvPr>
            <p:ph type="dt" sz="half" idx="10"/>
          </p:nvPr>
        </p:nvSpPr>
        <p:spPr/>
        <p:txBody>
          <a:bodyPr/>
          <a:lstStyle/>
          <a:p>
            <a:fld id="{4E9FF2C3-8710-40BF-B3B3-D7B58EBAEE70}" type="datetime1">
              <a:rPr lang="en-GB" smtClean="0"/>
              <a:t>19/10/2024</a:t>
            </a:fld>
            <a:endParaRPr lang="en-GB" dirty="0"/>
          </a:p>
        </p:txBody>
      </p:sp>
      <p:sp>
        <p:nvSpPr>
          <p:cNvPr id="11" name="Footer Placeholder 10">
            <a:extLst>
              <a:ext uri="{FF2B5EF4-FFF2-40B4-BE49-F238E27FC236}">
                <a16:creationId xmlns:a16="http://schemas.microsoft.com/office/drawing/2014/main" id="{D5FEECF7-4538-440F-96EA-C21501C6A3D6}"/>
              </a:ext>
            </a:extLst>
          </p:cNvPr>
          <p:cNvSpPr>
            <a:spLocks noGrp="1"/>
          </p:cNvSpPr>
          <p:nvPr>
            <p:ph type="ftr" sz="quarter" idx="11"/>
          </p:nvPr>
        </p:nvSpPr>
        <p:spPr>
          <a:xfrm>
            <a:off x="1343963" y="6438798"/>
            <a:ext cx="5200209" cy="144000"/>
          </a:xfrm>
        </p:spPr>
        <p:txBody>
          <a:bodyPr/>
          <a:lstStyle>
            <a:lvl1pPr>
              <a:defRPr>
                <a:solidFill>
                  <a:schemeClr val="bg1"/>
                </a:solidFill>
              </a:defRPr>
            </a:lvl1pPr>
          </a:lstStyle>
          <a:p>
            <a:endParaRPr lang="en-GB" dirty="0"/>
          </a:p>
        </p:txBody>
      </p:sp>
      <p:sp>
        <p:nvSpPr>
          <p:cNvPr id="12" name="Slide Number Placeholder 11">
            <a:extLst>
              <a:ext uri="{FF2B5EF4-FFF2-40B4-BE49-F238E27FC236}">
                <a16:creationId xmlns:a16="http://schemas.microsoft.com/office/drawing/2014/main" id="{804AFF32-2AA2-423E-A356-4B61B59F5954}"/>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13" name="Lav dynamik">
            <a:extLst>
              <a:ext uri="{FF2B5EF4-FFF2-40B4-BE49-F238E27FC236}">
                <a16:creationId xmlns:a16="http://schemas.microsoft.com/office/drawing/2014/main" id="{54F492D0-8979-441C-B481-C115B7F6449C}"/>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en-GB" sz="700" dirty="0">
                <a:solidFill>
                  <a:schemeClr val="bg1"/>
                </a:solidFill>
              </a:rPr>
              <a:t>Ramboll</a:t>
            </a:r>
          </a:p>
        </p:txBody>
      </p:sp>
    </p:spTree>
    <p:extLst>
      <p:ext uri="{BB962C8B-B14F-4D97-AF65-F5344CB8AC3E}">
        <p14:creationId xmlns:p14="http://schemas.microsoft.com/office/powerpoint/2010/main" val="3633085674"/>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key message cyan (B)">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1" y="0"/>
            <a:ext cx="4303713"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360000" y="654050"/>
            <a:ext cx="3584974" cy="1175446"/>
          </a:xfrm>
        </p:spPr>
        <p:txBody>
          <a:bodyPr/>
          <a:lstStyle>
            <a:lvl1pPr>
              <a:lnSpc>
                <a:spcPct val="91000"/>
              </a:lnSpc>
              <a:defRPr sz="4100">
                <a:solidFill>
                  <a:schemeClr val="bg1"/>
                </a:solidFill>
              </a:defRPr>
            </a:lvl1pPr>
          </a:lstStyle>
          <a:p>
            <a:r>
              <a:rPr lang="en-GB" noProof="0" dirty="0"/>
              <a:t>Click to add title</a:t>
            </a:r>
          </a:p>
        </p:txBody>
      </p:sp>
      <p:sp>
        <p:nvSpPr>
          <p:cNvPr id="3" name="Content Placeholder 2"/>
          <p:cNvSpPr>
            <a:spLocks noGrp="1"/>
          </p:cNvSpPr>
          <p:nvPr>
            <p:ph idx="1" hasCustomPrompt="1"/>
          </p:nvPr>
        </p:nvSpPr>
        <p:spPr>
          <a:xfrm>
            <a:off x="360000" y="3351600"/>
            <a:ext cx="3584974" cy="2772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661997" y="654050"/>
            <a:ext cx="7170004" cy="5470246"/>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chemeClr val="tx2"/>
                </a:solidFill>
              </a:defRPr>
            </a:lvl5pPr>
            <a:lvl6pPr>
              <a:defRPr>
                <a:solidFill>
                  <a:schemeClr val="tx2"/>
                </a:solidFill>
              </a:defRPr>
            </a:lvl6pPr>
            <a:lvl7pPr>
              <a:defRPr>
                <a:solidFill>
                  <a:srgbClr val="333333"/>
                </a:solidFill>
              </a:defRPr>
            </a:lvl7pPr>
            <a:lvl8pPr>
              <a:defRPr>
                <a:solidFill>
                  <a:srgbClr val="333333"/>
                </a:solidFill>
              </a:defRPr>
            </a:lvl8pPr>
            <a:lvl9pPr>
              <a:defRPr>
                <a:solidFill>
                  <a:srgbClr val="333333"/>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64FF4A83-F11D-4BA4-ACA2-28A4736CF962}"/>
              </a:ext>
            </a:extLst>
          </p:cNvPr>
          <p:cNvSpPr>
            <a:spLocks noGrp="1"/>
          </p:cNvSpPr>
          <p:nvPr>
            <p:ph type="dt" sz="half" idx="10"/>
          </p:nvPr>
        </p:nvSpPr>
        <p:spPr/>
        <p:txBody>
          <a:bodyPr/>
          <a:lstStyle/>
          <a:p>
            <a:fld id="{34D0A4BB-74F6-4681-9DC6-F9F98F5AB1EC}" type="datetime1">
              <a:rPr lang="en-GB" smtClean="0"/>
              <a:t>19/10/2024</a:t>
            </a:fld>
            <a:endParaRPr lang="en-GB" dirty="0"/>
          </a:p>
        </p:txBody>
      </p:sp>
      <p:sp>
        <p:nvSpPr>
          <p:cNvPr id="9" name="Footer Placeholder 8">
            <a:extLst>
              <a:ext uri="{FF2B5EF4-FFF2-40B4-BE49-F238E27FC236}">
                <a16:creationId xmlns:a16="http://schemas.microsoft.com/office/drawing/2014/main" id="{86FF72C8-12DE-429B-98AC-66256B00C413}"/>
              </a:ext>
            </a:extLst>
          </p:cNvPr>
          <p:cNvSpPr>
            <a:spLocks noGrp="1"/>
          </p:cNvSpPr>
          <p:nvPr>
            <p:ph type="ftr" sz="quarter" idx="11"/>
          </p:nvPr>
        </p:nvSpPr>
        <p:spPr>
          <a:xfrm>
            <a:off x="4661996" y="6438798"/>
            <a:ext cx="5558003" cy="144000"/>
          </a:xfrm>
        </p:spPr>
        <p:txBody>
          <a:bodyPr/>
          <a:lstStyle/>
          <a:p>
            <a:endParaRPr lang="en-GB" dirty="0"/>
          </a:p>
        </p:txBody>
      </p:sp>
      <p:sp>
        <p:nvSpPr>
          <p:cNvPr id="11" name="Slide Number Placeholder 10">
            <a:extLst>
              <a:ext uri="{FF2B5EF4-FFF2-40B4-BE49-F238E27FC236}">
                <a16:creationId xmlns:a16="http://schemas.microsoft.com/office/drawing/2014/main" id="{FF8271F6-50AB-44A1-9998-6F78F158F9A9}"/>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13" name="Lav dynamik">
            <a:extLst>
              <a:ext uri="{FF2B5EF4-FFF2-40B4-BE49-F238E27FC236}">
                <a16:creationId xmlns:a16="http://schemas.microsoft.com/office/drawing/2014/main" id="{6D075D77-F3B6-4EB5-9E52-AB5745AED53F}"/>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en-GB" sz="700" dirty="0">
                <a:solidFill>
                  <a:schemeClr val="bg1"/>
                </a:solidFill>
              </a:rPr>
              <a:t>Ramboll</a:t>
            </a:r>
          </a:p>
        </p:txBody>
      </p:sp>
    </p:spTree>
    <p:extLst>
      <p:ext uri="{BB962C8B-B14F-4D97-AF65-F5344CB8AC3E}">
        <p14:creationId xmlns:p14="http://schemas.microsoft.com/office/powerpoint/2010/main" val="3914093151"/>
      </p:ext>
    </p:extLst>
  </p:cSld>
  <p:clrMapOvr>
    <a:masterClrMapping/>
  </p:clrMapOvr>
  <p:extLst>
    <p:ext uri="{DCECCB84-F9BA-43D5-87BE-67443E8EF086}">
      <p15:sldGuideLst xmlns:p15="http://schemas.microsoft.com/office/powerpoint/2012/main">
        <p15:guide id="1" pos="293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and two content key message pebble">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46F462CB-49C6-43D4-8FBC-ABA17853FE28}"/>
              </a:ext>
            </a:extLst>
          </p:cNvPr>
          <p:cNvSpPr>
            <a:spLocks noGrp="1"/>
          </p:cNvSpPr>
          <p:nvPr>
            <p:ph type="pic" sz="quarter" idx="14" hasCustomPrompt="1"/>
          </p:nvPr>
        </p:nvSpPr>
        <p:spPr>
          <a:xfrm>
            <a:off x="0" y="0"/>
            <a:ext cx="5290801" cy="6858000"/>
          </a:xfrm>
          <a:solidFill>
            <a:srgbClr val="F9F9F7"/>
          </a:solidFill>
        </p:spPr>
        <p:txBody>
          <a:bodyPr lIns="72000" tIns="72000" rIns="72000" anchor="t" anchorCtr="0"/>
          <a:lstStyle>
            <a:lvl1pPr marL="0" indent="0" algn="l">
              <a:spcAft>
                <a:spcPts val="0"/>
              </a:spcAft>
              <a:buNone/>
              <a:defRPr sz="1600"/>
            </a:lvl1pPr>
          </a:lstStyle>
          <a:p>
            <a:r>
              <a:rPr lang="en-GB" noProof="0" dirty="0"/>
              <a:t>Mark placeholder to insert image using the Insert tab – Pictures or from Templafy</a:t>
            </a:r>
          </a:p>
        </p:txBody>
      </p:sp>
      <p:sp>
        <p:nvSpPr>
          <p:cNvPr id="15" name="Background">
            <a:extLst>
              <a:ext uri="{FF2B5EF4-FFF2-40B4-BE49-F238E27FC236}">
                <a16:creationId xmlns:a16="http://schemas.microsoft.com/office/drawing/2014/main" id="{CFA65BDB-B1EC-4EF2-BD12-F97D9D8E2041}"/>
              </a:ext>
            </a:extLst>
          </p:cNvPr>
          <p:cNvSpPr/>
          <p:nvPr userDrawn="1"/>
        </p:nvSpPr>
        <p:spPr>
          <a:xfrm>
            <a:off x="5290800" y="0"/>
            <a:ext cx="6901200" cy="6861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5648399" y="654050"/>
            <a:ext cx="6184800" cy="2349449"/>
          </a:xfrm>
        </p:spPr>
        <p:txBody>
          <a:bodyPr/>
          <a:lstStyle>
            <a:lvl1pPr>
              <a:lnSpc>
                <a:spcPct val="91000"/>
              </a:lnSpc>
              <a:defRPr sz="4100">
                <a:solidFill>
                  <a:schemeClr val="tx2"/>
                </a:solidFill>
              </a:defRPr>
            </a:lvl1pPr>
          </a:lstStyle>
          <a:p>
            <a:r>
              <a:rPr lang="en-GB" noProof="0" dirty="0"/>
              <a:t>Click to add title</a:t>
            </a:r>
          </a:p>
        </p:txBody>
      </p:sp>
      <p:sp>
        <p:nvSpPr>
          <p:cNvPr id="3" name="Content Placeholder 2"/>
          <p:cNvSpPr>
            <a:spLocks noGrp="1"/>
          </p:cNvSpPr>
          <p:nvPr>
            <p:ph idx="1" hasCustomPrompt="1"/>
          </p:nvPr>
        </p:nvSpPr>
        <p:spPr>
          <a:xfrm>
            <a:off x="5648399" y="3352800"/>
            <a:ext cx="6184800" cy="2772697"/>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chemeClr val="tx2"/>
                </a:solidFill>
              </a:defRPr>
            </a:lvl5pPr>
            <a:lvl6pPr>
              <a:defRPr>
                <a:solidFill>
                  <a:schemeClr val="tx2"/>
                </a:solidFill>
              </a:defRPr>
            </a:lvl6pPr>
            <a:lvl7pPr>
              <a:defRPr>
                <a:solidFill>
                  <a:srgbClr val="333333"/>
                </a:solidFill>
              </a:defRPr>
            </a:lvl7pPr>
            <a:lvl8pPr>
              <a:defRPr>
                <a:solidFill>
                  <a:srgbClr val="333333"/>
                </a:solidFill>
              </a:defRPr>
            </a:lvl8pPr>
            <a:lvl9pPr>
              <a:defRPr>
                <a:solidFill>
                  <a:srgbClr val="333333"/>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6" name="Date Placeholder 5">
            <a:extLst>
              <a:ext uri="{FF2B5EF4-FFF2-40B4-BE49-F238E27FC236}">
                <a16:creationId xmlns:a16="http://schemas.microsoft.com/office/drawing/2014/main" id="{8C9341C1-1ACE-4D5F-954C-E2A9E304D580}"/>
              </a:ext>
            </a:extLst>
          </p:cNvPr>
          <p:cNvSpPr>
            <a:spLocks noGrp="1"/>
          </p:cNvSpPr>
          <p:nvPr>
            <p:ph type="dt" sz="half" idx="15"/>
          </p:nvPr>
        </p:nvSpPr>
        <p:spPr/>
        <p:txBody>
          <a:bodyPr/>
          <a:lstStyle/>
          <a:p>
            <a:fld id="{0DF2F88C-5681-4BF8-ACCE-2289D8306689}" type="datetime1">
              <a:rPr lang="en-GB" smtClean="0"/>
              <a:t>19/10/2024</a:t>
            </a:fld>
            <a:endParaRPr lang="en-GB" dirty="0"/>
          </a:p>
        </p:txBody>
      </p:sp>
      <p:sp>
        <p:nvSpPr>
          <p:cNvPr id="8" name="Footer Placeholder 7">
            <a:extLst>
              <a:ext uri="{FF2B5EF4-FFF2-40B4-BE49-F238E27FC236}">
                <a16:creationId xmlns:a16="http://schemas.microsoft.com/office/drawing/2014/main" id="{B3E03AEF-76B9-47EF-ADA3-08AB46B86899}"/>
              </a:ext>
            </a:extLst>
          </p:cNvPr>
          <p:cNvSpPr>
            <a:spLocks noGrp="1"/>
          </p:cNvSpPr>
          <p:nvPr>
            <p:ph type="ftr" sz="quarter" idx="16"/>
          </p:nvPr>
        </p:nvSpPr>
        <p:spPr>
          <a:xfrm>
            <a:off x="5648399" y="6438798"/>
            <a:ext cx="4571601" cy="144000"/>
          </a:xfrm>
        </p:spPr>
        <p:txBody>
          <a:bodyPr/>
          <a:lstStyle/>
          <a:p>
            <a:endParaRPr lang="en-GB" dirty="0"/>
          </a:p>
        </p:txBody>
      </p:sp>
      <p:sp>
        <p:nvSpPr>
          <p:cNvPr id="9" name="Slide Number Placeholder 8">
            <a:extLst>
              <a:ext uri="{FF2B5EF4-FFF2-40B4-BE49-F238E27FC236}">
                <a16:creationId xmlns:a16="http://schemas.microsoft.com/office/drawing/2014/main" id="{20036FE6-E32E-4510-9DFD-1E1585232786}"/>
              </a:ext>
            </a:extLst>
          </p:cNvPr>
          <p:cNvSpPr>
            <a:spLocks noGrp="1"/>
          </p:cNvSpPr>
          <p:nvPr>
            <p:ph type="sldNum" sz="quarter" idx="17"/>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409627768"/>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key message pebble">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0" y="0"/>
            <a:ext cx="4302000" cy="6861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360000" y="654050"/>
            <a:ext cx="3584974" cy="1175446"/>
          </a:xfrm>
        </p:spPr>
        <p:txBody>
          <a:bodyPr/>
          <a:lstStyle>
            <a:lvl1pPr>
              <a:lnSpc>
                <a:spcPct val="91000"/>
              </a:lnSpc>
              <a:defRPr sz="4100">
                <a:solidFill>
                  <a:schemeClr val="tx2"/>
                </a:solidFill>
              </a:defRPr>
            </a:lvl1pPr>
          </a:lstStyle>
          <a:p>
            <a:r>
              <a:rPr lang="en-GB" noProof="0" dirty="0"/>
              <a:t>Click to add title</a:t>
            </a:r>
          </a:p>
        </p:txBody>
      </p:sp>
      <p:sp>
        <p:nvSpPr>
          <p:cNvPr id="3" name="Content Placeholder 2"/>
          <p:cNvSpPr>
            <a:spLocks noGrp="1"/>
          </p:cNvSpPr>
          <p:nvPr>
            <p:ph idx="1" hasCustomPrompt="1"/>
          </p:nvPr>
        </p:nvSpPr>
        <p:spPr>
          <a:xfrm>
            <a:off x="360000" y="3351600"/>
            <a:ext cx="3584974" cy="2772000"/>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chemeClr val="tx2"/>
                </a:solidFill>
              </a:defRPr>
            </a:lvl5pPr>
            <a:lvl6pPr>
              <a:defRPr>
                <a:solidFill>
                  <a:schemeClr val="tx2"/>
                </a:solidFill>
              </a:defRPr>
            </a:lvl6pPr>
            <a:lvl7pPr>
              <a:defRPr>
                <a:solidFill>
                  <a:srgbClr val="333333"/>
                </a:solidFill>
              </a:defRPr>
            </a:lvl7pPr>
            <a:lvl8pPr>
              <a:defRPr>
                <a:solidFill>
                  <a:srgbClr val="333333"/>
                </a:solidFill>
              </a:defRPr>
            </a:lvl8pPr>
            <a:lvl9pPr>
              <a:defRPr>
                <a:solidFill>
                  <a:srgbClr val="333333"/>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661997" y="654050"/>
            <a:ext cx="7170004" cy="5470246"/>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chemeClr val="tx2"/>
                </a:solidFill>
              </a:defRPr>
            </a:lvl5pPr>
            <a:lvl6pPr>
              <a:defRPr>
                <a:solidFill>
                  <a:schemeClr val="tx2"/>
                </a:solidFill>
              </a:defRPr>
            </a:lvl6pPr>
            <a:lvl7pPr>
              <a:defRPr>
                <a:solidFill>
                  <a:srgbClr val="333333"/>
                </a:solidFill>
              </a:defRPr>
            </a:lvl7pPr>
            <a:lvl8pPr>
              <a:defRPr>
                <a:solidFill>
                  <a:srgbClr val="333333"/>
                </a:solidFill>
              </a:defRPr>
            </a:lvl8pPr>
            <a:lvl9pPr>
              <a:defRPr>
                <a:solidFill>
                  <a:srgbClr val="333333"/>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290BD52F-5F30-4092-B6BD-BC68EBA8074D}"/>
              </a:ext>
            </a:extLst>
          </p:cNvPr>
          <p:cNvSpPr>
            <a:spLocks noGrp="1"/>
          </p:cNvSpPr>
          <p:nvPr>
            <p:ph type="dt" sz="half" idx="10"/>
          </p:nvPr>
        </p:nvSpPr>
        <p:spPr/>
        <p:txBody>
          <a:bodyPr/>
          <a:lstStyle/>
          <a:p>
            <a:fld id="{EEC5AD41-9AE9-425D-A1E3-6E4E8B852E15}" type="datetime1">
              <a:rPr lang="en-GB" smtClean="0"/>
              <a:t>19/10/2024</a:t>
            </a:fld>
            <a:endParaRPr lang="en-GB" dirty="0"/>
          </a:p>
        </p:txBody>
      </p:sp>
      <p:sp>
        <p:nvSpPr>
          <p:cNvPr id="9" name="Footer Placeholder 8">
            <a:extLst>
              <a:ext uri="{FF2B5EF4-FFF2-40B4-BE49-F238E27FC236}">
                <a16:creationId xmlns:a16="http://schemas.microsoft.com/office/drawing/2014/main" id="{463160CC-677A-4E30-9B6F-4DD30FA62861}"/>
              </a:ext>
            </a:extLst>
          </p:cNvPr>
          <p:cNvSpPr>
            <a:spLocks noGrp="1"/>
          </p:cNvSpPr>
          <p:nvPr>
            <p:ph type="ftr" sz="quarter" idx="11"/>
          </p:nvPr>
        </p:nvSpPr>
        <p:spPr>
          <a:xfrm>
            <a:off x="4657725" y="6438798"/>
            <a:ext cx="5562275" cy="144000"/>
          </a:xfrm>
        </p:spPr>
        <p:txBody>
          <a:bodyPr/>
          <a:lstStyle/>
          <a:p>
            <a:endParaRPr lang="en-GB" dirty="0"/>
          </a:p>
        </p:txBody>
      </p:sp>
      <p:sp>
        <p:nvSpPr>
          <p:cNvPr id="11" name="Slide Number Placeholder 10">
            <a:extLst>
              <a:ext uri="{FF2B5EF4-FFF2-40B4-BE49-F238E27FC236}">
                <a16:creationId xmlns:a16="http://schemas.microsoft.com/office/drawing/2014/main" id="{6BF8DDD7-7966-45A0-AD48-A99BD1B4967F}"/>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13" name="Lav dynamik">
            <a:extLst>
              <a:ext uri="{FF2B5EF4-FFF2-40B4-BE49-F238E27FC236}">
                <a16:creationId xmlns:a16="http://schemas.microsoft.com/office/drawing/2014/main" id="{A4A15578-12D5-4CA3-AE58-36E6DB03E8B8}"/>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en-GB" sz="700" dirty="0">
                <a:solidFill>
                  <a:schemeClr val="tx2"/>
                </a:solidFill>
              </a:rPr>
              <a:t>Ramboll</a:t>
            </a:r>
          </a:p>
        </p:txBody>
      </p:sp>
    </p:spTree>
    <p:extLst>
      <p:ext uri="{BB962C8B-B14F-4D97-AF65-F5344CB8AC3E}">
        <p14:creationId xmlns:p14="http://schemas.microsoft.com/office/powerpoint/2010/main" val="3959807195"/>
      </p:ext>
    </p:extLst>
  </p:cSld>
  <p:clrMapOvr>
    <a:masterClrMapping/>
  </p:clrMapOvr>
  <p:extLst>
    <p:ext uri="{DCECCB84-F9BA-43D5-87BE-67443E8EF086}">
      <p15:sldGuideLst xmlns:p15="http://schemas.microsoft.com/office/powerpoint/2012/main">
        <p15:guide id="1" pos="293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and two content key message ocean">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46F462CB-49C6-43D4-8FBC-ABA17853FE28}"/>
              </a:ext>
            </a:extLst>
          </p:cNvPr>
          <p:cNvSpPr>
            <a:spLocks noGrp="1"/>
          </p:cNvSpPr>
          <p:nvPr>
            <p:ph type="pic" sz="quarter" idx="14" hasCustomPrompt="1"/>
          </p:nvPr>
        </p:nvSpPr>
        <p:spPr>
          <a:xfrm>
            <a:off x="0" y="0"/>
            <a:ext cx="6903600" cy="6858000"/>
          </a:xfrm>
          <a:solidFill>
            <a:srgbClr val="F9F9F7"/>
          </a:solidFill>
        </p:spPr>
        <p:txBody>
          <a:bodyPr lIns="72000" tIns="72000" rIns="72000" anchor="t" anchorCtr="0"/>
          <a:lstStyle>
            <a:lvl1pPr marL="0" indent="0" algn="l">
              <a:spcAft>
                <a:spcPts val="0"/>
              </a:spcAft>
              <a:buNone/>
              <a:defRPr sz="1600"/>
            </a:lvl1pPr>
          </a:lstStyle>
          <a:p>
            <a:r>
              <a:rPr lang="en-GB" noProof="0" dirty="0"/>
              <a:t>Mark placeholder to insert image using the Insert tab – Pictures or from Templafy</a:t>
            </a:r>
          </a:p>
        </p:txBody>
      </p:sp>
      <p:sp>
        <p:nvSpPr>
          <p:cNvPr id="15" name="Background">
            <a:extLst>
              <a:ext uri="{FF2B5EF4-FFF2-40B4-BE49-F238E27FC236}">
                <a16:creationId xmlns:a16="http://schemas.microsoft.com/office/drawing/2014/main" id="{CFA65BDB-B1EC-4EF2-BD12-F97D9D8E2041}"/>
              </a:ext>
            </a:extLst>
          </p:cNvPr>
          <p:cNvSpPr/>
          <p:nvPr userDrawn="1"/>
        </p:nvSpPr>
        <p:spPr>
          <a:xfrm>
            <a:off x="6903600" y="0"/>
            <a:ext cx="5288400" cy="686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bwMode="white">
          <a:xfrm>
            <a:off x="7260312" y="654051"/>
            <a:ext cx="4575290" cy="2349448"/>
          </a:xfrm>
        </p:spPr>
        <p:txBody>
          <a:bodyPr/>
          <a:lstStyle>
            <a:lvl1pPr>
              <a:lnSpc>
                <a:spcPct val="91000"/>
              </a:lnSpc>
              <a:defRPr sz="4100">
                <a:solidFill>
                  <a:schemeClr val="tx2"/>
                </a:solidFill>
              </a:defRPr>
            </a:lvl1pPr>
          </a:lstStyle>
          <a:p>
            <a:r>
              <a:rPr lang="en-GB" noProof="0" dirty="0"/>
              <a:t>Click to add title</a:t>
            </a:r>
          </a:p>
        </p:txBody>
      </p:sp>
      <p:sp>
        <p:nvSpPr>
          <p:cNvPr id="3" name="Content Placeholder 2"/>
          <p:cNvSpPr>
            <a:spLocks noGrp="1"/>
          </p:cNvSpPr>
          <p:nvPr>
            <p:ph idx="1" hasCustomPrompt="1"/>
          </p:nvPr>
        </p:nvSpPr>
        <p:spPr bwMode="white">
          <a:xfrm>
            <a:off x="7260312" y="3352800"/>
            <a:ext cx="4575290" cy="27726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4" name="Date Placeholder 3">
            <a:extLst>
              <a:ext uri="{FF2B5EF4-FFF2-40B4-BE49-F238E27FC236}">
                <a16:creationId xmlns:a16="http://schemas.microsoft.com/office/drawing/2014/main" id="{D7871951-D21A-4AD7-B0ED-D9EDFD6FD215}"/>
              </a:ext>
            </a:extLst>
          </p:cNvPr>
          <p:cNvSpPr>
            <a:spLocks noGrp="1"/>
          </p:cNvSpPr>
          <p:nvPr>
            <p:ph type="dt" sz="half" idx="15"/>
          </p:nvPr>
        </p:nvSpPr>
        <p:spPr bwMode="white"/>
        <p:txBody>
          <a:bodyPr/>
          <a:lstStyle>
            <a:lvl1pPr>
              <a:defRPr>
                <a:solidFill>
                  <a:schemeClr val="tx2"/>
                </a:solidFill>
              </a:defRPr>
            </a:lvl1pPr>
          </a:lstStyle>
          <a:p>
            <a:fld id="{B065B329-AD31-4C65-A0FA-2E3B3A915371}" type="datetime1">
              <a:rPr lang="en-GB" smtClean="0"/>
              <a:t>19/10/2024</a:t>
            </a:fld>
            <a:endParaRPr lang="en-GB" dirty="0"/>
          </a:p>
        </p:txBody>
      </p:sp>
      <p:sp>
        <p:nvSpPr>
          <p:cNvPr id="5" name="Footer Placeholder 4">
            <a:extLst>
              <a:ext uri="{FF2B5EF4-FFF2-40B4-BE49-F238E27FC236}">
                <a16:creationId xmlns:a16="http://schemas.microsoft.com/office/drawing/2014/main" id="{5350D0E1-89DD-41BB-9E30-0E38A07068DF}"/>
              </a:ext>
            </a:extLst>
          </p:cNvPr>
          <p:cNvSpPr>
            <a:spLocks noGrp="1"/>
          </p:cNvSpPr>
          <p:nvPr>
            <p:ph type="ftr" sz="quarter" idx="16"/>
          </p:nvPr>
        </p:nvSpPr>
        <p:spPr>
          <a:xfrm>
            <a:off x="7261225" y="6367354"/>
            <a:ext cx="2957513" cy="215444"/>
          </a:xfrm>
        </p:spPr>
        <p:txBody>
          <a:bodyPr/>
          <a:lstStyle/>
          <a:p>
            <a:endParaRPr lang="en-GB" dirty="0"/>
          </a:p>
        </p:txBody>
      </p:sp>
      <p:sp>
        <p:nvSpPr>
          <p:cNvPr id="7" name="Slide Number Placeholder 6">
            <a:extLst>
              <a:ext uri="{FF2B5EF4-FFF2-40B4-BE49-F238E27FC236}">
                <a16:creationId xmlns:a16="http://schemas.microsoft.com/office/drawing/2014/main" id="{0D78F7CD-9DD3-4685-B0A9-7CE0ABF9F107}"/>
              </a:ext>
            </a:extLst>
          </p:cNvPr>
          <p:cNvSpPr>
            <a:spLocks noGrp="1"/>
          </p:cNvSpPr>
          <p:nvPr>
            <p:ph type="sldNum" sz="quarter" idx="17"/>
          </p:nvPr>
        </p:nvSpPr>
        <p:spPr bwMode="white"/>
        <p:txBody>
          <a:bodyPr/>
          <a:lstStyle>
            <a:lvl1pPr>
              <a:defRPr>
                <a:solidFill>
                  <a:schemeClr val="tx2"/>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766435223"/>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key message ocean">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0" y="0"/>
            <a:ext cx="4302000" cy="686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bwMode="white">
          <a:xfrm>
            <a:off x="360000" y="654051"/>
            <a:ext cx="3584974" cy="2136774"/>
          </a:xfrm>
        </p:spPr>
        <p:txBody>
          <a:bodyPr/>
          <a:lstStyle>
            <a:lvl1pPr>
              <a:lnSpc>
                <a:spcPct val="91000"/>
              </a:lnSpc>
              <a:defRPr sz="4100">
                <a:solidFill>
                  <a:schemeClr val="tx2"/>
                </a:solidFill>
              </a:defRPr>
            </a:lvl1pPr>
          </a:lstStyle>
          <a:p>
            <a:r>
              <a:rPr lang="en-GB" noProof="0" dirty="0"/>
              <a:t>Click to add title</a:t>
            </a:r>
          </a:p>
        </p:txBody>
      </p:sp>
      <p:sp>
        <p:nvSpPr>
          <p:cNvPr id="3" name="Content Placeholder 2"/>
          <p:cNvSpPr>
            <a:spLocks noGrp="1"/>
          </p:cNvSpPr>
          <p:nvPr>
            <p:ph idx="1" hasCustomPrompt="1"/>
          </p:nvPr>
        </p:nvSpPr>
        <p:spPr bwMode="white">
          <a:xfrm>
            <a:off x="360000" y="3352800"/>
            <a:ext cx="3584974" cy="27726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661997" y="654050"/>
            <a:ext cx="7170004" cy="5470246"/>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chemeClr val="tx2"/>
                </a:solidFill>
              </a:defRPr>
            </a:lvl5pPr>
            <a:lvl6pPr>
              <a:defRPr>
                <a:solidFill>
                  <a:schemeClr val="tx2"/>
                </a:solidFill>
              </a:defRPr>
            </a:lvl6pPr>
            <a:lvl7pPr>
              <a:defRPr>
                <a:solidFill>
                  <a:srgbClr val="333333"/>
                </a:solidFill>
              </a:defRPr>
            </a:lvl7pPr>
            <a:lvl8pPr>
              <a:defRPr>
                <a:solidFill>
                  <a:srgbClr val="333333"/>
                </a:solidFill>
              </a:defRPr>
            </a:lvl8pPr>
            <a:lvl9pPr>
              <a:defRPr>
                <a:solidFill>
                  <a:srgbClr val="333333"/>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E8AE0849-ADA5-4C35-BD3D-32AEC0275BFE}"/>
              </a:ext>
            </a:extLst>
          </p:cNvPr>
          <p:cNvSpPr>
            <a:spLocks noGrp="1"/>
          </p:cNvSpPr>
          <p:nvPr>
            <p:ph type="dt" sz="half" idx="10"/>
          </p:nvPr>
        </p:nvSpPr>
        <p:spPr/>
        <p:txBody>
          <a:bodyPr/>
          <a:lstStyle/>
          <a:p>
            <a:fld id="{2F9B0016-4F56-44BC-857E-CED14C7B3F19}" type="datetime1">
              <a:rPr lang="en-GB" smtClean="0"/>
              <a:t>19/10/2024</a:t>
            </a:fld>
            <a:endParaRPr lang="en-GB" dirty="0"/>
          </a:p>
        </p:txBody>
      </p:sp>
      <p:sp>
        <p:nvSpPr>
          <p:cNvPr id="9" name="Footer Placeholder 8">
            <a:extLst>
              <a:ext uri="{FF2B5EF4-FFF2-40B4-BE49-F238E27FC236}">
                <a16:creationId xmlns:a16="http://schemas.microsoft.com/office/drawing/2014/main" id="{71AB1FEE-9EFB-4823-A0D2-ECFD3E905429}"/>
              </a:ext>
            </a:extLst>
          </p:cNvPr>
          <p:cNvSpPr>
            <a:spLocks noGrp="1"/>
          </p:cNvSpPr>
          <p:nvPr>
            <p:ph type="ftr" sz="quarter" idx="11"/>
          </p:nvPr>
        </p:nvSpPr>
        <p:spPr>
          <a:xfrm>
            <a:off x="4657725" y="6438798"/>
            <a:ext cx="5562275" cy="144000"/>
          </a:xfrm>
        </p:spPr>
        <p:txBody>
          <a:bodyPr/>
          <a:lstStyle/>
          <a:p>
            <a:endParaRPr lang="en-GB" dirty="0"/>
          </a:p>
        </p:txBody>
      </p:sp>
      <p:sp>
        <p:nvSpPr>
          <p:cNvPr id="11" name="Slide Number Placeholder 10">
            <a:extLst>
              <a:ext uri="{FF2B5EF4-FFF2-40B4-BE49-F238E27FC236}">
                <a16:creationId xmlns:a16="http://schemas.microsoft.com/office/drawing/2014/main" id="{14A6979C-ADCB-4300-A9EA-07138DC9371F}"/>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13" name="Lav dynamik">
            <a:extLst>
              <a:ext uri="{FF2B5EF4-FFF2-40B4-BE49-F238E27FC236}">
                <a16:creationId xmlns:a16="http://schemas.microsoft.com/office/drawing/2014/main" id="{B1EEDA58-6175-4232-A50D-8C1F8D8DDEA6}"/>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en-GB" sz="700" dirty="0">
                <a:solidFill>
                  <a:schemeClr val="tx2"/>
                </a:solidFill>
              </a:rPr>
              <a:t>Ramboll</a:t>
            </a:r>
          </a:p>
        </p:txBody>
      </p:sp>
    </p:spTree>
    <p:extLst>
      <p:ext uri="{BB962C8B-B14F-4D97-AF65-F5344CB8AC3E}">
        <p14:creationId xmlns:p14="http://schemas.microsoft.com/office/powerpoint/2010/main" val="3083077099"/>
      </p:ext>
    </p:extLst>
  </p:cSld>
  <p:clrMapOvr>
    <a:masterClrMapping/>
  </p:clrMapOvr>
  <p:extLst>
    <p:ext uri="{DCECCB84-F9BA-43D5-87BE-67443E8EF086}">
      <p15:sldGuideLst xmlns:p15="http://schemas.microsoft.com/office/powerpoint/2012/main">
        <p15:guide id="1" pos="29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image (D)">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6858000"/>
            <a:ext cx="0" cy="0"/>
          </a:xfrm>
        </p:spPr>
        <p:txBody>
          <a:bodyPr/>
          <a:lstStyle>
            <a:lvl1pPr>
              <a:defRPr sz="100">
                <a:noFill/>
              </a:defRPr>
            </a:lvl1pPr>
          </a:lstStyle>
          <a:p>
            <a:fld id="{C84AF1A6-4958-4475-B482-B960F2DA5BAF}" type="datetime1">
              <a:rPr lang="en-GB" smtClean="0"/>
              <a:t>19/10/2024</a:t>
            </a:fld>
            <a:endParaRPr lang="en-GB" dirty="0"/>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9" name="Background">
            <a:extLst>
              <a:ext uri="{FF2B5EF4-FFF2-40B4-BE49-F238E27FC236}">
                <a16:creationId xmlns:a16="http://schemas.microsoft.com/office/drawing/2014/main" id="{22F6F34B-A8D0-4DB2-A40E-DF14A9DD8EC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7" name="Picture Placeholder 16">
            <a:extLst>
              <a:ext uri="{FF2B5EF4-FFF2-40B4-BE49-F238E27FC236}">
                <a16:creationId xmlns:a16="http://schemas.microsoft.com/office/drawing/2014/main" id="{9392B3FA-4A45-49A0-A3FB-2000E37DA94F}"/>
              </a:ext>
            </a:extLst>
          </p:cNvPr>
          <p:cNvSpPr>
            <a:spLocks noGrp="1"/>
          </p:cNvSpPr>
          <p:nvPr>
            <p:ph type="pic" sz="quarter" idx="13" hasCustomPrompt="1"/>
          </p:nvPr>
        </p:nvSpPr>
        <p:spPr>
          <a:xfrm>
            <a:off x="0" y="-1"/>
            <a:ext cx="12193200" cy="6861600"/>
          </a:xfrm>
          <a:custGeom>
            <a:avLst/>
            <a:gdLst>
              <a:gd name="connsiteX0" fmla="*/ 0 w 12193200"/>
              <a:gd name="connsiteY0" fmla="*/ 0 h 6861600"/>
              <a:gd name="connsiteX1" fmla="*/ 12193200 w 12193200"/>
              <a:gd name="connsiteY1" fmla="*/ 0 h 6861600"/>
              <a:gd name="connsiteX2" fmla="*/ 12193200 w 12193200"/>
              <a:gd name="connsiteY2" fmla="*/ 6861600 h 6861600"/>
              <a:gd name="connsiteX3" fmla="*/ 0 w 12193200"/>
              <a:gd name="connsiteY3" fmla="*/ 6861600 h 6861600"/>
              <a:gd name="connsiteX4" fmla="*/ 0 w 12193200"/>
              <a:gd name="connsiteY4" fmla="*/ 6858002 h 6861600"/>
              <a:gd name="connsiteX5" fmla="*/ 5762624 w 12193200"/>
              <a:gd name="connsiteY5" fmla="*/ 6858002 h 6861600"/>
              <a:gd name="connsiteX6" fmla="*/ 5762624 w 12193200"/>
              <a:gd name="connsiteY6" fmla="*/ 6858001 h 6861600"/>
              <a:gd name="connsiteX7" fmla="*/ 5915025 w 12193200"/>
              <a:gd name="connsiteY7" fmla="*/ 6858001 h 6861600"/>
              <a:gd name="connsiteX8" fmla="*/ 5915025 w 12193200"/>
              <a:gd name="connsiteY8" fmla="*/ 4501189 h 6861600"/>
              <a:gd name="connsiteX9" fmla="*/ 5762624 w 12193200"/>
              <a:gd name="connsiteY9" fmla="*/ 4501189 h 6861600"/>
              <a:gd name="connsiteX10" fmla="*/ 5762624 w 12193200"/>
              <a:gd name="connsiteY10" fmla="*/ 4495802 h 6861600"/>
              <a:gd name="connsiteX11" fmla="*/ 3519949 w 12193200"/>
              <a:gd name="connsiteY11" fmla="*/ 4495802 h 6861600"/>
              <a:gd name="connsiteX12" fmla="*/ 3519949 w 12193200"/>
              <a:gd name="connsiteY12" fmla="*/ 3355681 h 6861600"/>
              <a:gd name="connsiteX13" fmla="*/ 1 w 12193200"/>
              <a:gd name="connsiteY13" fmla="*/ 3355681 h 6861600"/>
              <a:gd name="connsiteX14" fmla="*/ 1 w 12193200"/>
              <a:gd name="connsiteY14" fmla="*/ 3362327 h 6861600"/>
              <a:gd name="connsiteX15" fmla="*/ 0 w 12193200"/>
              <a:gd name="connsiteY15" fmla="*/ 3362327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3200" h="6861600">
                <a:moveTo>
                  <a:pt x="0" y="0"/>
                </a:moveTo>
                <a:lnTo>
                  <a:pt x="12193200" y="0"/>
                </a:lnTo>
                <a:lnTo>
                  <a:pt x="12193200" y="6861600"/>
                </a:lnTo>
                <a:lnTo>
                  <a:pt x="0" y="6861600"/>
                </a:lnTo>
                <a:lnTo>
                  <a:pt x="0" y="6858002"/>
                </a:lnTo>
                <a:lnTo>
                  <a:pt x="5762624" y="6858002"/>
                </a:lnTo>
                <a:lnTo>
                  <a:pt x="5762624" y="6858001"/>
                </a:lnTo>
                <a:lnTo>
                  <a:pt x="5915025" y="6858001"/>
                </a:lnTo>
                <a:lnTo>
                  <a:pt x="5915025" y="4501189"/>
                </a:lnTo>
                <a:lnTo>
                  <a:pt x="5762624" y="4501189"/>
                </a:lnTo>
                <a:lnTo>
                  <a:pt x="5762624" y="4495802"/>
                </a:lnTo>
                <a:lnTo>
                  <a:pt x="3519949" y="4495802"/>
                </a:lnTo>
                <a:lnTo>
                  <a:pt x="3519949" y="3355681"/>
                </a:lnTo>
                <a:lnTo>
                  <a:pt x="1" y="3355681"/>
                </a:lnTo>
                <a:lnTo>
                  <a:pt x="1" y="3362327"/>
                </a:lnTo>
                <a:lnTo>
                  <a:pt x="0" y="3362327"/>
                </a:lnTo>
                <a:close/>
              </a:path>
            </a:pathLst>
          </a:custGeom>
          <a:solidFill>
            <a:srgbClr val="F9F9F7"/>
          </a:solidFill>
        </p:spPr>
        <p:txBody>
          <a:bodyPr wrap="square" lIns="72000" tIns="72000" bIns="72000" anchor="t" anchorCtr="0">
            <a:noAutofit/>
          </a:bodyPr>
          <a:lstStyle>
            <a:lvl1pPr marL="0" indent="0" algn="l">
              <a:spcAft>
                <a:spcPts val="0"/>
              </a:spcAft>
              <a:buNone/>
              <a:defRPr sz="1600"/>
            </a:lvl1pPr>
          </a:lstStyle>
          <a:p>
            <a:r>
              <a:rPr lang="en-GB" noProof="0" dirty="0"/>
              <a:t>Mark placeholder to insert image </a:t>
            </a:r>
            <a:r>
              <a:rPr lang="en-GB" dirty="0"/>
              <a:t>using the Insert tab – Pictures or from Templafy</a:t>
            </a:r>
          </a:p>
        </p:txBody>
      </p:sp>
      <p:sp>
        <p:nvSpPr>
          <p:cNvPr id="2" name="Title 1"/>
          <p:cNvSpPr>
            <a:spLocks noGrp="1"/>
          </p:cNvSpPr>
          <p:nvPr>
            <p:ph type="ctrTitle" hasCustomPrompt="1"/>
          </p:nvPr>
        </p:nvSpPr>
        <p:spPr bwMode="white">
          <a:xfrm>
            <a:off x="360001" y="4822763"/>
            <a:ext cx="4734551" cy="929108"/>
          </a:xfrm>
        </p:spPr>
        <p:txBody>
          <a:bodyPr anchor="t" anchorCtr="0"/>
          <a:lstStyle>
            <a:lvl1pPr algn="l">
              <a:lnSpc>
                <a:spcPct val="91000"/>
              </a:lnSpc>
              <a:defRPr sz="6000">
                <a:solidFill>
                  <a:schemeClr val="bg1"/>
                </a:solidFill>
              </a:defRPr>
            </a:lvl1pPr>
          </a:lstStyle>
          <a:p>
            <a:r>
              <a:rPr lang="en-GB" dirty="0"/>
              <a:t>Headline</a:t>
            </a:r>
          </a:p>
        </p:txBody>
      </p:sp>
      <p:sp>
        <p:nvSpPr>
          <p:cNvPr id="13" name="Subtitle 2">
            <a:extLst>
              <a:ext uri="{FF2B5EF4-FFF2-40B4-BE49-F238E27FC236}">
                <a16:creationId xmlns:a16="http://schemas.microsoft.com/office/drawing/2014/main" id="{FE897BB9-C0DA-41AA-90EC-DB8C5FCE355C}"/>
              </a:ext>
            </a:extLst>
          </p:cNvPr>
          <p:cNvSpPr>
            <a:spLocks noGrp="1"/>
          </p:cNvSpPr>
          <p:nvPr>
            <p:ph type="subTitle" idx="1" hasCustomPrompt="1"/>
          </p:nvPr>
        </p:nvSpPr>
        <p:spPr bwMode="white">
          <a:xfrm>
            <a:off x="360001" y="5860800"/>
            <a:ext cx="4734551" cy="424197"/>
          </a:xfrm>
        </p:spPr>
        <p:txBody>
          <a:bodyPr/>
          <a:lstStyle>
            <a:lvl1pPr marL="0" indent="0" algn="l">
              <a:spcBef>
                <a:spcPts val="0"/>
              </a:spcBef>
              <a:buFont typeface="Verdana" panose="020B0604030504040204" pitchFamily="34" charset="0"/>
              <a:buChar char="​"/>
              <a:defRPr sz="1400">
                <a:solidFill>
                  <a:schemeClr val="bg1"/>
                </a:solidFill>
              </a:defRPr>
            </a:lvl1pPr>
            <a:lvl2pPr marL="0" indent="0" algn="l">
              <a:buFont typeface="Verdana" panose="020B0604030504040204" pitchFamily="34" charset="0"/>
              <a:buNone/>
              <a:defRPr sz="1200">
                <a:solidFill>
                  <a:srgbClr val="333333"/>
                </a:solidFill>
              </a:defRPr>
            </a:lvl2pPr>
            <a:lvl3pPr marL="0" indent="0" algn="l">
              <a:buFont typeface="Verdana" panose="020B0604030504040204" pitchFamily="34" charset="0"/>
              <a:buChar char="​"/>
              <a:defRPr sz="1200">
                <a:solidFill>
                  <a:srgbClr val="333333"/>
                </a:solidFill>
              </a:defRPr>
            </a:lvl3pPr>
            <a:lvl4pPr marL="0" indent="0" algn="l">
              <a:buFont typeface="Verdana" panose="020B0604030504040204" pitchFamily="34" charset="0"/>
              <a:buChar char="​"/>
              <a:defRPr sz="1200">
                <a:solidFill>
                  <a:srgbClr val="333333"/>
                </a:solidFill>
              </a:defRPr>
            </a:lvl4pPr>
            <a:lvl5pPr marL="0" indent="0" algn="l">
              <a:buFont typeface="Verdana" panose="020B0604030504040204" pitchFamily="34" charset="0"/>
              <a:buChar char="​"/>
              <a:defRPr sz="1200">
                <a:solidFill>
                  <a:srgbClr val="333333"/>
                </a:solidFill>
              </a:defRPr>
            </a:lvl5pPr>
            <a:lvl6pPr marL="0" indent="0" algn="l">
              <a:buFont typeface="Verdana" panose="020B0604030504040204" pitchFamily="34" charset="0"/>
              <a:buChar char="​"/>
              <a:defRPr sz="1200">
                <a:solidFill>
                  <a:srgbClr val="333333"/>
                </a:solidFill>
              </a:defRPr>
            </a:lvl6pPr>
            <a:lvl7pPr marL="0" indent="0" algn="l">
              <a:buFont typeface="Verdana" panose="020B0604030504040204" pitchFamily="34" charset="0"/>
              <a:buChar char="​"/>
              <a:defRPr sz="1200">
                <a:solidFill>
                  <a:srgbClr val="333333"/>
                </a:solidFill>
              </a:defRPr>
            </a:lvl7pPr>
            <a:lvl8pPr marL="0" indent="0" algn="l">
              <a:buFont typeface="Verdana" panose="020B0604030504040204" pitchFamily="34" charset="0"/>
              <a:buChar char="​"/>
              <a:defRPr sz="1200">
                <a:solidFill>
                  <a:srgbClr val="333333"/>
                </a:solidFill>
              </a:defRPr>
            </a:lvl8pPr>
            <a:lvl9pPr marL="0" indent="0" algn="l">
              <a:buFont typeface="Verdana" panose="020B0604030504040204" pitchFamily="34" charset="0"/>
              <a:buChar char="​"/>
              <a:defRPr sz="1200">
                <a:solidFill>
                  <a:srgbClr val="333333"/>
                </a:solidFill>
              </a:defRPr>
            </a:lvl9pPr>
          </a:lstStyle>
          <a:p>
            <a:r>
              <a:rPr lang="en-GB" dirty="0"/>
              <a:t>Subtitle</a:t>
            </a:r>
          </a:p>
        </p:txBody>
      </p:sp>
      <p:pic>
        <p:nvPicPr>
          <p:cNvPr id="15" name="Logo">
            <a:extLst>
              <a:ext uri="{FF2B5EF4-FFF2-40B4-BE49-F238E27FC236}">
                <a16:creationId xmlns:a16="http://schemas.microsoft.com/office/drawing/2014/main" id="{DA2544AE-9170-440D-A7DE-3D8825007C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001" y="3777917"/>
            <a:ext cx="2617710" cy="327600"/>
          </a:xfrm>
          <a:prstGeom prst="rect">
            <a:avLst/>
          </a:prstGeom>
        </p:spPr>
      </p:pic>
    </p:spTree>
    <p:extLst>
      <p:ext uri="{BB962C8B-B14F-4D97-AF65-F5344CB8AC3E}">
        <p14:creationId xmlns:p14="http://schemas.microsoft.com/office/powerpoint/2010/main" val="34743210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and two content key message grass">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46F462CB-49C6-43D4-8FBC-ABA17853FE28}"/>
              </a:ext>
            </a:extLst>
          </p:cNvPr>
          <p:cNvSpPr>
            <a:spLocks noGrp="1"/>
          </p:cNvSpPr>
          <p:nvPr>
            <p:ph type="pic" sz="quarter" idx="14" hasCustomPrompt="1"/>
          </p:nvPr>
        </p:nvSpPr>
        <p:spPr>
          <a:xfrm>
            <a:off x="0" y="0"/>
            <a:ext cx="6903600" cy="6858000"/>
          </a:xfrm>
          <a:solidFill>
            <a:srgbClr val="F9F9F7"/>
          </a:solidFill>
        </p:spPr>
        <p:txBody>
          <a:bodyPr lIns="72000" tIns="72000" rIns="72000" anchor="t" anchorCtr="0"/>
          <a:lstStyle>
            <a:lvl1pPr marL="0" indent="0" algn="l">
              <a:spcAft>
                <a:spcPts val="0"/>
              </a:spcAft>
              <a:buNone/>
              <a:defRPr sz="1600"/>
            </a:lvl1pPr>
          </a:lstStyle>
          <a:p>
            <a:r>
              <a:rPr lang="en-GB" noProof="0" dirty="0"/>
              <a:t>Mark placeholder to insert image using the Insert tab – Pictures or from Templafy</a:t>
            </a:r>
          </a:p>
        </p:txBody>
      </p:sp>
      <p:sp>
        <p:nvSpPr>
          <p:cNvPr id="15" name="Background">
            <a:extLst>
              <a:ext uri="{FF2B5EF4-FFF2-40B4-BE49-F238E27FC236}">
                <a16:creationId xmlns:a16="http://schemas.microsoft.com/office/drawing/2014/main" id="{CFA65BDB-B1EC-4EF2-BD12-F97D9D8E2041}"/>
              </a:ext>
            </a:extLst>
          </p:cNvPr>
          <p:cNvSpPr/>
          <p:nvPr userDrawn="1"/>
        </p:nvSpPr>
        <p:spPr>
          <a:xfrm>
            <a:off x="6903600" y="0"/>
            <a:ext cx="5288400"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7260312" y="654051"/>
            <a:ext cx="4575290" cy="2349448"/>
          </a:xfrm>
        </p:spPr>
        <p:txBody>
          <a:bodyPr/>
          <a:lstStyle>
            <a:lvl1pPr>
              <a:lnSpc>
                <a:spcPct val="91000"/>
              </a:lnSpc>
              <a:defRPr sz="4100">
                <a:solidFill>
                  <a:schemeClr val="accent2"/>
                </a:solidFill>
              </a:defRPr>
            </a:lvl1pPr>
          </a:lstStyle>
          <a:p>
            <a:r>
              <a:rPr lang="en-GB" noProof="0" dirty="0"/>
              <a:t>Click to add title</a:t>
            </a:r>
          </a:p>
        </p:txBody>
      </p:sp>
      <p:sp>
        <p:nvSpPr>
          <p:cNvPr id="3" name="Content Placeholder 2"/>
          <p:cNvSpPr>
            <a:spLocks noGrp="1"/>
          </p:cNvSpPr>
          <p:nvPr>
            <p:ph idx="1" hasCustomPrompt="1"/>
          </p:nvPr>
        </p:nvSpPr>
        <p:spPr>
          <a:xfrm>
            <a:off x="7260312" y="3352800"/>
            <a:ext cx="4575290" cy="2772697"/>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4" name="Date Placeholder 3">
            <a:extLst>
              <a:ext uri="{FF2B5EF4-FFF2-40B4-BE49-F238E27FC236}">
                <a16:creationId xmlns:a16="http://schemas.microsoft.com/office/drawing/2014/main" id="{D7871951-D21A-4AD7-B0ED-D9EDFD6FD215}"/>
              </a:ext>
            </a:extLst>
          </p:cNvPr>
          <p:cNvSpPr>
            <a:spLocks noGrp="1"/>
          </p:cNvSpPr>
          <p:nvPr>
            <p:ph type="dt" sz="half" idx="15"/>
          </p:nvPr>
        </p:nvSpPr>
        <p:spPr/>
        <p:txBody>
          <a:bodyPr/>
          <a:lstStyle>
            <a:lvl1pPr>
              <a:defRPr>
                <a:solidFill>
                  <a:schemeClr val="accent2"/>
                </a:solidFill>
              </a:defRPr>
            </a:lvl1pPr>
          </a:lstStyle>
          <a:p>
            <a:fld id="{E1E8C019-EFCA-497C-A957-A9BA165CBCC1}" type="datetime1">
              <a:rPr lang="en-GB" smtClean="0"/>
              <a:t>19/10/2024</a:t>
            </a:fld>
            <a:endParaRPr lang="en-GB" dirty="0"/>
          </a:p>
        </p:txBody>
      </p:sp>
      <p:sp>
        <p:nvSpPr>
          <p:cNvPr id="5" name="Footer Placeholder 4">
            <a:extLst>
              <a:ext uri="{FF2B5EF4-FFF2-40B4-BE49-F238E27FC236}">
                <a16:creationId xmlns:a16="http://schemas.microsoft.com/office/drawing/2014/main" id="{5350D0E1-89DD-41BB-9E30-0E38A07068DF}"/>
              </a:ext>
            </a:extLst>
          </p:cNvPr>
          <p:cNvSpPr>
            <a:spLocks noGrp="1"/>
          </p:cNvSpPr>
          <p:nvPr>
            <p:ph type="ftr" sz="quarter" idx="16"/>
          </p:nvPr>
        </p:nvSpPr>
        <p:spPr>
          <a:xfrm>
            <a:off x="7253288" y="6367354"/>
            <a:ext cx="2965450" cy="215444"/>
          </a:xfrm>
        </p:spPr>
        <p:txBody>
          <a:bodyPr/>
          <a:lstStyle>
            <a:lvl1pPr>
              <a:defRPr>
                <a:solidFill>
                  <a:schemeClr val="accent2"/>
                </a:solidFill>
              </a:defRPr>
            </a:lvl1pPr>
          </a:lstStyle>
          <a:p>
            <a:endParaRPr lang="en-GB" dirty="0"/>
          </a:p>
        </p:txBody>
      </p:sp>
      <p:sp>
        <p:nvSpPr>
          <p:cNvPr id="7" name="Slide Number Placeholder 6">
            <a:extLst>
              <a:ext uri="{FF2B5EF4-FFF2-40B4-BE49-F238E27FC236}">
                <a16:creationId xmlns:a16="http://schemas.microsoft.com/office/drawing/2014/main" id="{0D78F7CD-9DD3-4685-B0A9-7CE0ABF9F107}"/>
              </a:ext>
            </a:extLst>
          </p:cNvPr>
          <p:cNvSpPr>
            <a:spLocks noGrp="1"/>
          </p:cNvSpPr>
          <p:nvPr>
            <p:ph type="sldNum" sz="quarter" idx="17"/>
          </p:nvPr>
        </p:nvSpPr>
        <p:spPr/>
        <p:txBody>
          <a:bodyPr/>
          <a:lstStyle>
            <a:lvl1pPr>
              <a:defRPr>
                <a:solidFill>
                  <a:schemeClr val="accent2"/>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4792959"/>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key message grass">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0" y="0"/>
            <a:ext cx="4302000"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360000" y="654051"/>
            <a:ext cx="3584974" cy="2136774"/>
          </a:xfrm>
        </p:spPr>
        <p:txBody>
          <a:bodyPr/>
          <a:lstStyle>
            <a:lvl1pPr>
              <a:lnSpc>
                <a:spcPct val="91000"/>
              </a:lnSpc>
              <a:defRPr sz="4100">
                <a:solidFill>
                  <a:schemeClr val="accent2"/>
                </a:solidFill>
              </a:defRPr>
            </a:lvl1pPr>
          </a:lstStyle>
          <a:p>
            <a:r>
              <a:rPr lang="en-GB" noProof="0" dirty="0"/>
              <a:t>Click to add title</a:t>
            </a:r>
          </a:p>
        </p:txBody>
      </p:sp>
      <p:sp>
        <p:nvSpPr>
          <p:cNvPr id="3" name="Content Placeholder 2"/>
          <p:cNvSpPr>
            <a:spLocks noGrp="1"/>
          </p:cNvSpPr>
          <p:nvPr>
            <p:ph idx="1" hasCustomPrompt="1"/>
          </p:nvPr>
        </p:nvSpPr>
        <p:spPr>
          <a:xfrm>
            <a:off x="360000" y="3352800"/>
            <a:ext cx="3584974" cy="2772697"/>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661997" y="654051"/>
            <a:ext cx="7170004" cy="5470245"/>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chemeClr val="tx2"/>
                </a:solidFill>
              </a:defRPr>
            </a:lvl5pPr>
            <a:lvl6pPr>
              <a:defRPr>
                <a:solidFill>
                  <a:schemeClr val="tx2"/>
                </a:solidFill>
              </a:defRPr>
            </a:lvl6pPr>
            <a:lvl7pPr>
              <a:defRPr>
                <a:solidFill>
                  <a:srgbClr val="333333"/>
                </a:solidFill>
              </a:defRPr>
            </a:lvl7pPr>
            <a:lvl8pPr>
              <a:defRPr>
                <a:solidFill>
                  <a:srgbClr val="333333"/>
                </a:solidFill>
              </a:defRPr>
            </a:lvl8pPr>
            <a:lvl9pPr>
              <a:defRPr>
                <a:solidFill>
                  <a:srgbClr val="333333"/>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F3D33C9E-6521-4DF1-93A8-375CEAEC2975}"/>
              </a:ext>
            </a:extLst>
          </p:cNvPr>
          <p:cNvSpPr>
            <a:spLocks noGrp="1"/>
          </p:cNvSpPr>
          <p:nvPr>
            <p:ph type="dt" sz="half" idx="10"/>
          </p:nvPr>
        </p:nvSpPr>
        <p:spPr/>
        <p:txBody>
          <a:bodyPr/>
          <a:lstStyle/>
          <a:p>
            <a:fld id="{6A0BEAC1-3462-4528-8DC8-AF3BC1211742}" type="datetime1">
              <a:rPr lang="en-GB" smtClean="0"/>
              <a:t>19/10/2024</a:t>
            </a:fld>
            <a:endParaRPr lang="en-GB" dirty="0"/>
          </a:p>
        </p:txBody>
      </p:sp>
      <p:sp>
        <p:nvSpPr>
          <p:cNvPr id="9" name="Footer Placeholder 8">
            <a:extLst>
              <a:ext uri="{FF2B5EF4-FFF2-40B4-BE49-F238E27FC236}">
                <a16:creationId xmlns:a16="http://schemas.microsoft.com/office/drawing/2014/main" id="{8023F77A-3C54-4C93-BB36-E29AEE7A13DC}"/>
              </a:ext>
            </a:extLst>
          </p:cNvPr>
          <p:cNvSpPr>
            <a:spLocks noGrp="1"/>
          </p:cNvSpPr>
          <p:nvPr>
            <p:ph type="ftr" sz="quarter" idx="11"/>
          </p:nvPr>
        </p:nvSpPr>
        <p:spPr>
          <a:xfrm>
            <a:off x="4661997" y="6438798"/>
            <a:ext cx="5558003" cy="144000"/>
          </a:xfrm>
        </p:spPr>
        <p:txBody>
          <a:bodyPr/>
          <a:lstStyle/>
          <a:p>
            <a:endParaRPr lang="en-GB" dirty="0"/>
          </a:p>
        </p:txBody>
      </p:sp>
      <p:sp>
        <p:nvSpPr>
          <p:cNvPr id="11" name="Slide Number Placeholder 10">
            <a:extLst>
              <a:ext uri="{FF2B5EF4-FFF2-40B4-BE49-F238E27FC236}">
                <a16:creationId xmlns:a16="http://schemas.microsoft.com/office/drawing/2014/main" id="{9CE16FDD-BBE2-4F3D-ADDA-ED4FA9CE90F0}"/>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13" name="Lav dynamik">
            <a:extLst>
              <a:ext uri="{FF2B5EF4-FFF2-40B4-BE49-F238E27FC236}">
                <a16:creationId xmlns:a16="http://schemas.microsoft.com/office/drawing/2014/main" id="{F6A1A2FD-ED95-4DEE-9A2C-FB659D867A09}"/>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en-GB" sz="700" dirty="0">
                <a:solidFill>
                  <a:schemeClr val="accent2"/>
                </a:solidFill>
              </a:rPr>
              <a:t>Ramboll</a:t>
            </a:r>
          </a:p>
        </p:txBody>
      </p:sp>
    </p:spTree>
    <p:extLst>
      <p:ext uri="{BB962C8B-B14F-4D97-AF65-F5344CB8AC3E}">
        <p14:creationId xmlns:p14="http://schemas.microsoft.com/office/powerpoint/2010/main" val="2217327958"/>
      </p:ext>
    </p:extLst>
  </p:cSld>
  <p:clrMapOvr>
    <a:masterClrMapping/>
  </p:clrMapOvr>
  <p:extLst>
    <p:ext uri="{DCECCB84-F9BA-43D5-87BE-67443E8EF086}">
      <p15:sldGuideLst xmlns:p15="http://schemas.microsoft.com/office/powerpoint/2012/main">
        <p15:guide id="1" pos="293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9" name="Date Placeholder 6" hidden="1">
            <a:extLst>
              <a:ext uri="{FF2B5EF4-FFF2-40B4-BE49-F238E27FC236}">
                <a16:creationId xmlns:a16="http://schemas.microsoft.com/office/drawing/2014/main" id="{B1DFE0D9-0BA4-4026-8A37-2B9467024CB1}"/>
              </a:ext>
            </a:extLst>
          </p:cNvPr>
          <p:cNvSpPr>
            <a:spLocks noGrp="1"/>
          </p:cNvSpPr>
          <p:nvPr>
            <p:ph type="dt" sz="half" idx="15"/>
          </p:nvPr>
        </p:nvSpPr>
        <p:spPr>
          <a:xfrm>
            <a:off x="0" y="6858000"/>
            <a:ext cx="0" cy="0"/>
          </a:xfrm>
        </p:spPr>
        <p:txBody>
          <a:bodyPr/>
          <a:lstStyle>
            <a:lvl1pPr>
              <a:defRPr sz="100">
                <a:noFill/>
              </a:defRPr>
            </a:lvl1pPr>
          </a:lstStyle>
          <a:p>
            <a:fld id="{2E8336CD-BD04-4C0D-8E6F-E938DF5FA2EB}" type="datetime1">
              <a:rPr lang="en-GB" smtClean="0"/>
              <a:t>19/10/2024</a:t>
            </a:fld>
            <a:endParaRPr lang="en-GB" dirty="0"/>
          </a:p>
        </p:txBody>
      </p:sp>
      <p:sp>
        <p:nvSpPr>
          <p:cNvPr id="10" name="Slide Number Placeholder 10" hidden="1">
            <a:extLst>
              <a:ext uri="{FF2B5EF4-FFF2-40B4-BE49-F238E27FC236}">
                <a16:creationId xmlns:a16="http://schemas.microsoft.com/office/drawing/2014/main" id="{B99F8788-0F5A-48AA-8CA3-6BDF988C91FB}"/>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14" name="Footer Placeholder 8" hidden="1">
            <a:extLst>
              <a:ext uri="{FF2B5EF4-FFF2-40B4-BE49-F238E27FC236}">
                <a16:creationId xmlns:a16="http://schemas.microsoft.com/office/drawing/2014/main" id="{4D05E2D1-BF97-4F56-A04F-48768FE304DB}"/>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2" name="Background">
            <a:extLst>
              <a:ext uri="{FF2B5EF4-FFF2-40B4-BE49-F238E27FC236}">
                <a16:creationId xmlns:a16="http://schemas.microsoft.com/office/drawing/2014/main" id="{AB09C097-1BD9-4120-AB83-44067D1B1490}"/>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13" name="Picture Placeholder 3">
            <a:extLst>
              <a:ext uri="{FF2B5EF4-FFF2-40B4-BE49-F238E27FC236}">
                <a16:creationId xmlns:a16="http://schemas.microsoft.com/office/drawing/2014/main" id="{A3ADEAA8-6B38-44C6-9245-01A3512C101B}"/>
              </a:ext>
            </a:extLst>
          </p:cNvPr>
          <p:cNvSpPr>
            <a:spLocks noGrp="1"/>
          </p:cNvSpPr>
          <p:nvPr>
            <p:ph type="pic" sz="quarter" idx="14" hasCustomPrompt="1"/>
          </p:nvPr>
        </p:nvSpPr>
        <p:spPr>
          <a:xfrm>
            <a:off x="0" y="0"/>
            <a:ext cx="12192000" cy="6858000"/>
          </a:xfrm>
          <a:solidFill>
            <a:srgbClr val="F9F9F7"/>
          </a:solidFill>
        </p:spPr>
        <p:txBody>
          <a:bodyPr lIns="72000" tIns="72000" rIns="72000" anchor="t" anchorCtr="0"/>
          <a:lstStyle>
            <a:lvl1pPr marL="0" indent="0" algn="l">
              <a:spcAft>
                <a:spcPts val="0"/>
              </a:spcAft>
              <a:buNone/>
              <a:defRPr sz="1600"/>
            </a:lvl1pPr>
          </a:lstStyle>
          <a:p>
            <a:r>
              <a:rPr lang="en-GB" noProof="0" dirty="0"/>
              <a:t>Mark placeholder to insert image using the Insert tab – Pictures or from Templafy</a:t>
            </a:r>
          </a:p>
        </p:txBody>
      </p:sp>
      <p:sp>
        <p:nvSpPr>
          <p:cNvPr id="2" name="Title 1"/>
          <p:cNvSpPr>
            <a:spLocks noGrp="1"/>
          </p:cNvSpPr>
          <p:nvPr>
            <p:ph type="title" hasCustomPrompt="1"/>
          </p:nvPr>
        </p:nvSpPr>
        <p:spPr/>
        <p:txBody>
          <a:bodyPr/>
          <a:lstStyle/>
          <a:p>
            <a:r>
              <a:rPr lang="en-GB" noProof="0" dirty="0"/>
              <a:t>Click to add title</a:t>
            </a:r>
          </a:p>
        </p:txBody>
      </p:sp>
    </p:spTree>
    <p:extLst>
      <p:ext uri="{BB962C8B-B14F-4D97-AF65-F5344CB8AC3E}">
        <p14:creationId xmlns:p14="http://schemas.microsoft.com/office/powerpoint/2010/main" val="31974764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Breaker (A)">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ctrTitle" hasCustomPrompt="1"/>
          </p:nvPr>
        </p:nvSpPr>
        <p:spPr bwMode="white">
          <a:xfrm>
            <a:off x="1350000" y="1122363"/>
            <a:ext cx="8509963" cy="1984631"/>
          </a:xfrm>
        </p:spPr>
        <p:txBody>
          <a:bodyPr anchor="b"/>
          <a:lstStyle>
            <a:lvl1pPr algn="l">
              <a:defRPr sz="6000">
                <a:solidFill>
                  <a:schemeClr val="bg2"/>
                </a:solidFill>
              </a:defRPr>
            </a:lvl1pPr>
          </a:lstStyle>
          <a:p>
            <a:r>
              <a:rPr lang="en-GB" noProof="0" dirty="0"/>
              <a:t>Click to add </a:t>
            </a:r>
            <a:r>
              <a:rPr lang="en-GB" dirty="0"/>
              <a:t>Breaker text</a:t>
            </a:r>
          </a:p>
        </p:txBody>
      </p:sp>
      <p:sp>
        <p:nvSpPr>
          <p:cNvPr id="3" name="Subtitle 2"/>
          <p:cNvSpPr>
            <a:spLocks noGrp="1"/>
          </p:cNvSpPr>
          <p:nvPr>
            <p:ph type="subTitle" idx="1" hasCustomPrompt="1"/>
          </p:nvPr>
        </p:nvSpPr>
        <p:spPr bwMode="white">
          <a:xfrm>
            <a:off x="1350000" y="3503718"/>
            <a:ext cx="3939550" cy="1152000"/>
          </a:xfrm>
        </p:spPr>
        <p:txBody>
          <a:bodyPr lIns="36000"/>
          <a:lstStyle>
            <a:lvl1pPr marL="0" indent="0" algn="l">
              <a:lnSpc>
                <a:spcPct val="100000"/>
              </a:lnSpc>
              <a:spcBef>
                <a:spcPts val="0"/>
              </a:spcBef>
              <a:buFont typeface="Verdana" panose="020B0604030504040204" pitchFamily="34" charset="0"/>
              <a:buChar char="​"/>
              <a:defRPr sz="1600">
                <a:solidFill>
                  <a:schemeClr val="tx1"/>
                </a:solidFill>
              </a:defRPr>
            </a:lvl1pPr>
            <a:lvl2pPr marL="0" indent="0" algn="l">
              <a:lnSpc>
                <a:spcPct val="100000"/>
              </a:lnSpc>
              <a:buFont typeface="Verdana" panose="020B0604030504040204" pitchFamily="34" charset="0"/>
              <a:buChar char="​"/>
              <a:defRPr sz="1600">
                <a:solidFill>
                  <a:schemeClr val="tx1"/>
                </a:solidFill>
              </a:defRPr>
            </a:lvl2pPr>
            <a:lvl3pPr marL="0" indent="0" algn="l">
              <a:lnSpc>
                <a:spcPct val="100000"/>
              </a:lnSpc>
              <a:buFont typeface="Verdana" panose="020B0604030504040204" pitchFamily="34" charset="0"/>
              <a:buChar char="​"/>
              <a:defRPr sz="1600">
                <a:solidFill>
                  <a:schemeClr val="tx1"/>
                </a:solidFill>
              </a:defRPr>
            </a:lvl3pPr>
            <a:lvl4pPr marL="0" indent="0" algn="l">
              <a:lnSpc>
                <a:spcPct val="100000"/>
              </a:lnSpc>
              <a:buFont typeface="Verdana" panose="020B0604030504040204" pitchFamily="34" charset="0"/>
              <a:buChar char="​"/>
              <a:defRPr sz="1600">
                <a:solidFill>
                  <a:schemeClr val="tx1"/>
                </a:solidFill>
              </a:defRPr>
            </a:lvl4pPr>
            <a:lvl5pPr marL="0" indent="0" algn="l">
              <a:lnSpc>
                <a:spcPct val="100000"/>
              </a:lnSpc>
              <a:buFont typeface="Verdana" panose="020B0604030504040204" pitchFamily="34" charset="0"/>
              <a:buChar char="​"/>
              <a:defRPr sz="1600">
                <a:solidFill>
                  <a:schemeClr val="tx1"/>
                </a:solidFill>
              </a:defRPr>
            </a:lvl5pPr>
            <a:lvl6pPr marL="0" indent="0" algn="l">
              <a:lnSpc>
                <a:spcPct val="100000"/>
              </a:lnSpc>
              <a:buFont typeface="Verdana" panose="020B0604030504040204" pitchFamily="34" charset="0"/>
              <a:buChar char="​"/>
              <a:defRPr sz="1600">
                <a:solidFill>
                  <a:schemeClr val="tx1"/>
                </a:solidFill>
              </a:defRPr>
            </a:lvl6pPr>
            <a:lvl7pPr marL="0" indent="0" algn="l">
              <a:lnSpc>
                <a:spcPct val="100000"/>
              </a:lnSpc>
              <a:buFont typeface="Verdana" panose="020B0604030504040204" pitchFamily="34" charset="0"/>
              <a:buChar char="​"/>
              <a:defRPr sz="1600">
                <a:solidFill>
                  <a:schemeClr val="tx1"/>
                </a:solidFill>
              </a:defRPr>
            </a:lvl7pPr>
            <a:lvl8pPr marL="0" indent="0" algn="l">
              <a:lnSpc>
                <a:spcPct val="100000"/>
              </a:lnSpc>
              <a:buFont typeface="Verdana" panose="020B0604030504040204" pitchFamily="34" charset="0"/>
              <a:buChar char="​"/>
              <a:defRPr sz="1600">
                <a:solidFill>
                  <a:schemeClr val="tx1"/>
                </a:solidFill>
              </a:defRPr>
            </a:lvl8pPr>
            <a:lvl9pPr marL="0" indent="0" algn="l">
              <a:lnSpc>
                <a:spcPct val="100000"/>
              </a:lnSpc>
              <a:buFont typeface="Verdana" panose="020B0604030504040204" pitchFamily="34" charset="0"/>
              <a:buChar char="​"/>
              <a:tabLst/>
              <a:defRPr sz="1600">
                <a:solidFill>
                  <a:schemeClr val="tx1"/>
                </a:solidFill>
              </a:defRPr>
            </a:lvl9pPr>
          </a:lstStyle>
          <a:p>
            <a:r>
              <a:rPr lang="en-GB" dirty="0"/>
              <a:t>Click to add subtitle</a:t>
            </a:r>
          </a:p>
        </p:txBody>
      </p:sp>
      <p:sp>
        <p:nvSpPr>
          <p:cNvPr id="4" name="Date Placeholder 3">
            <a:extLst>
              <a:ext uri="{FF2B5EF4-FFF2-40B4-BE49-F238E27FC236}">
                <a16:creationId xmlns:a16="http://schemas.microsoft.com/office/drawing/2014/main" id="{4E3D603A-7559-4371-ACE3-B12E20084BAE}"/>
              </a:ext>
            </a:extLst>
          </p:cNvPr>
          <p:cNvSpPr>
            <a:spLocks noGrp="1"/>
          </p:cNvSpPr>
          <p:nvPr>
            <p:ph type="dt" sz="half" idx="10"/>
          </p:nvPr>
        </p:nvSpPr>
        <p:spPr bwMode="white"/>
        <p:txBody>
          <a:bodyPr/>
          <a:lstStyle>
            <a:lvl1pPr>
              <a:defRPr>
                <a:solidFill>
                  <a:schemeClr val="bg2"/>
                </a:solidFill>
              </a:defRPr>
            </a:lvl1pPr>
          </a:lstStyle>
          <a:p>
            <a:fld id="{5FC72697-4008-4C48-B0CB-42904CA80D73}" type="datetime1">
              <a:rPr lang="en-GB" smtClean="0"/>
              <a:t>19/10/2024</a:t>
            </a:fld>
            <a:endParaRPr lang="en-GB" dirty="0"/>
          </a:p>
        </p:txBody>
      </p:sp>
      <p:sp>
        <p:nvSpPr>
          <p:cNvPr id="5" name="Footer Placeholder 4">
            <a:extLst>
              <a:ext uri="{FF2B5EF4-FFF2-40B4-BE49-F238E27FC236}">
                <a16:creationId xmlns:a16="http://schemas.microsoft.com/office/drawing/2014/main" id="{4518BCD5-ACF2-4924-B2F7-A3E3F0EBDB44}"/>
              </a:ext>
            </a:extLst>
          </p:cNvPr>
          <p:cNvSpPr>
            <a:spLocks noGrp="1"/>
          </p:cNvSpPr>
          <p:nvPr>
            <p:ph type="ftr" sz="quarter" idx="11"/>
          </p:nvPr>
        </p:nvSpPr>
        <p:spPr bwMode="white"/>
        <p:txBody>
          <a:bodyPr/>
          <a:lstStyle>
            <a:lvl1pPr>
              <a:defRPr>
                <a:solidFill>
                  <a:schemeClr val="bg2"/>
                </a:solidFill>
              </a:defRPr>
            </a:lvl1pPr>
          </a:lstStyle>
          <a:p>
            <a:endParaRPr lang="en-GB" dirty="0"/>
          </a:p>
        </p:txBody>
      </p:sp>
      <p:sp>
        <p:nvSpPr>
          <p:cNvPr id="6" name="Slide Number Placeholder 5">
            <a:extLst>
              <a:ext uri="{FF2B5EF4-FFF2-40B4-BE49-F238E27FC236}">
                <a16:creationId xmlns:a16="http://schemas.microsoft.com/office/drawing/2014/main" id="{2FEB807C-31DA-4CEA-947C-A0D8107B02E3}"/>
              </a:ext>
            </a:extLst>
          </p:cNvPr>
          <p:cNvSpPr>
            <a:spLocks noGrp="1"/>
          </p:cNvSpPr>
          <p:nvPr>
            <p:ph type="sldNum" sz="quarter" idx="12"/>
          </p:nvPr>
        </p:nvSpPr>
        <p:spPr bwMode="white"/>
        <p:txBody>
          <a:bodyPr/>
          <a:lstStyle>
            <a:lvl1pPr>
              <a:defRPr>
                <a:solidFill>
                  <a:schemeClr val="bg2"/>
                </a:solidFill>
              </a:defRPr>
            </a:lvl1pPr>
          </a:lstStyle>
          <a:p>
            <a:fld id="{23AA811B-2EBD-4900-905E-5BE206449611}" type="slidenum">
              <a:rPr lang="en-GB" smtClean="0"/>
              <a:pPr/>
              <a:t>‹#›</a:t>
            </a:fld>
            <a:endParaRPr lang="en-GB" dirty="0"/>
          </a:p>
        </p:txBody>
      </p:sp>
      <p:sp>
        <p:nvSpPr>
          <p:cNvPr id="11" name="Lav dynamik">
            <a:extLst>
              <a:ext uri="{FF2B5EF4-FFF2-40B4-BE49-F238E27FC236}">
                <a16:creationId xmlns:a16="http://schemas.microsoft.com/office/drawing/2014/main" id="{01B40D1A-C761-49C0-BCA5-BA2972BD1B0E}"/>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en-GB" sz="700" dirty="0">
                <a:solidFill>
                  <a:schemeClr val="bg2"/>
                </a:solidFill>
              </a:rPr>
              <a:t>Ramboll</a:t>
            </a:r>
          </a:p>
        </p:txBody>
      </p:sp>
    </p:spTree>
    <p:extLst>
      <p:ext uri="{BB962C8B-B14F-4D97-AF65-F5344CB8AC3E}">
        <p14:creationId xmlns:p14="http://schemas.microsoft.com/office/powerpoint/2010/main" val="1480811344"/>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Breaker (B)">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ctrTitle" hasCustomPrompt="1"/>
          </p:nvPr>
        </p:nvSpPr>
        <p:spPr bwMode="white">
          <a:xfrm>
            <a:off x="1350000" y="1122363"/>
            <a:ext cx="8509963" cy="1984631"/>
          </a:xfrm>
        </p:spPr>
        <p:txBody>
          <a:bodyPr anchor="b"/>
          <a:lstStyle>
            <a:lvl1pPr algn="l">
              <a:defRPr sz="6000">
                <a:solidFill>
                  <a:schemeClr val="tx1"/>
                </a:solidFill>
              </a:defRPr>
            </a:lvl1pPr>
          </a:lstStyle>
          <a:p>
            <a:r>
              <a:rPr lang="en-GB" noProof="0" dirty="0"/>
              <a:t>Click to add </a:t>
            </a:r>
            <a:r>
              <a:rPr lang="en-GB" dirty="0"/>
              <a:t>Breaker text</a:t>
            </a:r>
          </a:p>
        </p:txBody>
      </p:sp>
      <p:sp>
        <p:nvSpPr>
          <p:cNvPr id="3" name="Subtitle 2"/>
          <p:cNvSpPr>
            <a:spLocks noGrp="1"/>
          </p:cNvSpPr>
          <p:nvPr>
            <p:ph type="subTitle" idx="1" hasCustomPrompt="1"/>
          </p:nvPr>
        </p:nvSpPr>
        <p:spPr bwMode="white">
          <a:xfrm>
            <a:off x="1350000" y="3503718"/>
            <a:ext cx="3939550" cy="1152000"/>
          </a:xfrm>
        </p:spPr>
        <p:txBody>
          <a:bodyPr lIns="36000"/>
          <a:lstStyle>
            <a:lvl1pPr marL="0" indent="0" algn="l">
              <a:lnSpc>
                <a:spcPct val="100000"/>
              </a:lnSpc>
              <a:spcBef>
                <a:spcPts val="0"/>
              </a:spcBef>
              <a:buFont typeface="Verdana" panose="020B0604030504040204" pitchFamily="34" charset="0"/>
              <a:buChar char="​"/>
              <a:defRPr sz="1600">
                <a:solidFill>
                  <a:schemeClr val="tx1"/>
                </a:solidFill>
              </a:defRPr>
            </a:lvl1pPr>
            <a:lvl2pPr marL="0" indent="0" algn="l">
              <a:lnSpc>
                <a:spcPct val="100000"/>
              </a:lnSpc>
              <a:buFont typeface="Verdana" panose="020B0604030504040204" pitchFamily="34" charset="0"/>
              <a:buChar char="​"/>
              <a:defRPr sz="1600">
                <a:solidFill>
                  <a:schemeClr val="tx1"/>
                </a:solidFill>
              </a:defRPr>
            </a:lvl2pPr>
            <a:lvl3pPr marL="0" indent="0" algn="l">
              <a:lnSpc>
                <a:spcPct val="100000"/>
              </a:lnSpc>
              <a:buFont typeface="Verdana" panose="020B0604030504040204" pitchFamily="34" charset="0"/>
              <a:buChar char="​"/>
              <a:defRPr sz="1600">
                <a:solidFill>
                  <a:schemeClr val="tx1"/>
                </a:solidFill>
              </a:defRPr>
            </a:lvl3pPr>
            <a:lvl4pPr marL="0" indent="0" algn="l">
              <a:lnSpc>
                <a:spcPct val="100000"/>
              </a:lnSpc>
              <a:buFont typeface="Verdana" panose="020B0604030504040204" pitchFamily="34" charset="0"/>
              <a:buChar char="​"/>
              <a:defRPr sz="1600">
                <a:solidFill>
                  <a:schemeClr val="tx1"/>
                </a:solidFill>
              </a:defRPr>
            </a:lvl4pPr>
            <a:lvl5pPr marL="0" indent="0" algn="l">
              <a:lnSpc>
                <a:spcPct val="100000"/>
              </a:lnSpc>
              <a:buFont typeface="Verdana" panose="020B0604030504040204" pitchFamily="34" charset="0"/>
              <a:buChar char="​"/>
              <a:defRPr sz="1600">
                <a:solidFill>
                  <a:schemeClr val="tx1"/>
                </a:solidFill>
              </a:defRPr>
            </a:lvl5pPr>
            <a:lvl6pPr marL="0" indent="0" algn="l">
              <a:lnSpc>
                <a:spcPct val="100000"/>
              </a:lnSpc>
              <a:buFont typeface="Verdana" panose="020B0604030504040204" pitchFamily="34" charset="0"/>
              <a:buChar char="​"/>
              <a:defRPr sz="1600">
                <a:solidFill>
                  <a:schemeClr val="tx1"/>
                </a:solidFill>
              </a:defRPr>
            </a:lvl6pPr>
            <a:lvl7pPr marL="0" indent="0" algn="l">
              <a:lnSpc>
                <a:spcPct val="100000"/>
              </a:lnSpc>
              <a:buFont typeface="Verdana" panose="020B0604030504040204" pitchFamily="34" charset="0"/>
              <a:buChar char="​"/>
              <a:defRPr sz="1600">
                <a:solidFill>
                  <a:schemeClr val="tx1"/>
                </a:solidFill>
              </a:defRPr>
            </a:lvl7pPr>
            <a:lvl8pPr marL="0" indent="0" algn="l">
              <a:lnSpc>
                <a:spcPct val="100000"/>
              </a:lnSpc>
              <a:buFont typeface="Verdana" panose="020B0604030504040204" pitchFamily="34" charset="0"/>
              <a:buChar char="​"/>
              <a:defRPr sz="1600">
                <a:solidFill>
                  <a:schemeClr val="tx1"/>
                </a:solidFill>
              </a:defRPr>
            </a:lvl8pPr>
            <a:lvl9pPr marL="0" indent="0" algn="l">
              <a:lnSpc>
                <a:spcPct val="100000"/>
              </a:lnSpc>
              <a:buFont typeface="Verdana" panose="020B0604030504040204" pitchFamily="34" charset="0"/>
              <a:buChar char="​"/>
              <a:tabLst/>
              <a:defRPr sz="1600">
                <a:solidFill>
                  <a:schemeClr val="tx1"/>
                </a:solidFill>
              </a:defRPr>
            </a:lvl9pPr>
          </a:lstStyle>
          <a:p>
            <a:r>
              <a:rPr lang="en-GB" dirty="0"/>
              <a:t>Click to add subtitle</a:t>
            </a:r>
          </a:p>
        </p:txBody>
      </p:sp>
      <p:sp>
        <p:nvSpPr>
          <p:cNvPr id="4" name="Date Placeholder 3">
            <a:extLst>
              <a:ext uri="{FF2B5EF4-FFF2-40B4-BE49-F238E27FC236}">
                <a16:creationId xmlns:a16="http://schemas.microsoft.com/office/drawing/2014/main" id="{4E3D603A-7559-4371-ACE3-B12E20084BAE}"/>
              </a:ext>
            </a:extLst>
          </p:cNvPr>
          <p:cNvSpPr>
            <a:spLocks noGrp="1"/>
          </p:cNvSpPr>
          <p:nvPr>
            <p:ph type="dt" sz="half" idx="10"/>
          </p:nvPr>
        </p:nvSpPr>
        <p:spPr bwMode="white"/>
        <p:txBody>
          <a:bodyPr/>
          <a:lstStyle>
            <a:lvl1pPr>
              <a:defRPr>
                <a:solidFill>
                  <a:schemeClr val="tx1"/>
                </a:solidFill>
              </a:defRPr>
            </a:lvl1pPr>
          </a:lstStyle>
          <a:p>
            <a:fld id="{8288A782-61A0-4FC8-8400-A5614013708D}" type="datetime1">
              <a:rPr lang="en-GB" smtClean="0"/>
              <a:t>19/10/2024</a:t>
            </a:fld>
            <a:endParaRPr lang="en-GB" dirty="0"/>
          </a:p>
        </p:txBody>
      </p:sp>
      <p:sp>
        <p:nvSpPr>
          <p:cNvPr id="5" name="Footer Placeholder 4">
            <a:extLst>
              <a:ext uri="{FF2B5EF4-FFF2-40B4-BE49-F238E27FC236}">
                <a16:creationId xmlns:a16="http://schemas.microsoft.com/office/drawing/2014/main" id="{4518BCD5-ACF2-4924-B2F7-A3E3F0EBDB44}"/>
              </a:ext>
            </a:extLst>
          </p:cNvPr>
          <p:cNvSpPr>
            <a:spLocks noGrp="1"/>
          </p:cNvSpPr>
          <p:nvPr>
            <p:ph type="ftr" sz="quarter" idx="11"/>
          </p:nvPr>
        </p:nvSpPr>
        <p:spPr bwMode="white"/>
        <p:txBody>
          <a:bodyPr/>
          <a:lstStyle>
            <a:lvl1pPr>
              <a:defRPr>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2FEB807C-31DA-4CEA-947C-A0D8107B02E3}"/>
              </a:ext>
            </a:extLst>
          </p:cNvPr>
          <p:cNvSpPr>
            <a:spLocks noGrp="1"/>
          </p:cNvSpPr>
          <p:nvPr>
            <p:ph type="sldNum" sz="quarter" idx="12"/>
          </p:nvPr>
        </p:nvSpPr>
        <p:spPr bwMode="white"/>
        <p:txBody>
          <a:bodyPr/>
          <a:lstStyle>
            <a:lvl1pPr>
              <a:defRPr>
                <a:solidFill>
                  <a:schemeClr val="tx1"/>
                </a:solidFill>
              </a:defRPr>
            </a:lvl1pPr>
          </a:lstStyle>
          <a:p>
            <a:fld id="{23AA811B-2EBD-4900-905E-5BE206449611}" type="slidenum">
              <a:rPr lang="en-GB" smtClean="0"/>
              <a:pPr/>
              <a:t>‹#›</a:t>
            </a:fld>
            <a:endParaRPr lang="en-GB" dirty="0"/>
          </a:p>
        </p:txBody>
      </p:sp>
      <p:sp>
        <p:nvSpPr>
          <p:cNvPr id="10" name="Lav dynamik">
            <a:extLst>
              <a:ext uri="{FF2B5EF4-FFF2-40B4-BE49-F238E27FC236}">
                <a16:creationId xmlns:a16="http://schemas.microsoft.com/office/drawing/2014/main" id="{D556956A-96D6-4D98-8C29-19A32FDF3B33}"/>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en-GB" sz="700" dirty="0">
                <a:solidFill>
                  <a:schemeClr val="tx1"/>
                </a:solidFill>
              </a:rPr>
              <a:t>Ramboll</a:t>
            </a:r>
          </a:p>
        </p:txBody>
      </p:sp>
    </p:spTree>
    <p:extLst>
      <p:ext uri="{BB962C8B-B14F-4D97-AF65-F5344CB8AC3E}">
        <p14:creationId xmlns:p14="http://schemas.microsoft.com/office/powerpoint/2010/main" val="4004401256"/>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Breaker (C)">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ctrTitle" hasCustomPrompt="1"/>
          </p:nvPr>
        </p:nvSpPr>
        <p:spPr>
          <a:xfrm>
            <a:off x="1350000" y="1122363"/>
            <a:ext cx="8509963" cy="1984631"/>
          </a:xfrm>
        </p:spPr>
        <p:txBody>
          <a:bodyPr anchor="b"/>
          <a:lstStyle>
            <a:lvl1pPr algn="l">
              <a:defRPr sz="6000">
                <a:solidFill>
                  <a:schemeClr val="accent2"/>
                </a:solidFill>
              </a:defRPr>
            </a:lvl1pPr>
          </a:lstStyle>
          <a:p>
            <a:r>
              <a:rPr lang="en-GB" noProof="0" dirty="0"/>
              <a:t>Click to add </a:t>
            </a:r>
            <a:r>
              <a:rPr lang="en-GB" dirty="0"/>
              <a:t>Breaker text</a:t>
            </a:r>
          </a:p>
        </p:txBody>
      </p:sp>
      <p:sp>
        <p:nvSpPr>
          <p:cNvPr id="3" name="Subtitle 2"/>
          <p:cNvSpPr>
            <a:spLocks noGrp="1"/>
          </p:cNvSpPr>
          <p:nvPr>
            <p:ph type="subTitle" idx="1" hasCustomPrompt="1"/>
          </p:nvPr>
        </p:nvSpPr>
        <p:spPr>
          <a:xfrm>
            <a:off x="1350000" y="3503718"/>
            <a:ext cx="3939550" cy="1152000"/>
          </a:xfrm>
        </p:spPr>
        <p:txBody>
          <a:bodyPr lIns="36000"/>
          <a:lstStyle>
            <a:lvl1pPr marL="0" indent="0" algn="l">
              <a:lnSpc>
                <a:spcPct val="100000"/>
              </a:lnSpc>
              <a:spcBef>
                <a:spcPts val="0"/>
              </a:spcBef>
              <a:buFont typeface="Verdana" panose="020B0604030504040204" pitchFamily="34" charset="0"/>
              <a:buChar char="​"/>
              <a:defRPr sz="1600">
                <a:solidFill>
                  <a:schemeClr val="accent2"/>
                </a:solidFill>
              </a:defRPr>
            </a:lvl1pPr>
            <a:lvl2pPr marL="0" indent="0" algn="l">
              <a:lnSpc>
                <a:spcPct val="100000"/>
              </a:lnSpc>
              <a:buFont typeface="Verdana" panose="020B0604030504040204" pitchFamily="34" charset="0"/>
              <a:buChar char="​"/>
              <a:defRPr sz="1600">
                <a:solidFill>
                  <a:schemeClr val="tx1"/>
                </a:solidFill>
              </a:defRPr>
            </a:lvl2pPr>
            <a:lvl3pPr marL="0" indent="0" algn="l">
              <a:lnSpc>
                <a:spcPct val="100000"/>
              </a:lnSpc>
              <a:buFont typeface="Verdana" panose="020B0604030504040204" pitchFamily="34" charset="0"/>
              <a:buChar char="​"/>
              <a:defRPr sz="1600">
                <a:solidFill>
                  <a:schemeClr val="tx1"/>
                </a:solidFill>
              </a:defRPr>
            </a:lvl3pPr>
            <a:lvl4pPr marL="0" indent="0" algn="l">
              <a:lnSpc>
                <a:spcPct val="100000"/>
              </a:lnSpc>
              <a:buFont typeface="Verdana" panose="020B0604030504040204" pitchFamily="34" charset="0"/>
              <a:buChar char="​"/>
              <a:defRPr sz="1600">
                <a:solidFill>
                  <a:schemeClr val="tx1"/>
                </a:solidFill>
              </a:defRPr>
            </a:lvl4pPr>
            <a:lvl5pPr marL="0" indent="0" algn="l">
              <a:lnSpc>
                <a:spcPct val="100000"/>
              </a:lnSpc>
              <a:buFont typeface="Verdana" panose="020B0604030504040204" pitchFamily="34" charset="0"/>
              <a:buChar char="​"/>
              <a:defRPr sz="1600">
                <a:solidFill>
                  <a:schemeClr val="tx1"/>
                </a:solidFill>
              </a:defRPr>
            </a:lvl5pPr>
            <a:lvl6pPr marL="0" indent="0" algn="l">
              <a:lnSpc>
                <a:spcPct val="100000"/>
              </a:lnSpc>
              <a:buFont typeface="Verdana" panose="020B0604030504040204" pitchFamily="34" charset="0"/>
              <a:buChar char="​"/>
              <a:defRPr sz="1600">
                <a:solidFill>
                  <a:schemeClr val="tx1"/>
                </a:solidFill>
              </a:defRPr>
            </a:lvl6pPr>
            <a:lvl7pPr marL="0" indent="0" algn="l">
              <a:lnSpc>
                <a:spcPct val="100000"/>
              </a:lnSpc>
              <a:buFont typeface="Verdana" panose="020B0604030504040204" pitchFamily="34" charset="0"/>
              <a:buChar char="​"/>
              <a:defRPr sz="1600">
                <a:solidFill>
                  <a:schemeClr val="tx1"/>
                </a:solidFill>
              </a:defRPr>
            </a:lvl7pPr>
            <a:lvl8pPr marL="0" indent="0" algn="l">
              <a:lnSpc>
                <a:spcPct val="100000"/>
              </a:lnSpc>
              <a:buFont typeface="Verdana" panose="020B0604030504040204" pitchFamily="34" charset="0"/>
              <a:buChar char="​"/>
              <a:defRPr sz="1600">
                <a:solidFill>
                  <a:schemeClr val="tx1"/>
                </a:solidFill>
              </a:defRPr>
            </a:lvl8pPr>
            <a:lvl9pPr marL="0" indent="0" algn="l">
              <a:lnSpc>
                <a:spcPct val="100000"/>
              </a:lnSpc>
              <a:buFont typeface="Verdana" panose="020B0604030504040204" pitchFamily="34" charset="0"/>
              <a:buChar char="​"/>
              <a:tabLst/>
              <a:defRPr sz="1600">
                <a:solidFill>
                  <a:schemeClr val="tx1"/>
                </a:solidFill>
              </a:defRPr>
            </a:lvl9pPr>
          </a:lstStyle>
          <a:p>
            <a:r>
              <a:rPr lang="en-GB" dirty="0"/>
              <a:t>Click to add subtitle</a:t>
            </a:r>
          </a:p>
        </p:txBody>
      </p:sp>
      <p:sp>
        <p:nvSpPr>
          <p:cNvPr id="4" name="Date Placeholder 3">
            <a:extLst>
              <a:ext uri="{FF2B5EF4-FFF2-40B4-BE49-F238E27FC236}">
                <a16:creationId xmlns:a16="http://schemas.microsoft.com/office/drawing/2014/main" id="{4E3D603A-7559-4371-ACE3-B12E20084BAE}"/>
              </a:ext>
            </a:extLst>
          </p:cNvPr>
          <p:cNvSpPr>
            <a:spLocks noGrp="1"/>
          </p:cNvSpPr>
          <p:nvPr>
            <p:ph type="dt" sz="half" idx="10"/>
          </p:nvPr>
        </p:nvSpPr>
        <p:spPr/>
        <p:txBody>
          <a:bodyPr/>
          <a:lstStyle>
            <a:lvl1pPr>
              <a:defRPr>
                <a:solidFill>
                  <a:schemeClr val="accent2"/>
                </a:solidFill>
              </a:defRPr>
            </a:lvl1pPr>
          </a:lstStyle>
          <a:p>
            <a:fld id="{2C6468FC-12C2-4A79-9F05-840A06CD8EB0}" type="datetime1">
              <a:rPr lang="en-GB" smtClean="0"/>
              <a:t>19/10/2024</a:t>
            </a:fld>
            <a:endParaRPr lang="en-GB" dirty="0"/>
          </a:p>
        </p:txBody>
      </p:sp>
      <p:sp>
        <p:nvSpPr>
          <p:cNvPr id="5" name="Footer Placeholder 4">
            <a:extLst>
              <a:ext uri="{FF2B5EF4-FFF2-40B4-BE49-F238E27FC236}">
                <a16:creationId xmlns:a16="http://schemas.microsoft.com/office/drawing/2014/main" id="{4518BCD5-ACF2-4924-B2F7-A3E3F0EBDB44}"/>
              </a:ext>
            </a:extLst>
          </p:cNvPr>
          <p:cNvSpPr>
            <a:spLocks noGrp="1"/>
          </p:cNvSpPr>
          <p:nvPr>
            <p:ph type="ftr" sz="quarter" idx="11"/>
          </p:nvPr>
        </p:nvSpPr>
        <p:spPr/>
        <p:txBody>
          <a:bodyPr/>
          <a:lstStyle>
            <a:lvl1pPr>
              <a:defRPr>
                <a:solidFill>
                  <a:schemeClr val="accent2"/>
                </a:solidFill>
              </a:defRPr>
            </a:lvl1pPr>
          </a:lstStyle>
          <a:p>
            <a:endParaRPr lang="en-GB" dirty="0"/>
          </a:p>
        </p:txBody>
      </p:sp>
      <p:sp>
        <p:nvSpPr>
          <p:cNvPr id="6" name="Slide Number Placeholder 5">
            <a:extLst>
              <a:ext uri="{FF2B5EF4-FFF2-40B4-BE49-F238E27FC236}">
                <a16:creationId xmlns:a16="http://schemas.microsoft.com/office/drawing/2014/main" id="{2FEB807C-31DA-4CEA-947C-A0D8107B02E3}"/>
              </a:ext>
            </a:extLst>
          </p:cNvPr>
          <p:cNvSpPr>
            <a:spLocks noGrp="1"/>
          </p:cNvSpPr>
          <p:nvPr>
            <p:ph type="sldNum" sz="quarter" idx="12"/>
          </p:nvPr>
        </p:nvSpPr>
        <p:spPr/>
        <p:txBody>
          <a:bodyPr/>
          <a:lstStyle>
            <a:lvl1pPr>
              <a:defRPr>
                <a:solidFill>
                  <a:schemeClr val="accent2"/>
                </a:solidFill>
              </a:defRPr>
            </a:lvl1pPr>
          </a:lstStyle>
          <a:p>
            <a:fld id="{23AA811B-2EBD-4900-905E-5BE206449611}" type="slidenum">
              <a:rPr lang="en-GB" smtClean="0"/>
              <a:pPr/>
              <a:t>‹#›</a:t>
            </a:fld>
            <a:endParaRPr lang="en-GB" dirty="0"/>
          </a:p>
        </p:txBody>
      </p:sp>
      <p:sp>
        <p:nvSpPr>
          <p:cNvPr id="10" name="Lav dynamik">
            <a:extLst>
              <a:ext uri="{FF2B5EF4-FFF2-40B4-BE49-F238E27FC236}">
                <a16:creationId xmlns:a16="http://schemas.microsoft.com/office/drawing/2014/main" id="{0224D57B-23DE-43CD-A5E3-B1FD72D6C8DA}"/>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en-GB" sz="700" dirty="0">
                <a:solidFill>
                  <a:schemeClr val="accent2"/>
                </a:solidFill>
              </a:rPr>
              <a:t>Ramboll</a:t>
            </a:r>
          </a:p>
        </p:txBody>
      </p:sp>
    </p:spTree>
    <p:extLst>
      <p:ext uri="{BB962C8B-B14F-4D97-AF65-F5344CB8AC3E}">
        <p14:creationId xmlns:p14="http://schemas.microsoft.com/office/powerpoint/2010/main" val="709031245"/>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reaker image">
    <p:bg>
      <p:bgRef idx="1001">
        <a:schemeClr val="bg1"/>
      </p:bgRef>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7C5422F3-5F2C-463F-A5A3-46F0157D8240}"/>
              </a:ext>
            </a:extLst>
          </p:cNvPr>
          <p:cNvSpPr>
            <a:spLocks noGrp="1"/>
          </p:cNvSpPr>
          <p:nvPr>
            <p:ph type="dt" sz="half" idx="15"/>
          </p:nvPr>
        </p:nvSpPr>
        <p:spPr>
          <a:xfrm>
            <a:off x="0" y="6858000"/>
            <a:ext cx="0" cy="0"/>
          </a:xfrm>
        </p:spPr>
        <p:txBody>
          <a:bodyPr/>
          <a:lstStyle>
            <a:lvl1pPr>
              <a:defRPr sz="100">
                <a:noFill/>
              </a:defRPr>
            </a:lvl1pPr>
          </a:lstStyle>
          <a:p>
            <a:fld id="{000745CD-4CE7-48C3-885C-1A53CE5E37B1}" type="datetime1">
              <a:rPr lang="en-GB" smtClean="0"/>
              <a:t>19/10/2024</a:t>
            </a:fld>
            <a:endParaRPr lang="en-GB" dirty="0"/>
          </a:p>
        </p:txBody>
      </p:sp>
      <p:sp>
        <p:nvSpPr>
          <p:cNvPr id="12" name="Slide Number Placeholder 10" hidden="1">
            <a:extLst>
              <a:ext uri="{FF2B5EF4-FFF2-40B4-BE49-F238E27FC236}">
                <a16:creationId xmlns:a16="http://schemas.microsoft.com/office/drawing/2014/main" id="{98C6F70D-EDED-4332-A39E-FEB70236951D}"/>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13" name="Footer Placeholder 8" hidden="1">
            <a:extLst>
              <a:ext uri="{FF2B5EF4-FFF2-40B4-BE49-F238E27FC236}">
                <a16:creationId xmlns:a16="http://schemas.microsoft.com/office/drawing/2014/main" id="{967103C1-9540-4364-BCE9-15A87F07812F}"/>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0" name="Background">
            <a:extLst>
              <a:ext uri="{FF2B5EF4-FFF2-40B4-BE49-F238E27FC236}">
                <a16:creationId xmlns:a16="http://schemas.microsoft.com/office/drawing/2014/main" id="{A870D1C3-7E2E-4C71-B669-3496D73E1AB6}"/>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8" name="Picture Placeholder 7">
            <a:extLst>
              <a:ext uri="{FF2B5EF4-FFF2-40B4-BE49-F238E27FC236}">
                <a16:creationId xmlns:a16="http://schemas.microsoft.com/office/drawing/2014/main" id="{85D6EC3A-345A-46A8-866F-80BE98B51EA1}"/>
              </a:ext>
            </a:extLst>
          </p:cNvPr>
          <p:cNvSpPr>
            <a:spLocks noGrp="1"/>
          </p:cNvSpPr>
          <p:nvPr>
            <p:ph type="pic" sz="quarter" idx="13" hasCustomPrompt="1"/>
          </p:nvPr>
        </p:nvSpPr>
        <p:spPr>
          <a:xfrm>
            <a:off x="0" y="-1"/>
            <a:ext cx="12193200" cy="6858000"/>
          </a:xfrm>
          <a:solidFill>
            <a:schemeClr val="accent6"/>
          </a:solidFill>
        </p:spPr>
        <p:txBody>
          <a:bodyPr lIns="72000" tIns="72000"/>
          <a:lstStyle>
            <a:lvl1pPr marL="0" indent="0" algn="l">
              <a:spcAft>
                <a:spcPts val="0"/>
              </a:spcAft>
              <a:buNone/>
              <a:defRPr sz="1600"/>
            </a:lvl1pPr>
          </a:lstStyle>
          <a:p>
            <a:r>
              <a:rPr lang="en-GB" dirty="0"/>
              <a:t>Mark placeholder to insert image using the Insert tab – Pictures or from Templafy</a:t>
            </a:r>
          </a:p>
        </p:txBody>
      </p:sp>
      <p:sp>
        <p:nvSpPr>
          <p:cNvPr id="15" name="Title 1">
            <a:extLst>
              <a:ext uri="{FF2B5EF4-FFF2-40B4-BE49-F238E27FC236}">
                <a16:creationId xmlns:a16="http://schemas.microsoft.com/office/drawing/2014/main" id="{9937409C-206B-454B-8F34-A6BF4D2A9B2A}"/>
              </a:ext>
            </a:extLst>
          </p:cNvPr>
          <p:cNvSpPr>
            <a:spLocks noGrp="1"/>
          </p:cNvSpPr>
          <p:nvPr>
            <p:ph type="ctrTitle" hasCustomPrompt="1"/>
          </p:nvPr>
        </p:nvSpPr>
        <p:spPr>
          <a:xfrm>
            <a:off x="1350000" y="1122363"/>
            <a:ext cx="8509963" cy="1984631"/>
          </a:xfrm>
        </p:spPr>
        <p:txBody>
          <a:bodyPr anchor="b"/>
          <a:lstStyle>
            <a:lvl1pPr algn="l">
              <a:defRPr sz="6000">
                <a:solidFill>
                  <a:schemeClr val="bg1"/>
                </a:solidFill>
              </a:defRPr>
            </a:lvl1pPr>
          </a:lstStyle>
          <a:p>
            <a:r>
              <a:rPr lang="en-GB" noProof="0" dirty="0"/>
              <a:t>Click to add </a:t>
            </a:r>
            <a:r>
              <a:rPr lang="en-GB" dirty="0"/>
              <a:t>Breaker text</a:t>
            </a:r>
          </a:p>
        </p:txBody>
      </p:sp>
      <p:sp>
        <p:nvSpPr>
          <p:cNvPr id="16" name="Subtitle 2">
            <a:extLst>
              <a:ext uri="{FF2B5EF4-FFF2-40B4-BE49-F238E27FC236}">
                <a16:creationId xmlns:a16="http://schemas.microsoft.com/office/drawing/2014/main" id="{AAC92615-713B-4965-8112-B0AF203E307A}"/>
              </a:ext>
            </a:extLst>
          </p:cNvPr>
          <p:cNvSpPr>
            <a:spLocks noGrp="1"/>
          </p:cNvSpPr>
          <p:nvPr>
            <p:ph type="subTitle" idx="1" hasCustomPrompt="1"/>
          </p:nvPr>
        </p:nvSpPr>
        <p:spPr>
          <a:xfrm>
            <a:off x="1350000" y="3503718"/>
            <a:ext cx="3939550" cy="1152000"/>
          </a:xfrm>
        </p:spPr>
        <p:txBody>
          <a:bodyPr lIns="36000"/>
          <a:lstStyle>
            <a:lvl1pPr marL="0" indent="0" algn="l">
              <a:lnSpc>
                <a:spcPct val="100000"/>
              </a:lnSpc>
              <a:spcBef>
                <a:spcPts val="0"/>
              </a:spcBef>
              <a:buFont typeface="Verdana" panose="020B0604030504040204" pitchFamily="34" charset="0"/>
              <a:buChar char="​"/>
              <a:defRPr sz="1600">
                <a:solidFill>
                  <a:schemeClr val="bg1"/>
                </a:solidFill>
              </a:defRPr>
            </a:lvl1pPr>
            <a:lvl2pPr marL="0" indent="0" algn="l">
              <a:lnSpc>
                <a:spcPct val="100000"/>
              </a:lnSpc>
              <a:buFont typeface="Verdana" panose="020B0604030504040204" pitchFamily="34" charset="0"/>
              <a:buChar char="​"/>
              <a:defRPr sz="1600">
                <a:solidFill>
                  <a:schemeClr val="tx1"/>
                </a:solidFill>
              </a:defRPr>
            </a:lvl2pPr>
            <a:lvl3pPr marL="0" indent="0" algn="l">
              <a:lnSpc>
                <a:spcPct val="100000"/>
              </a:lnSpc>
              <a:buFont typeface="Verdana" panose="020B0604030504040204" pitchFamily="34" charset="0"/>
              <a:buChar char="​"/>
              <a:defRPr sz="1600">
                <a:solidFill>
                  <a:schemeClr val="tx1"/>
                </a:solidFill>
              </a:defRPr>
            </a:lvl3pPr>
            <a:lvl4pPr marL="0" indent="0" algn="l">
              <a:lnSpc>
                <a:spcPct val="100000"/>
              </a:lnSpc>
              <a:buFont typeface="Verdana" panose="020B0604030504040204" pitchFamily="34" charset="0"/>
              <a:buChar char="​"/>
              <a:defRPr sz="1600">
                <a:solidFill>
                  <a:schemeClr val="tx1"/>
                </a:solidFill>
              </a:defRPr>
            </a:lvl4pPr>
            <a:lvl5pPr marL="0" indent="0" algn="l">
              <a:lnSpc>
                <a:spcPct val="100000"/>
              </a:lnSpc>
              <a:buFont typeface="Verdana" panose="020B0604030504040204" pitchFamily="34" charset="0"/>
              <a:buChar char="​"/>
              <a:defRPr sz="1600">
                <a:solidFill>
                  <a:schemeClr val="tx1"/>
                </a:solidFill>
              </a:defRPr>
            </a:lvl5pPr>
            <a:lvl6pPr marL="0" indent="0" algn="l">
              <a:lnSpc>
                <a:spcPct val="100000"/>
              </a:lnSpc>
              <a:buFont typeface="Verdana" panose="020B0604030504040204" pitchFamily="34" charset="0"/>
              <a:buChar char="​"/>
              <a:defRPr sz="1600">
                <a:solidFill>
                  <a:schemeClr val="tx1"/>
                </a:solidFill>
              </a:defRPr>
            </a:lvl6pPr>
            <a:lvl7pPr marL="0" indent="0" algn="l">
              <a:lnSpc>
                <a:spcPct val="100000"/>
              </a:lnSpc>
              <a:buFont typeface="Verdana" panose="020B0604030504040204" pitchFamily="34" charset="0"/>
              <a:buChar char="​"/>
              <a:defRPr sz="1600">
                <a:solidFill>
                  <a:schemeClr val="tx1"/>
                </a:solidFill>
              </a:defRPr>
            </a:lvl7pPr>
            <a:lvl8pPr marL="0" indent="0" algn="l">
              <a:lnSpc>
                <a:spcPct val="100000"/>
              </a:lnSpc>
              <a:buFont typeface="Verdana" panose="020B0604030504040204" pitchFamily="34" charset="0"/>
              <a:buChar char="​"/>
              <a:defRPr sz="1600">
                <a:solidFill>
                  <a:schemeClr val="tx1"/>
                </a:solidFill>
              </a:defRPr>
            </a:lvl8pPr>
            <a:lvl9pPr marL="0" indent="0" algn="l">
              <a:lnSpc>
                <a:spcPct val="100000"/>
              </a:lnSpc>
              <a:buFont typeface="Verdana" panose="020B0604030504040204" pitchFamily="34" charset="0"/>
              <a:buChar char="​"/>
              <a:tabLst/>
              <a:defRPr sz="1600">
                <a:solidFill>
                  <a:schemeClr val="tx1"/>
                </a:solidFill>
              </a:defRPr>
            </a:lvl9pPr>
          </a:lstStyle>
          <a:p>
            <a:r>
              <a:rPr lang="en-GB" dirty="0"/>
              <a:t>Click to add subtitle</a:t>
            </a:r>
          </a:p>
        </p:txBody>
      </p:sp>
    </p:spTree>
    <p:extLst>
      <p:ext uri="{BB962C8B-B14F-4D97-AF65-F5344CB8AC3E}">
        <p14:creationId xmlns:p14="http://schemas.microsoft.com/office/powerpoint/2010/main" val="223604310"/>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Click to add title</a:t>
            </a:r>
            <a:endParaRPr lang="en-GB" dirty="0"/>
          </a:p>
        </p:txBody>
      </p:sp>
      <p:sp>
        <p:nvSpPr>
          <p:cNvPr id="6" name="Date Placeholder 5">
            <a:extLst>
              <a:ext uri="{FF2B5EF4-FFF2-40B4-BE49-F238E27FC236}">
                <a16:creationId xmlns:a16="http://schemas.microsoft.com/office/drawing/2014/main" id="{E3905E07-E31B-4F3D-8575-C55D9D8896A4}"/>
              </a:ext>
            </a:extLst>
          </p:cNvPr>
          <p:cNvSpPr>
            <a:spLocks noGrp="1"/>
          </p:cNvSpPr>
          <p:nvPr>
            <p:ph type="dt" sz="half" idx="10"/>
          </p:nvPr>
        </p:nvSpPr>
        <p:spPr/>
        <p:txBody>
          <a:bodyPr/>
          <a:lstStyle/>
          <a:p>
            <a:fld id="{C7BE826C-CB12-42BB-BFC4-65F6D9C7A3BD}" type="datetime1">
              <a:rPr lang="en-GB" smtClean="0"/>
              <a:t>19/10/2024</a:t>
            </a:fld>
            <a:endParaRPr lang="en-GB" dirty="0"/>
          </a:p>
        </p:txBody>
      </p:sp>
      <p:sp>
        <p:nvSpPr>
          <p:cNvPr id="7" name="Footer Placeholder 6">
            <a:extLst>
              <a:ext uri="{FF2B5EF4-FFF2-40B4-BE49-F238E27FC236}">
                <a16:creationId xmlns:a16="http://schemas.microsoft.com/office/drawing/2014/main" id="{3E2E6126-5A1A-4F07-8EC7-3F74BED72C43}"/>
              </a:ext>
            </a:extLst>
          </p:cNvPr>
          <p:cNvSpPr>
            <a:spLocks noGrp="1"/>
          </p:cNvSpPr>
          <p:nvPr>
            <p:ph type="ftr" sz="quarter" idx="11"/>
          </p:nvPr>
        </p:nvSpPr>
        <p:spPr/>
        <p:txBody>
          <a:bodyPr/>
          <a:lstStyle/>
          <a:p>
            <a:endParaRPr lang="en-GB" dirty="0"/>
          </a:p>
        </p:txBody>
      </p:sp>
      <p:sp>
        <p:nvSpPr>
          <p:cNvPr id="8" name="Slide Number Placeholder 7">
            <a:extLst>
              <a:ext uri="{FF2B5EF4-FFF2-40B4-BE49-F238E27FC236}">
                <a16:creationId xmlns:a16="http://schemas.microsoft.com/office/drawing/2014/main" id="{7FF46BFE-D75C-482A-B035-34180EC5D4B0}"/>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9907839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BD2F7A9-B0D3-418A-9805-E4833A53A746}"/>
              </a:ext>
            </a:extLst>
          </p:cNvPr>
          <p:cNvSpPr>
            <a:spLocks noGrp="1"/>
          </p:cNvSpPr>
          <p:nvPr>
            <p:ph type="dt" sz="half" idx="10"/>
          </p:nvPr>
        </p:nvSpPr>
        <p:spPr/>
        <p:txBody>
          <a:bodyPr/>
          <a:lstStyle/>
          <a:p>
            <a:fld id="{5DBED768-C7A9-49F4-9A5A-F298238D8D9D}" type="datetime1">
              <a:rPr lang="en-GB" smtClean="0"/>
              <a:t>19/10/2024</a:t>
            </a:fld>
            <a:endParaRPr lang="en-GB" dirty="0"/>
          </a:p>
        </p:txBody>
      </p:sp>
      <p:sp>
        <p:nvSpPr>
          <p:cNvPr id="6" name="Footer Placeholder 5">
            <a:extLst>
              <a:ext uri="{FF2B5EF4-FFF2-40B4-BE49-F238E27FC236}">
                <a16:creationId xmlns:a16="http://schemas.microsoft.com/office/drawing/2014/main" id="{0605BC24-963D-470F-A870-C18B9237C94E}"/>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B9638358-50F7-4700-A532-2128C5051D8C}"/>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9548526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nd slide (A)">
    <p:bg>
      <p:bgRef idx="1001">
        <a:schemeClr val="bg1"/>
      </p:bgRef>
    </p:bg>
    <p:spTree>
      <p:nvGrpSpPr>
        <p:cNvPr id="1" name=""/>
        <p:cNvGrpSpPr/>
        <p:nvPr/>
      </p:nvGrpSpPr>
      <p:grpSpPr>
        <a:xfrm>
          <a:off x="0" y="0"/>
          <a:ext cx="0" cy="0"/>
          <a:chOff x="0" y="0"/>
          <a:chExt cx="0" cy="0"/>
        </a:xfrm>
      </p:grpSpPr>
      <p:sp>
        <p:nvSpPr>
          <p:cNvPr id="10" name="Date Placeholder 3" hidden="1">
            <a:extLst>
              <a:ext uri="{FF2B5EF4-FFF2-40B4-BE49-F238E27FC236}">
                <a16:creationId xmlns:a16="http://schemas.microsoft.com/office/drawing/2014/main" id="{38B45A83-AD80-4AC8-A603-5DC2AFC3EBEE}"/>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1C20B637-2EC1-4CB9-B56C-8BE4A183C48B}" type="datetime1">
              <a:rPr lang="en-GB" smtClean="0"/>
              <a:t>19/10/2024</a:t>
            </a:fld>
            <a:endParaRPr lang="en-GB" dirty="0"/>
          </a:p>
        </p:txBody>
      </p:sp>
      <p:sp>
        <p:nvSpPr>
          <p:cNvPr id="11" name="Footer Placeholder 4" hidden="1">
            <a:extLst>
              <a:ext uri="{FF2B5EF4-FFF2-40B4-BE49-F238E27FC236}">
                <a16:creationId xmlns:a16="http://schemas.microsoft.com/office/drawing/2014/main" id="{E6681B86-2D19-4D3D-A83D-CCC19C2ECE32}"/>
              </a:ext>
            </a:extLst>
          </p:cNvPr>
          <p:cNvSpPr>
            <a:spLocks noGrp="1"/>
          </p:cNvSpPr>
          <p:nvPr>
            <p:ph type="ftr" sz="quarter" idx="3"/>
          </p:nvPr>
        </p:nvSpPr>
        <p:spPr>
          <a:xfrm>
            <a:off x="0" y="6858000"/>
            <a:ext cx="0" cy="0"/>
          </a:xfrm>
          <a:prstGeom prst="rect">
            <a:avLst/>
          </a:prstGeom>
        </p:spPr>
        <p:txBody>
          <a:bodyPr vert="horz" lIns="0" tIns="0" rIns="0" bIns="0" rtlCol="0" anchor="b" anchorCtr="0"/>
          <a:lstStyle>
            <a:lvl1pPr algn="ctr">
              <a:defRPr sz="100">
                <a:noFill/>
              </a:defRPr>
            </a:lvl1pPr>
          </a:lstStyle>
          <a:p>
            <a:endParaRPr lang="en-GB" dirty="0"/>
          </a:p>
        </p:txBody>
      </p:sp>
      <p:sp>
        <p:nvSpPr>
          <p:cNvPr id="12" name="Slide Number Placeholder 5" hidden="1">
            <a:extLst>
              <a:ext uri="{FF2B5EF4-FFF2-40B4-BE49-F238E27FC236}">
                <a16:creationId xmlns:a16="http://schemas.microsoft.com/office/drawing/2014/main" id="{454ABD19-90F9-480D-A030-70CEC9079BAB}"/>
              </a:ext>
            </a:extLst>
          </p:cNvPr>
          <p:cNvSpPr>
            <a:spLocks noGrp="1"/>
          </p:cNvSpPr>
          <p:nvPr>
            <p:ph type="sldNum" sz="quarter" idx="4"/>
          </p:nvPr>
        </p:nvSpPr>
        <p:spPr>
          <a:xfrm flipV="1">
            <a:off x="0" y="6858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GB" smtClean="0"/>
              <a:pPr/>
              <a:t>‹#›</a:t>
            </a:fld>
            <a:endParaRPr lang="en-GB" dirty="0"/>
          </a:p>
        </p:txBody>
      </p:sp>
      <p:sp>
        <p:nvSpPr>
          <p:cNvPr id="7" name="Background"/>
          <p:cNvSpPr/>
          <p:nvPr userDrawn="1"/>
        </p:nvSpPr>
        <p:spPr>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ctrTitle" hasCustomPrompt="1"/>
          </p:nvPr>
        </p:nvSpPr>
        <p:spPr bwMode="white">
          <a:xfrm>
            <a:off x="360000" y="654050"/>
            <a:ext cx="11471638" cy="938213"/>
          </a:xfrm>
        </p:spPr>
        <p:txBody>
          <a:bodyPr anchor="t" anchorCtr="0"/>
          <a:lstStyle>
            <a:lvl1pPr algn="l">
              <a:defRPr sz="6000">
                <a:solidFill>
                  <a:schemeClr val="bg2"/>
                </a:solidFill>
              </a:defRPr>
            </a:lvl1pPr>
          </a:lstStyle>
          <a:p>
            <a:r>
              <a:rPr lang="en-GB" noProof="0" dirty="0"/>
              <a:t>Click to add </a:t>
            </a:r>
            <a:r>
              <a:rPr lang="en-GB" dirty="0"/>
              <a:t>Thank you!</a:t>
            </a:r>
          </a:p>
        </p:txBody>
      </p:sp>
      <p:sp>
        <p:nvSpPr>
          <p:cNvPr id="15" name="Text Placeholder 14">
            <a:extLst>
              <a:ext uri="{FF2B5EF4-FFF2-40B4-BE49-F238E27FC236}">
                <a16:creationId xmlns:a16="http://schemas.microsoft.com/office/drawing/2014/main" id="{7D419BB8-DA67-44EC-8B75-16DF8EF149E9}"/>
              </a:ext>
            </a:extLst>
          </p:cNvPr>
          <p:cNvSpPr>
            <a:spLocks noGrp="1"/>
          </p:cNvSpPr>
          <p:nvPr>
            <p:ph type="body" sz="quarter" idx="10" hasCustomPrompt="1"/>
          </p:nvPr>
        </p:nvSpPr>
        <p:spPr bwMode="white">
          <a:xfrm>
            <a:off x="359999" y="1828800"/>
            <a:ext cx="4320000" cy="562252"/>
          </a:xfrm>
        </p:spPr>
        <p:txBody>
          <a:bodyPr/>
          <a:lstStyle>
            <a:lvl1pPr marL="0" indent="0">
              <a:lnSpc>
                <a:spcPct val="100000"/>
              </a:lnSpc>
              <a:spcAft>
                <a:spcPts val="0"/>
              </a:spcAft>
              <a:buNone/>
              <a:defRPr sz="1000">
                <a:solidFill>
                  <a:schemeClr val="tx1"/>
                </a:solidFill>
              </a:defRPr>
            </a:lvl1pPr>
            <a:lvl2pPr marL="0" indent="0">
              <a:lnSpc>
                <a:spcPct val="100000"/>
              </a:lnSpc>
              <a:spcBef>
                <a:spcPts val="0"/>
              </a:spcBef>
              <a:buNone/>
              <a:defRPr sz="1000">
                <a:solidFill>
                  <a:schemeClr val="tx1"/>
                </a:solidFill>
              </a:defRPr>
            </a:lvl2pPr>
            <a:lvl3pPr marL="0" indent="0">
              <a:lnSpc>
                <a:spcPct val="100000"/>
              </a:lnSpc>
              <a:spcBef>
                <a:spcPts val="0"/>
              </a:spcBef>
              <a:buNone/>
              <a:defRPr sz="1000">
                <a:solidFill>
                  <a:schemeClr val="tx1"/>
                </a:solidFill>
              </a:defRPr>
            </a:lvl3pPr>
            <a:lvl4pPr>
              <a:lnSpc>
                <a:spcPct val="100000"/>
              </a:lnSpc>
              <a:spcBef>
                <a:spcPts val="0"/>
              </a:spcBef>
              <a:buNone/>
              <a:defRPr sz="1000">
                <a:solidFill>
                  <a:schemeClr val="tx1"/>
                </a:solidFill>
              </a:defRPr>
            </a:lvl4pPr>
            <a:lvl5pPr>
              <a:lnSpc>
                <a:spcPct val="100000"/>
              </a:lnSpc>
              <a:spcBef>
                <a:spcPts val="0"/>
              </a:spcBef>
              <a:buNone/>
              <a:defRPr sz="1000">
                <a:solidFill>
                  <a:schemeClr val="tx1"/>
                </a:solidFill>
              </a:defRPr>
            </a:lvl5pPr>
            <a:lvl6pPr>
              <a:spcBef>
                <a:spcPts val="0"/>
              </a:spcBef>
              <a:buNone/>
              <a:defRPr sz="1000">
                <a:solidFill>
                  <a:schemeClr val="tx1"/>
                </a:solidFill>
              </a:defRPr>
            </a:lvl6pPr>
            <a:lvl7pPr>
              <a:spcBef>
                <a:spcPts val="0"/>
              </a:spcBef>
              <a:buNone/>
              <a:defRPr sz="1000">
                <a:solidFill>
                  <a:schemeClr val="tx1"/>
                </a:solidFill>
              </a:defRPr>
            </a:lvl7pPr>
            <a:lvl8pPr marL="0" indent="0">
              <a:spcBef>
                <a:spcPts val="0"/>
              </a:spcBef>
              <a:buNone/>
              <a:defRPr sz="1000">
                <a:solidFill>
                  <a:schemeClr val="tx1"/>
                </a:solidFill>
              </a:defRPr>
            </a:lvl8pPr>
            <a:lvl9pPr marL="0" indent="0">
              <a:spcBef>
                <a:spcPts val="0"/>
              </a:spcBef>
              <a:buNone/>
              <a:defRPr sz="1000">
                <a:solidFill>
                  <a:schemeClr val="tx1"/>
                </a:solidFill>
              </a:defRPr>
            </a:lvl9pPr>
          </a:lstStyle>
          <a:p>
            <a:pPr lvl="0"/>
            <a:r>
              <a:rPr lang="en-GB" dirty="0"/>
              <a:t>Click to add Name Last name</a:t>
            </a:r>
            <a:br>
              <a:rPr lang="en-GB" dirty="0"/>
            </a:br>
            <a:r>
              <a:rPr lang="en-GB" dirty="0"/>
              <a:t>Job title, Department</a:t>
            </a:r>
            <a:br>
              <a:rPr lang="en-GB" dirty="0"/>
            </a:br>
            <a:r>
              <a:rPr lang="en-GB" dirty="0"/>
              <a:t>e-mail</a:t>
            </a:r>
          </a:p>
        </p:txBody>
      </p:sp>
      <p:pic>
        <p:nvPicPr>
          <p:cNvPr id="9" name="Logo">
            <a:extLst>
              <a:ext uri="{FF2B5EF4-FFF2-40B4-BE49-F238E27FC236}">
                <a16:creationId xmlns:a16="http://schemas.microsoft.com/office/drawing/2014/main" id="{E45963F1-9B5A-42FF-AF44-D9A92C92402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00" y="5878864"/>
            <a:ext cx="2617200" cy="327536"/>
          </a:xfrm>
          <a:prstGeom prst="rect">
            <a:avLst/>
          </a:prstGeom>
        </p:spPr>
      </p:pic>
    </p:spTree>
    <p:extLst>
      <p:ext uri="{BB962C8B-B14F-4D97-AF65-F5344CB8AC3E}">
        <p14:creationId xmlns:p14="http://schemas.microsoft.com/office/powerpoint/2010/main" val="3797425276"/>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bright image ">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6858000"/>
            <a:ext cx="0" cy="0"/>
          </a:xfrm>
        </p:spPr>
        <p:txBody>
          <a:bodyPr/>
          <a:lstStyle>
            <a:lvl1pPr>
              <a:defRPr sz="100">
                <a:noFill/>
              </a:defRPr>
            </a:lvl1pPr>
          </a:lstStyle>
          <a:p>
            <a:fld id="{64BE9B64-7498-4A12-A0A0-A6D47A8664DA}" type="datetime1">
              <a:rPr lang="en-GB" smtClean="0"/>
              <a:t>19/10/2024</a:t>
            </a:fld>
            <a:endParaRPr lang="en-GB" dirty="0"/>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9" name="Background">
            <a:extLst>
              <a:ext uri="{FF2B5EF4-FFF2-40B4-BE49-F238E27FC236}">
                <a16:creationId xmlns:a16="http://schemas.microsoft.com/office/drawing/2014/main" id="{22F6F34B-A8D0-4DB2-A40E-DF14A9DD8EC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3" name="Picture Placeholder 1">
            <a:extLst>
              <a:ext uri="{FF2B5EF4-FFF2-40B4-BE49-F238E27FC236}">
                <a16:creationId xmlns:a16="http://schemas.microsoft.com/office/drawing/2014/main" id="{28407CFA-12E8-4EE0-A351-546A2BCBA921}"/>
              </a:ext>
            </a:extLst>
          </p:cNvPr>
          <p:cNvSpPr>
            <a:spLocks noGrp="1"/>
          </p:cNvSpPr>
          <p:nvPr>
            <p:ph type="pic" sz="quarter" idx="13" hasCustomPrompt="1"/>
          </p:nvPr>
        </p:nvSpPr>
        <p:spPr>
          <a:xfrm>
            <a:off x="0" y="-1"/>
            <a:ext cx="12193200" cy="6861600"/>
          </a:xfrm>
          <a:solidFill>
            <a:srgbClr val="F9F9F7"/>
          </a:solidFill>
        </p:spPr>
        <p:txBody>
          <a:bodyPr lIns="72000" tIns="72000"/>
          <a:lstStyle>
            <a:lvl1pPr marL="0" indent="0" algn="l">
              <a:spcAft>
                <a:spcPts val="0"/>
              </a:spcAft>
              <a:buNone/>
              <a:defRPr sz="1600"/>
            </a:lvl1pPr>
          </a:lstStyle>
          <a:p>
            <a:r>
              <a:rPr lang="en-GB" noProof="0" dirty="0"/>
              <a:t>Mark placeholder to insert image </a:t>
            </a:r>
            <a:r>
              <a:rPr lang="en-GB" dirty="0"/>
              <a:t>using the Insert tab – Pictures or from Templafy</a:t>
            </a:r>
          </a:p>
          <a:p>
            <a:endParaRPr lang="en-GB" dirty="0"/>
          </a:p>
        </p:txBody>
      </p:sp>
      <p:sp>
        <p:nvSpPr>
          <p:cNvPr id="14" name="Text Placeholder logo">
            <a:extLst>
              <a:ext uri="{FF2B5EF4-FFF2-40B4-BE49-F238E27FC236}">
                <a16:creationId xmlns:a16="http://schemas.microsoft.com/office/drawing/2014/main" id="{F1CD8122-E16A-4EEC-B42A-6AF75D666172}"/>
              </a:ext>
            </a:extLst>
          </p:cNvPr>
          <p:cNvSpPr>
            <a:spLocks noGrp="1"/>
          </p:cNvSpPr>
          <p:nvPr>
            <p:ph type="body" sz="quarter" idx="19" hasCustomPrompt="1"/>
          </p:nvPr>
        </p:nvSpPr>
        <p:spPr>
          <a:xfrm>
            <a:off x="360000" y="5878800"/>
            <a:ext cx="2617200" cy="327600"/>
          </a:xfrm>
          <a:blipFill>
            <a:blip r:embed="rId2"/>
            <a:stretch>
              <a:fillRect/>
            </a:stretch>
          </a:blipFill>
        </p:spPr>
        <p:txBody>
          <a:bodyPr/>
          <a:lstStyle>
            <a:lvl1pPr>
              <a:defRPr sz="100">
                <a:noFill/>
              </a:defRPr>
            </a:lvl1pPr>
          </a:lstStyle>
          <a:p>
            <a:pPr lvl="0"/>
            <a:r>
              <a:rPr lang="en-GB" dirty="0"/>
              <a:t>.</a:t>
            </a:r>
          </a:p>
        </p:txBody>
      </p:sp>
      <p:sp>
        <p:nvSpPr>
          <p:cNvPr id="2" name="Title 1"/>
          <p:cNvSpPr>
            <a:spLocks noGrp="1"/>
          </p:cNvSpPr>
          <p:nvPr>
            <p:ph type="ctrTitle" hasCustomPrompt="1"/>
          </p:nvPr>
        </p:nvSpPr>
        <p:spPr>
          <a:xfrm>
            <a:off x="360000" y="654050"/>
            <a:ext cx="10485800" cy="802800"/>
          </a:xfrm>
        </p:spPr>
        <p:txBody>
          <a:bodyPr anchor="b" anchorCtr="0"/>
          <a:lstStyle>
            <a:lvl1pPr algn="l">
              <a:defRPr sz="6000"/>
            </a:lvl1pPr>
          </a:lstStyle>
          <a:p>
            <a:r>
              <a:rPr lang="en-GB" dirty="0"/>
              <a:t>Headline</a:t>
            </a:r>
          </a:p>
        </p:txBody>
      </p:sp>
      <p:sp>
        <p:nvSpPr>
          <p:cNvPr id="3" name="Subtitle 2"/>
          <p:cNvSpPr>
            <a:spLocks noGrp="1"/>
          </p:cNvSpPr>
          <p:nvPr>
            <p:ph type="subTitle" idx="1" hasCustomPrompt="1"/>
          </p:nvPr>
        </p:nvSpPr>
        <p:spPr>
          <a:xfrm>
            <a:off x="360000" y="4687200"/>
            <a:ext cx="10485800" cy="828000"/>
          </a:xfrm>
        </p:spPr>
        <p:txBody>
          <a:bodyPr/>
          <a:lstStyle>
            <a:lvl1pPr marL="0" indent="0" algn="l">
              <a:spcBef>
                <a:spcPts val="0"/>
              </a:spcBef>
              <a:buFont typeface="Verdana" panose="020B0604030504040204" pitchFamily="34" charset="0"/>
              <a:buChar char="​"/>
              <a:defRPr sz="1200"/>
            </a:lvl1pPr>
            <a:lvl2pPr marL="0" indent="0" algn="l">
              <a:buFont typeface="Verdana" panose="020B0604030504040204" pitchFamily="34" charset="0"/>
              <a:buNone/>
              <a:defRPr sz="1200">
                <a:solidFill>
                  <a:srgbClr val="333333"/>
                </a:solidFill>
              </a:defRPr>
            </a:lvl2pPr>
            <a:lvl3pPr marL="0" indent="0" algn="l">
              <a:buFont typeface="Verdana" panose="020B0604030504040204" pitchFamily="34" charset="0"/>
              <a:buChar char="​"/>
              <a:defRPr sz="1200">
                <a:solidFill>
                  <a:srgbClr val="333333"/>
                </a:solidFill>
              </a:defRPr>
            </a:lvl3pPr>
            <a:lvl4pPr marL="0" indent="0" algn="l">
              <a:buFont typeface="Verdana" panose="020B0604030504040204" pitchFamily="34" charset="0"/>
              <a:buChar char="​"/>
              <a:defRPr sz="1200">
                <a:solidFill>
                  <a:srgbClr val="333333"/>
                </a:solidFill>
              </a:defRPr>
            </a:lvl4pPr>
            <a:lvl5pPr marL="0" indent="0" algn="l">
              <a:buFont typeface="Verdana" panose="020B0604030504040204" pitchFamily="34" charset="0"/>
              <a:buChar char="​"/>
              <a:defRPr sz="1200">
                <a:solidFill>
                  <a:srgbClr val="333333"/>
                </a:solidFill>
              </a:defRPr>
            </a:lvl5pPr>
            <a:lvl6pPr marL="0" indent="0" algn="l">
              <a:buFont typeface="Verdana" panose="020B0604030504040204" pitchFamily="34" charset="0"/>
              <a:buChar char="​"/>
              <a:defRPr sz="1200">
                <a:solidFill>
                  <a:srgbClr val="333333"/>
                </a:solidFill>
              </a:defRPr>
            </a:lvl6pPr>
            <a:lvl7pPr marL="0" indent="0" algn="l">
              <a:buFont typeface="Verdana" panose="020B0604030504040204" pitchFamily="34" charset="0"/>
              <a:buChar char="​"/>
              <a:defRPr sz="1200">
                <a:solidFill>
                  <a:srgbClr val="333333"/>
                </a:solidFill>
              </a:defRPr>
            </a:lvl7pPr>
            <a:lvl8pPr marL="0" indent="0" algn="l">
              <a:buFont typeface="Verdana" panose="020B0604030504040204" pitchFamily="34" charset="0"/>
              <a:buChar char="​"/>
              <a:defRPr sz="1200">
                <a:solidFill>
                  <a:srgbClr val="333333"/>
                </a:solidFill>
              </a:defRPr>
            </a:lvl8pPr>
            <a:lvl9pPr marL="0" indent="0" algn="l">
              <a:buFont typeface="Verdana" panose="020B0604030504040204" pitchFamily="34" charset="0"/>
              <a:buChar char="​"/>
              <a:defRPr sz="1200">
                <a:solidFill>
                  <a:srgbClr val="333333"/>
                </a:solidFill>
              </a:defRPr>
            </a:lvl9pPr>
          </a:lstStyle>
          <a:p>
            <a:r>
              <a:rPr lang="en-GB" dirty="0"/>
              <a:t>Subtitle</a:t>
            </a:r>
          </a:p>
        </p:txBody>
      </p:sp>
      <p:sp>
        <p:nvSpPr>
          <p:cNvPr id="8" name="Text Placeholder 3">
            <a:extLst>
              <a:ext uri="{FF2B5EF4-FFF2-40B4-BE49-F238E27FC236}">
                <a16:creationId xmlns:a16="http://schemas.microsoft.com/office/drawing/2014/main" id="{1D5CAD49-96B5-43EE-877D-1641596EA587}"/>
              </a:ext>
            </a:extLst>
          </p:cNvPr>
          <p:cNvSpPr>
            <a:spLocks noGrp="1"/>
          </p:cNvSpPr>
          <p:nvPr>
            <p:ph type="body" sz="quarter" idx="18" hasCustomPrompt="1"/>
          </p:nvPr>
        </p:nvSpPr>
        <p:spPr>
          <a:xfrm>
            <a:off x="360000" y="1555529"/>
            <a:ext cx="10485800" cy="1476000"/>
          </a:xfrm>
        </p:spPr>
        <p:txBody>
          <a:bodyPr/>
          <a:lstStyle>
            <a:lvl1pPr marL="0" indent="0" algn="l" defTabSz="914400" rtl="0" eaLnBrk="1" latinLnBrk="0" hangingPunct="1">
              <a:lnSpc>
                <a:spcPct val="83000"/>
              </a:lnSpc>
              <a:spcBef>
                <a:spcPct val="0"/>
              </a:spcBef>
              <a:buNone/>
              <a:defRPr lang="en-US" sz="6000" kern="1200" spc="-20" baseline="0" dirty="0" smtClean="0">
                <a:solidFill>
                  <a:srgbClr val="333333"/>
                </a:solidFill>
                <a:latin typeface="+mj-lt"/>
                <a:ea typeface="+mj-ea"/>
                <a:cs typeface="+mj-cs"/>
              </a:defRPr>
            </a:lvl1pPr>
            <a:lvl2pPr marL="144000" indent="0" algn="l" defTabSz="914400" rtl="0" eaLnBrk="1" latinLnBrk="0" hangingPunct="1">
              <a:lnSpc>
                <a:spcPct val="83000"/>
              </a:lnSpc>
              <a:spcBef>
                <a:spcPct val="0"/>
              </a:spcBef>
              <a:buNone/>
              <a:defRPr lang="en-US" sz="6000" kern="1200" spc="-20" baseline="0" dirty="0" smtClean="0">
                <a:solidFill>
                  <a:schemeClr val="tx2"/>
                </a:solidFill>
                <a:latin typeface="+mj-lt"/>
                <a:ea typeface="+mj-ea"/>
                <a:cs typeface="+mj-cs"/>
              </a:defRPr>
            </a:lvl2pPr>
          </a:lstStyle>
          <a:p>
            <a:pPr lvl="0"/>
            <a:r>
              <a:rPr lang="en-GB" dirty="0"/>
              <a:t>Headline</a:t>
            </a:r>
          </a:p>
        </p:txBody>
      </p:sp>
    </p:spTree>
    <p:extLst>
      <p:ext uri="{BB962C8B-B14F-4D97-AF65-F5344CB8AC3E}">
        <p14:creationId xmlns:p14="http://schemas.microsoft.com/office/powerpoint/2010/main" val="4285753852"/>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nd slide image">
    <p:bg>
      <p:bgRef idx="1001">
        <a:schemeClr val="bg1"/>
      </p:bgRef>
    </p:bg>
    <p:spTree>
      <p:nvGrpSpPr>
        <p:cNvPr id="1" name=""/>
        <p:cNvGrpSpPr/>
        <p:nvPr/>
      </p:nvGrpSpPr>
      <p:grpSpPr>
        <a:xfrm>
          <a:off x="0" y="0"/>
          <a:ext cx="0" cy="0"/>
          <a:chOff x="0" y="0"/>
          <a:chExt cx="0" cy="0"/>
        </a:xfrm>
      </p:grpSpPr>
      <p:sp>
        <p:nvSpPr>
          <p:cNvPr id="10" name="Date Placeholder 3" hidden="1">
            <a:extLst>
              <a:ext uri="{FF2B5EF4-FFF2-40B4-BE49-F238E27FC236}">
                <a16:creationId xmlns:a16="http://schemas.microsoft.com/office/drawing/2014/main" id="{38B45A83-AD80-4AC8-A603-5DC2AFC3EBEE}"/>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F844E04E-859D-482F-B004-46F5CE3FA547}" type="datetime1">
              <a:rPr lang="en-GB" smtClean="0"/>
              <a:t>19/10/2024</a:t>
            </a:fld>
            <a:endParaRPr lang="en-GB" dirty="0"/>
          </a:p>
        </p:txBody>
      </p:sp>
      <p:sp>
        <p:nvSpPr>
          <p:cNvPr id="11" name="Footer Placeholder 4" hidden="1">
            <a:extLst>
              <a:ext uri="{FF2B5EF4-FFF2-40B4-BE49-F238E27FC236}">
                <a16:creationId xmlns:a16="http://schemas.microsoft.com/office/drawing/2014/main" id="{E6681B86-2D19-4D3D-A83D-CCC19C2ECE32}"/>
              </a:ext>
            </a:extLst>
          </p:cNvPr>
          <p:cNvSpPr>
            <a:spLocks noGrp="1"/>
          </p:cNvSpPr>
          <p:nvPr>
            <p:ph type="ftr" sz="quarter" idx="3"/>
          </p:nvPr>
        </p:nvSpPr>
        <p:spPr>
          <a:xfrm>
            <a:off x="0" y="6858000"/>
            <a:ext cx="0" cy="0"/>
          </a:xfrm>
          <a:prstGeom prst="rect">
            <a:avLst/>
          </a:prstGeom>
        </p:spPr>
        <p:txBody>
          <a:bodyPr vert="horz" lIns="0" tIns="0" rIns="0" bIns="0" rtlCol="0" anchor="b" anchorCtr="0"/>
          <a:lstStyle>
            <a:lvl1pPr algn="ctr">
              <a:defRPr sz="100">
                <a:noFill/>
              </a:defRPr>
            </a:lvl1pPr>
          </a:lstStyle>
          <a:p>
            <a:endParaRPr lang="en-GB" dirty="0"/>
          </a:p>
        </p:txBody>
      </p:sp>
      <p:sp>
        <p:nvSpPr>
          <p:cNvPr id="12" name="Slide Number Placeholder 5" hidden="1">
            <a:extLst>
              <a:ext uri="{FF2B5EF4-FFF2-40B4-BE49-F238E27FC236}">
                <a16:creationId xmlns:a16="http://schemas.microsoft.com/office/drawing/2014/main" id="{454ABD19-90F9-480D-A030-70CEC9079BAB}"/>
              </a:ext>
            </a:extLst>
          </p:cNvPr>
          <p:cNvSpPr>
            <a:spLocks noGrp="1"/>
          </p:cNvSpPr>
          <p:nvPr>
            <p:ph type="sldNum" sz="quarter" idx="4"/>
          </p:nvPr>
        </p:nvSpPr>
        <p:spPr>
          <a:xfrm flipV="1">
            <a:off x="0" y="6858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GB" smtClean="0"/>
              <a:pPr/>
              <a:t>‹#›</a:t>
            </a:fld>
            <a:endParaRPr lang="en-GB" dirty="0"/>
          </a:p>
        </p:txBody>
      </p:sp>
      <p:sp>
        <p:nvSpPr>
          <p:cNvPr id="14" name="Background">
            <a:extLst>
              <a:ext uri="{FF2B5EF4-FFF2-40B4-BE49-F238E27FC236}">
                <a16:creationId xmlns:a16="http://schemas.microsoft.com/office/drawing/2014/main" id="{6E4254E8-0058-4B51-AE94-DF452D313C5C}"/>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18" name="Picture Placeholder 7">
            <a:extLst>
              <a:ext uri="{FF2B5EF4-FFF2-40B4-BE49-F238E27FC236}">
                <a16:creationId xmlns:a16="http://schemas.microsoft.com/office/drawing/2014/main" id="{6AFBD548-0737-4492-BE87-1A3682008EB8}"/>
              </a:ext>
            </a:extLst>
          </p:cNvPr>
          <p:cNvSpPr>
            <a:spLocks noGrp="1"/>
          </p:cNvSpPr>
          <p:nvPr>
            <p:ph type="pic" sz="quarter" idx="13" hasCustomPrompt="1"/>
          </p:nvPr>
        </p:nvSpPr>
        <p:spPr>
          <a:xfrm>
            <a:off x="0" y="-1"/>
            <a:ext cx="12193200" cy="6858000"/>
          </a:xfrm>
          <a:solidFill>
            <a:schemeClr val="accent6"/>
          </a:solidFill>
        </p:spPr>
        <p:txBody>
          <a:bodyPr lIns="72000" tIns="72000"/>
          <a:lstStyle>
            <a:lvl1pPr marL="0" indent="0" algn="l">
              <a:spcAft>
                <a:spcPts val="0"/>
              </a:spcAft>
              <a:buNone/>
              <a:defRPr sz="1600"/>
            </a:lvl1pPr>
          </a:lstStyle>
          <a:p>
            <a:r>
              <a:rPr lang="en-GB" dirty="0"/>
              <a:t>Mark placeholder to insert image using the Insert tab – Pictures or from Templafy</a:t>
            </a:r>
          </a:p>
        </p:txBody>
      </p:sp>
      <p:sp>
        <p:nvSpPr>
          <p:cNvPr id="15" name="Text Placeholder logo">
            <a:extLst>
              <a:ext uri="{FF2B5EF4-FFF2-40B4-BE49-F238E27FC236}">
                <a16:creationId xmlns:a16="http://schemas.microsoft.com/office/drawing/2014/main" id="{A2083184-4833-48EE-B693-FB3137B41BB0}"/>
              </a:ext>
            </a:extLst>
          </p:cNvPr>
          <p:cNvSpPr>
            <a:spLocks noGrp="1"/>
          </p:cNvSpPr>
          <p:nvPr>
            <p:ph type="body" sz="quarter" idx="19" hasCustomPrompt="1"/>
          </p:nvPr>
        </p:nvSpPr>
        <p:spPr>
          <a:xfrm>
            <a:off x="360000" y="5878800"/>
            <a:ext cx="2617200" cy="327600"/>
          </a:xfrm>
          <a:blipFill>
            <a:blip r:embed="rId2"/>
            <a:stretch>
              <a:fillRect/>
            </a:stretch>
          </a:blipFill>
        </p:spPr>
        <p:txBody>
          <a:bodyPr/>
          <a:lstStyle>
            <a:lvl1pPr>
              <a:defRPr sz="100">
                <a:noFill/>
              </a:defRPr>
            </a:lvl1pPr>
          </a:lstStyle>
          <a:p>
            <a:pPr lvl="0"/>
            <a:r>
              <a:rPr lang="en-GB" dirty="0"/>
              <a:t>.</a:t>
            </a:r>
          </a:p>
        </p:txBody>
      </p:sp>
      <p:sp>
        <p:nvSpPr>
          <p:cNvPr id="2" name="Title 1"/>
          <p:cNvSpPr>
            <a:spLocks noGrp="1"/>
          </p:cNvSpPr>
          <p:nvPr>
            <p:ph type="ctrTitle" hasCustomPrompt="1"/>
          </p:nvPr>
        </p:nvSpPr>
        <p:spPr>
          <a:xfrm>
            <a:off x="360000" y="654050"/>
            <a:ext cx="11471638" cy="1174751"/>
          </a:xfrm>
        </p:spPr>
        <p:txBody>
          <a:bodyPr anchor="t" anchorCtr="0"/>
          <a:lstStyle>
            <a:lvl1pPr algn="l">
              <a:defRPr sz="6000">
                <a:solidFill>
                  <a:schemeClr val="tx1"/>
                </a:solidFill>
              </a:defRPr>
            </a:lvl1pPr>
          </a:lstStyle>
          <a:p>
            <a:r>
              <a:rPr lang="en-GB" noProof="0" dirty="0"/>
              <a:t>Click to add </a:t>
            </a:r>
            <a:r>
              <a:rPr lang="en-GB" dirty="0"/>
              <a:t>Thank you!</a:t>
            </a:r>
          </a:p>
        </p:txBody>
      </p:sp>
      <p:sp>
        <p:nvSpPr>
          <p:cNvPr id="13" name="Text Placeholder 14">
            <a:extLst>
              <a:ext uri="{FF2B5EF4-FFF2-40B4-BE49-F238E27FC236}">
                <a16:creationId xmlns:a16="http://schemas.microsoft.com/office/drawing/2014/main" id="{A17E5844-AA2E-48C4-91FF-39484DFE723C}"/>
              </a:ext>
            </a:extLst>
          </p:cNvPr>
          <p:cNvSpPr>
            <a:spLocks noGrp="1"/>
          </p:cNvSpPr>
          <p:nvPr>
            <p:ph type="body" sz="quarter" idx="10" hasCustomPrompt="1"/>
          </p:nvPr>
        </p:nvSpPr>
        <p:spPr bwMode="white">
          <a:xfrm>
            <a:off x="359999" y="1828800"/>
            <a:ext cx="4320000" cy="562252"/>
          </a:xfrm>
        </p:spPr>
        <p:txBody>
          <a:bodyPr/>
          <a:lstStyle>
            <a:lvl1pPr marL="0" indent="0">
              <a:lnSpc>
                <a:spcPct val="100000"/>
              </a:lnSpc>
              <a:spcAft>
                <a:spcPts val="0"/>
              </a:spcAft>
              <a:buNone/>
              <a:defRPr sz="1000">
                <a:solidFill>
                  <a:schemeClr val="tx1"/>
                </a:solidFill>
              </a:defRPr>
            </a:lvl1pPr>
            <a:lvl2pPr marL="0" indent="0">
              <a:lnSpc>
                <a:spcPct val="100000"/>
              </a:lnSpc>
              <a:spcBef>
                <a:spcPts val="0"/>
              </a:spcBef>
              <a:buNone/>
              <a:defRPr sz="1000">
                <a:solidFill>
                  <a:schemeClr val="tx1"/>
                </a:solidFill>
              </a:defRPr>
            </a:lvl2pPr>
            <a:lvl3pPr marL="0" indent="0">
              <a:lnSpc>
                <a:spcPct val="100000"/>
              </a:lnSpc>
              <a:spcBef>
                <a:spcPts val="0"/>
              </a:spcBef>
              <a:buNone/>
              <a:defRPr sz="1000">
                <a:solidFill>
                  <a:schemeClr val="tx1"/>
                </a:solidFill>
              </a:defRPr>
            </a:lvl3pPr>
            <a:lvl4pPr>
              <a:lnSpc>
                <a:spcPct val="100000"/>
              </a:lnSpc>
              <a:spcBef>
                <a:spcPts val="0"/>
              </a:spcBef>
              <a:buNone/>
              <a:defRPr sz="1000">
                <a:solidFill>
                  <a:schemeClr val="tx1"/>
                </a:solidFill>
              </a:defRPr>
            </a:lvl4pPr>
            <a:lvl5pPr>
              <a:lnSpc>
                <a:spcPct val="100000"/>
              </a:lnSpc>
              <a:spcBef>
                <a:spcPts val="0"/>
              </a:spcBef>
              <a:buNone/>
              <a:defRPr sz="1000">
                <a:solidFill>
                  <a:schemeClr val="tx1"/>
                </a:solidFill>
              </a:defRPr>
            </a:lvl5pPr>
            <a:lvl6pPr>
              <a:spcBef>
                <a:spcPts val="0"/>
              </a:spcBef>
              <a:buNone/>
              <a:defRPr sz="1000">
                <a:solidFill>
                  <a:schemeClr val="tx1"/>
                </a:solidFill>
              </a:defRPr>
            </a:lvl6pPr>
            <a:lvl7pPr>
              <a:spcBef>
                <a:spcPts val="0"/>
              </a:spcBef>
              <a:buNone/>
              <a:defRPr sz="1000">
                <a:solidFill>
                  <a:schemeClr val="tx1"/>
                </a:solidFill>
              </a:defRPr>
            </a:lvl7pPr>
            <a:lvl8pPr marL="0" indent="0">
              <a:spcBef>
                <a:spcPts val="0"/>
              </a:spcBef>
              <a:buNone/>
              <a:defRPr sz="1000">
                <a:solidFill>
                  <a:schemeClr val="tx1"/>
                </a:solidFill>
              </a:defRPr>
            </a:lvl8pPr>
            <a:lvl9pPr marL="0" indent="0">
              <a:spcBef>
                <a:spcPts val="0"/>
              </a:spcBef>
              <a:buNone/>
              <a:defRPr sz="1000">
                <a:solidFill>
                  <a:schemeClr val="tx1"/>
                </a:solidFill>
              </a:defRPr>
            </a:lvl9pPr>
          </a:lstStyle>
          <a:p>
            <a:pPr lvl="0"/>
            <a:r>
              <a:rPr lang="en-GB" dirty="0"/>
              <a:t>Click to add Name Last name</a:t>
            </a:r>
            <a:br>
              <a:rPr lang="en-GB" dirty="0"/>
            </a:br>
            <a:r>
              <a:rPr lang="en-GB" dirty="0"/>
              <a:t>Job title, Department</a:t>
            </a:r>
            <a:br>
              <a:rPr lang="en-GB" dirty="0"/>
            </a:br>
            <a:r>
              <a:rPr lang="en-GB" dirty="0"/>
              <a:t>e-mail</a:t>
            </a:r>
          </a:p>
        </p:txBody>
      </p:sp>
    </p:spTree>
    <p:extLst>
      <p:ext uri="{BB962C8B-B14F-4D97-AF65-F5344CB8AC3E}">
        <p14:creationId xmlns:p14="http://schemas.microsoft.com/office/powerpoint/2010/main" val="3980217615"/>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slide bright image">
    <p:bg>
      <p:bgRef idx="1001">
        <a:schemeClr val="bg1"/>
      </p:bgRef>
    </p:bg>
    <p:spTree>
      <p:nvGrpSpPr>
        <p:cNvPr id="1" name=""/>
        <p:cNvGrpSpPr/>
        <p:nvPr/>
      </p:nvGrpSpPr>
      <p:grpSpPr>
        <a:xfrm>
          <a:off x="0" y="0"/>
          <a:ext cx="0" cy="0"/>
          <a:chOff x="0" y="0"/>
          <a:chExt cx="0" cy="0"/>
        </a:xfrm>
      </p:grpSpPr>
      <p:sp>
        <p:nvSpPr>
          <p:cNvPr id="10" name="Date Placeholder 3" hidden="1">
            <a:extLst>
              <a:ext uri="{FF2B5EF4-FFF2-40B4-BE49-F238E27FC236}">
                <a16:creationId xmlns:a16="http://schemas.microsoft.com/office/drawing/2014/main" id="{38B45A83-AD80-4AC8-A603-5DC2AFC3EBEE}"/>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75918BE6-5C1B-46A3-824B-9C268267763A}" type="datetime1">
              <a:rPr lang="en-GB" smtClean="0"/>
              <a:t>19/10/2024</a:t>
            </a:fld>
            <a:endParaRPr lang="en-GB" dirty="0"/>
          </a:p>
        </p:txBody>
      </p:sp>
      <p:sp>
        <p:nvSpPr>
          <p:cNvPr id="11" name="Footer Placeholder 4" hidden="1">
            <a:extLst>
              <a:ext uri="{FF2B5EF4-FFF2-40B4-BE49-F238E27FC236}">
                <a16:creationId xmlns:a16="http://schemas.microsoft.com/office/drawing/2014/main" id="{E6681B86-2D19-4D3D-A83D-CCC19C2ECE32}"/>
              </a:ext>
            </a:extLst>
          </p:cNvPr>
          <p:cNvSpPr>
            <a:spLocks noGrp="1"/>
          </p:cNvSpPr>
          <p:nvPr>
            <p:ph type="ftr" sz="quarter" idx="3"/>
          </p:nvPr>
        </p:nvSpPr>
        <p:spPr>
          <a:xfrm>
            <a:off x="0" y="6858000"/>
            <a:ext cx="0" cy="0"/>
          </a:xfrm>
          <a:prstGeom prst="rect">
            <a:avLst/>
          </a:prstGeom>
        </p:spPr>
        <p:txBody>
          <a:bodyPr vert="horz" lIns="0" tIns="0" rIns="0" bIns="0" rtlCol="0" anchor="b" anchorCtr="0"/>
          <a:lstStyle>
            <a:lvl1pPr algn="ctr">
              <a:defRPr sz="100">
                <a:noFill/>
              </a:defRPr>
            </a:lvl1pPr>
          </a:lstStyle>
          <a:p>
            <a:endParaRPr lang="en-GB" dirty="0"/>
          </a:p>
        </p:txBody>
      </p:sp>
      <p:sp>
        <p:nvSpPr>
          <p:cNvPr id="12" name="Slide Number Placeholder 5" hidden="1">
            <a:extLst>
              <a:ext uri="{FF2B5EF4-FFF2-40B4-BE49-F238E27FC236}">
                <a16:creationId xmlns:a16="http://schemas.microsoft.com/office/drawing/2014/main" id="{454ABD19-90F9-480D-A030-70CEC9079BAB}"/>
              </a:ext>
            </a:extLst>
          </p:cNvPr>
          <p:cNvSpPr>
            <a:spLocks noGrp="1"/>
          </p:cNvSpPr>
          <p:nvPr>
            <p:ph type="sldNum" sz="quarter" idx="4"/>
          </p:nvPr>
        </p:nvSpPr>
        <p:spPr>
          <a:xfrm flipV="1">
            <a:off x="0" y="6858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GB" smtClean="0"/>
              <a:pPr/>
              <a:t>‹#›</a:t>
            </a:fld>
            <a:endParaRPr lang="en-GB" dirty="0"/>
          </a:p>
        </p:txBody>
      </p:sp>
      <p:sp>
        <p:nvSpPr>
          <p:cNvPr id="14" name="Background">
            <a:extLst>
              <a:ext uri="{FF2B5EF4-FFF2-40B4-BE49-F238E27FC236}">
                <a16:creationId xmlns:a16="http://schemas.microsoft.com/office/drawing/2014/main" id="{6E4254E8-0058-4B51-AE94-DF452D313C5C}"/>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18" name="Picture Placeholder 7">
            <a:extLst>
              <a:ext uri="{FF2B5EF4-FFF2-40B4-BE49-F238E27FC236}">
                <a16:creationId xmlns:a16="http://schemas.microsoft.com/office/drawing/2014/main" id="{6AFBD548-0737-4492-BE87-1A3682008EB8}"/>
              </a:ext>
            </a:extLst>
          </p:cNvPr>
          <p:cNvSpPr>
            <a:spLocks noGrp="1"/>
          </p:cNvSpPr>
          <p:nvPr>
            <p:ph type="pic" sz="quarter" idx="13" hasCustomPrompt="1"/>
          </p:nvPr>
        </p:nvSpPr>
        <p:spPr>
          <a:xfrm>
            <a:off x="0" y="-1"/>
            <a:ext cx="12193200" cy="6858000"/>
          </a:xfrm>
          <a:solidFill>
            <a:schemeClr val="accent6"/>
          </a:solidFill>
        </p:spPr>
        <p:txBody>
          <a:bodyPr lIns="72000" tIns="72000"/>
          <a:lstStyle>
            <a:lvl1pPr marL="0" indent="0" algn="l">
              <a:spcAft>
                <a:spcPts val="0"/>
              </a:spcAft>
              <a:buNone/>
              <a:defRPr sz="1600"/>
            </a:lvl1pPr>
          </a:lstStyle>
          <a:p>
            <a:r>
              <a:rPr lang="en-GB" dirty="0"/>
              <a:t>Mark placeholder to insert image using the Insert tab – Pictures or from Templafy</a:t>
            </a:r>
          </a:p>
        </p:txBody>
      </p:sp>
      <p:sp>
        <p:nvSpPr>
          <p:cNvPr id="15" name="Text Placeholder logo">
            <a:extLst>
              <a:ext uri="{FF2B5EF4-FFF2-40B4-BE49-F238E27FC236}">
                <a16:creationId xmlns:a16="http://schemas.microsoft.com/office/drawing/2014/main" id="{93B5AFB1-79EB-42DA-8C67-9C34BAE10A4D}"/>
              </a:ext>
            </a:extLst>
          </p:cNvPr>
          <p:cNvSpPr>
            <a:spLocks noGrp="1"/>
          </p:cNvSpPr>
          <p:nvPr>
            <p:ph type="body" sz="quarter" idx="19" hasCustomPrompt="1"/>
          </p:nvPr>
        </p:nvSpPr>
        <p:spPr>
          <a:xfrm>
            <a:off x="360000" y="5878800"/>
            <a:ext cx="2617200" cy="327600"/>
          </a:xfrm>
          <a:blipFill>
            <a:blip r:embed="rId2"/>
            <a:stretch>
              <a:fillRect/>
            </a:stretch>
          </a:blipFill>
        </p:spPr>
        <p:txBody>
          <a:bodyPr/>
          <a:lstStyle>
            <a:lvl1pPr>
              <a:defRPr sz="100">
                <a:noFill/>
              </a:defRPr>
            </a:lvl1pPr>
          </a:lstStyle>
          <a:p>
            <a:pPr lvl="0"/>
            <a:r>
              <a:rPr lang="en-GB" dirty="0"/>
              <a:t>.</a:t>
            </a:r>
          </a:p>
        </p:txBody>
      </p:sp>
      <p:sp>
        <p:nvSpPr>
          <p:cNvPr id="2" name="Title 1"/>
          <p:cNvSpPr>
            <a:spLocks noGrp="1"/>
          </p:cNvSpPr>
          <p:nvPr>
            <p:ph type="ctrTitle" hasCustomPrompt="1"/>
          </p:nvPr>
        </p:nvSpPr>
        <p:spPr>
          <a:xfrm>
            <a:off x="360000" y="654050"/>
            <a:ext cx="11471638" cy="1174751"/>
          </a:xfrm>
        </p:spPr>
        <p:txBody>
          <a:bodyPr anchor="t" anchorCtr="0"/>
          <a:lstStyle>
            <a:lvl1pPr algn="l">
              <a:defRPr sz="6000">
                <a:solidFill>
                  <a:schemeClr val="tx2"/>
                </a:solidFill>
              </a:defRPr>
            </a:lvl1pPr>
          </a:lstStyle>
          <a:p>
            <a:r>
              <a:rPr lang="en-GB" noProof="0" dirty="0"/>
              <a:t>Click to add </a:t>
            </a:r>
            <a:r>
              <a:rPr lang="en-GB" dirty="0"/>
              <a:t>Thank you!</a:t>
            </a:r>
          </a:p>
        </p:txBody>
      </p:sp>
      <p:sp>
        <p:nvSpPr>
          <p:cNvPr id="13" name="Text Placeholder 14">
            <a:extLst>
              <a:ext uri="{FF2B5EF4-FFF2-40B4-BE49-F238E27FC236}">
                <a16:creationId xmlns:a16="http://schemas.microsoft.com/office/drawing/2014/main" id="{A17E5844-AA2E-48C4-91FF-39484DFE723C}"/>
              </a:ext>
            </a:extLst>
          </p:cNvPr>
          <p:cNvSpPr>
            <a:spLocks noGrp="1"/>
          </p:cNvSpPr>
          <p:nvPr>
            <p:ph type="body" sz="quarter" idx="10" hasCustomPrompt="1"/>
          </p:nvPr>
        </p:nvSpPr>
        <p:spPr bwMode="white">
          <a:xfrm>
            <a:off x="359999" y="1828800"/>
            <a:ext cx="4320000" cy="562252"/>
          </a:xfrm>
        </p:spPr>
        <p:txBody>
          <a:bodyPr/>
          <a:lstStyle>
            <a:lvl1pPr marL="0" indent="0">
              <a:lnSpc>
                <a:spcPct val="100000"/>
              </a:lnSpc>
              <a:spcAft>
                <a:spcPts val="0"/>
              </a:spcAft>
              <a:buNone/>
              <a:defRPr sz="1000">
                <a:solidFill>
                  <a:srgbClr val="333333"/>
                </a:solidFill>
              </a:defRPr>
            </a:lvl1pPr>
            <a:lvl2pPr marL="0" indent="0">
              <a:lnSpc>
                <a:spcPct val="100000"/>
              </a:lnSpc>
              <a:spcBef>
                <a:spcPts val="0"/>
              </a:spcBef>
              <a:buNone/>
              <a:defRPr sz="1000">
                <a:solidFill>
                  <a:schemeClr val="tx1"/>
                </a:solidFill>
              </a:defRPr>
            </a:lvl2pPr>
            <a:lvl3pPr marL="0" indent="0">
              <a:lnSpc>
                <a:spcPct val="100000"/>
              </a:lnSpc>
              <a:spcBef>
                <a:spcPts val="0"/>
              </a:spcBef>
              <a:buNone/>
              <a:defRPr sz="1000">
                <a:solidFill>
                  <a:schemeClr val="tx1"/>
                </a:solidFill>
              </a:defRPr>
            </a:lvl3pPr>
            <a:lvl4pPr>
              <a:lnSpc>
                <a:spcPct val="100000"/>
              </a:lnSpc>
              <a:spcBef>
                <a:spcPts val="0"/>
              </a:spcBef>
              <a:buNone/>
              <a:defRPr sz="1000">
                <a:solidFill>
                  <a:schemeClr val="tx1"/>
                </a:solidFill>
              </a:defRPr>
            </a:lvl4pPr>
            <a:lvl5pPr>
              <a:lnSpc>
                <a:spcPct val="100000"/>
              </a:lnSpc>
              <a:spcBef>
                <a:spcPts val="0"/>
              </a:spcBef>
              <a:buNone/>
              <a:defRPr sz="1000">
                <a:solidFill>
                  <a:schemeClr val="tx1"/>
                </a:solidFill>
              </a:defRPr>
            </a:lvl5pPr>
            <a:lvl6pPr>
              <a:spcBef>
                <a:spcPts val="0"/>
              </a:spcBef>
              <a:buNone/>
              <a:defRPr sz="1000">
                <a:solidFill>
                  <a:schemeClr val="tx1"/>
                </a:solidFill>
              </a:defRPr>
            </a:lvl6pPr>
            <a:lvl7pPr>
              <a:spcBef>
                <a:spcPts val="0"/>
              </a:spcBef>
              <a:buNone/>
              <a:defRPr sz="1000">
                <a:solidFill>
                  <a:schemeClr val="tx1"/>
                </a:solidFill>
              </a:defRPr>
            </a:lvl7pPr>
            <a:lvl8pPr marL="0" indent="0">
              <a:spcBef>
                <a:spcPts val="0"/>
              </a:spcBef>
              <a:buNone/>
              <a:defRPr sz="1000">
                <a:solidFill>
                  <a:schemeClr val="tx1"/>
                </a:solidFill>
              </a:defRPr>
            </a:lvl8pPr>
            <a:lvl9pPr marL="0" indent="0">
              <a:spcBef>
                <a:spcPts val="0"/>
              </a:spcBef>
              <a:buNone/>
              <a:defRPr sz="1000">
                <a:solidFill>
                  <a:schemeClr val="tx1"/>
                </a:solidFill>
              </a:defRPr>
            </a:lvl9pPr>
          </a:lstStyle>
          <a:p>
            <a:pPr lvl="0"/>
            <a:r>
              <a:rPr lang="en-GB" dirty="0"/>
              <a:t>Click to add Name Last name</a:t>
            </a:r>
            <a:br>
              <a:rPr lang="en-GB" dirty="0"/>
            </a:br>
            <a:r>
              <a:rPr lang="en-GB" dirty="0"/>
              <a:t>Job title, Department</a:t>
            </a:r>
            <a:br>
              <a:rPr lang="en-GB" dirty="0"/>
            </a:br>
            <a:r>
              <a:rPr lang="en-GB" dirty="0"/>
              <a:t>e-mail</a:t>
            </a:r>
          </a:p>
        </p:txBody>
      </p:sp>
    </p:spTree>
    <p:extLst>
      <p:ext uri="{BB962C8B-B14F-4D97-AF65-F5344CB8AC3E}">
        <p14:creationId xmlns:p14="http://schemas.microsoft.com/office/powerpoint/2010/main" val="2236477381"/>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nd slide (B)">
    <p:bg>
      <p:bgRef idx="1001">
        <a:schemeClr val="bg1"/>
      </p:bgRef>
    </p:bg>
    <p:spTree>
      <p:nvGrpSpPr>
        <p:cNvPr id="1" name=""/>
        <p:cNvGrpSpPr/>
        <p:nvPr/>
      </p:nvGrpSpPr>
      <p:grpSpPr>
        <a:xfrm>
          <a:off x="0" y="0"/>
          <a:ext cx="0" cy="0"/>
          <a:chOff x="0" y="0"/>
          <a:chExt cx="0" cy="0"/>
        </a:xfrm>
      </p:grpSpPr>
      <p:sp>
        <p:nvSpPr>
          <p:cNvPr id="10" name="Date Placeholder 3" hidden="1">
            <a:extLst>
              <a:ext uri="{FF2B5EF4-FFF2-40B4-BE49-F238E27FC236}">
                <a16:creationId xmlns:a16="http://schemas.microsoft.com/office/drawing/2014/main" id="{38B45A83-AD80-4AC8-A603-5DC2AFC3EBEE}"/>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48DE14C1-6787-4378-9EE5-D3DE4036E8DD}" type="datetime1">
              <a:rPr lang="en-GB" smtClean="0"/>
              <a:t>19/10/2024</a:t>
            </a:fld>
            <a:endParaRPr lang="en-GB" dirty="0"/>
          </a:p>
        </p:txBody>
      </p:sp>
      <p:sp>
        <p:nvSpPr>
          <p:cNvPr id="11" name="Footer Placeholder 4" hidden="1">
            <a:extLst>
              <a:ext uri="{FF2B5EF4-FFF2-40B4-BE49-F238E27FC236}">
                <a16:creationId xmlns:a16="http://schemas.microsoft.com/office/drawing/2014/main" id="{E6681B86-2D19-4D3D-A83D-CCC19C2ECE32}"/>
              </a:ext>
            </a:extLst>
          </p:cNvPr>
          <p:cNvSpPr>
            <a:spLocks noGrp="1"/>
          </p:cNvSpPr>
          <p:nvPr>
            <p:ph type="ftr" sz="quarter" idx="3"/>
          </p:nvPr>
        </p:nvSpPr>
        <p:spPr>
          <a:xfrm>
            <a:off x="0" y="6858000"/>
            <a:ext cx="0" cy="0"/>
          </a:xfrm>
          <a:prstGeom prst="rect">
            <a:avLst/>
          </a:prstGeom>
        </p:spPr>
        <p:txBody>
          <a:bodyPr vert="horz" lIns="0" tIns="0" rIns="0" bIns="0" rtlCol="0" anchor="b" anchorCtr="0"/>
          <a:lstStyle>
            <a:lvl1pPr algn="ctr">
              <a:defRPr sz="100">
                <a:noFill/>
              </a:defRPr>
            </a:lvl1pPr>
          </a:lstStyle>
          <a:p>
            <a:endParaRPr lang="en-GB" dirty="0"/>
          </a:p>
        </p:txBody>
      </p:sp>
      <p:sp>
        <p:nvSpPr>
          <p:cNvPr id="12" name="Slide Number Placeholder 5" hidden="1">
            <a:extLst>
              <a:ext uri="{FF2B5EF4-FFF2-40B4-BE49-F238E27FC236}">
                <a16:creationId xmlns:a16="http://schemas.microsoft.com/office/drawing/2014/main" id="{454ABD19-90F9-480D-A030-70CEC9079BAB}"/>
              </a:ext>
            </a:extLst>
          </p:cNvPr>
          <p:cNvSpPr>
            <a:spLocks noGrp="1"/>
          </p:cNvSpPr>
          <p:nvPr>
            <p:ph type="sldNum" sz="quarter" idx="4"/>
          </p:nvPr>
        </p:nvSpPr>
        <p:spPr>
          <a:xfrm flipV="1">
            <a:off x="0" y="6858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GB" smtClean="0"/>
              <a:pPr/>
              <a:t>‹#›</a:t>
            </a:fld>
            <a:endParaRPr lang="en-GB" dirty="0"/>
          </a:p>
        </p:txBody>
      </p:sp>
      <p:sp>
        <p:nvSpPr>
          <p:cNvPr id="7" name="Background"/>
          <p:cNvSpPr/>
          <p:nvPr userDrawn="1"/>
        </p:nvSpPr>
        <p:spPr>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pic>
        <p:nvPicPr>
          <p:cNvPr id="8" name="Graphic 7">
            <a:extLst>
              <a:ext uri="{FF2B5EF4-FFF2-40B4-BE49-F238E27FC236}">
                <a16:creationId xmlns:a16="http://schemas.microsoft.com/office/drawing/2014/main" id="{00DC3440-E1C8-49D9-9C24-C57CA0F0CBD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59021" y="1282751"/>
            <a:ext cx="4986000" cy="4247003"/>
          </a:xfrm>
          <a:prstGeom prst="rect">
            <a:avLst/>
          </a:prstGeom>
        </p:spPr>
      </p:pic>
    </p:spTree>
    <p:extLst>
      <p:ext uri="{BB962C8B-B14F-4D97-AF65-F5344CB8AC3E}">
        <p14:creationId xmlns:p14="http://schemas.microsoft.com/office/powerpoint/2010/main" val="4184137119"/>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 slide (C)">
    <p:bg>
      <p:bgRef idx="1001">
        <a:schemeClr val="bg1"/>
      </p:bgRef>
    </p:bg>
    <p:spTree>
      <p:nvGrpSpPr>
        <p:cNvPr id="1" name=""/>
        <p:cNvGrpSpPr/>
        <p:nvPr/>
      </p:nvGrpSpPr>
      <p:grpSpPr>
        <a:xfrm>
          <a:off x="0" y="0"/>
          <a:ext cx="0" cy="0"/>
          <a:chOff x="0" y="0"/>
          <a:chExt cx="0" cy="0"/>
        </a:xfrm>
      </p:grpSpPr>
      <p:sp>
        <p:nvSpPr>
          <p:cNvPr id="10" name="Date Placeholder 3" hidden="1">
            <a:extLst>
              <a:ext uri="{FF2B5EF4-FFF2-40B4-BE49-F238E27FC236}">
                <a16:creationId xmlns:a16="http://schemas.microsoft.com/office/drawing/2014/main" id="{38B45A83-AD80-4AC8-A603-5DC2AFC3EBEE}"/>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116674CC-3083-4BD7-A865-7F70AB2607F8}" type="datetime1">
              <a:rPr lang="en-GB" smtClean="0"/>
              <a:t>19/10/2024</a:t>
            </a:fld>
            <a:endParaRPr lang="en-GB" dirty="0"/>
          </a:p>
        </p:txBody>
      </p:sp>
      <p:sp>
        <p:nvSpPr>
          <p:cNvPr id="11" name="Footer Placeholder 4" hidden="1">
            <a:extLst>
              <a:ext uri="{FF2B5EF4-FFF2-40B4-BE49-F238E27FC236}">
                <a16:creationId xmlns:a16="http://schemas.microsoft.com/office/drawing/2014/main" id="{E6681B86-2D19-4D3D-A83D-CCC19C2ECE32}"/>
              </a:ext>
            </a:extLst>
          </p:cNvPr>
          <p:cNvSpPr>
            <a:spLocks noGrp="1"/>
          </p:cNvSpPr>
          <p:nvPr>
            <p:ph type="ftr" sz="quarter" idx="3"/>
          </p:nvPr>
        </p:nvSpPr>
        <p:spPr>
          <a:xfrm>
            <a:off x="0" y="6858000"/>
            <a:ext cx="0" cy="0"/>
          </a:xfrm>
          <a:prstGeom prst="rect">
            <a:avLst/>
          </a:prstGeom>
        </p:spPr>
        <p:txBody>
          <a:bodyPr vert="horz" lIns="0" tIns="0" rIns="0" bIns="0" rtlCol="0" anchor="b" anchorCtr="0"/>
          <a:lstStyle>
            <a:lvl1pPr algn="ctr">
              <a:defRPr sz="100">
                <a:noFill/>
              </a:defRPr>
            </a:lvl1pPr>
          </a:lstStyle>
          <a:p>
            <a:endParaRPr lang="en-GB" dirty="0"/>
          </a:p>
        </p:txBody>
      </p:sp>
      <p:sp>
        <p:nvSpPr>
          <p:cNvPr id="12" name="Slide Number Placeholder 5" hidden="1">
            <a:extLst>
              <a:ext uri="{FF2B5EF4-FFF2-40B4-BE49-F238E27FC236}">
                <a16:creationId xmlns:a16="http://schemas.microsoft.com/office/drawing/2014/main" id="{454ABD19-90F9-480D-A030-70CEC9079BAB}"/>
              </a:ext>
            </a:extLst>
          </p:cNvPr>
          <p:cNvSpPr>
            <a:spLocks noGrp="1"/>
          </p:cNvSpPr>
          <p:nvPr>
            <p:ph type="sldNum" sz="quarter" idx="4"/>
          </p:nvPr>
        </p:nvSpPr>
        <p:spPr>
          <a:xfrm flipV="1">
            <a:off x="0" y="6858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GB" smtClean="0"/>
              <a:pPr/>
              <a:t>‹#›</a:t>
            </a:fld>
            <a:endParaRPr lang="en-GB" dirty="0"/>
          </a:p>
        </p:txBody>
      </p:sp>
      <p:sp>
        <p:nvSpPr>
          <p:cNvPr id="7" name="Background"/>
          <p:cNvSpPr/>
          <p:nvPr userDrawn="1"/>
        </p:nvSpPr>
        <p:spPr>
          <a:xfrm>
            <a:off x="0" y="0"/>
            <a:ext cx="121932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pic>
        <p:nvPicPr>
          <p:cNvPr id="3" name="Graphic 2">
            <a:extLst>
              <a:ext uri="{FF2B5EF4-FFF2-40B4-BE49-F238E27FC236}">
                <a16:creationId xmlns:a16="http://schemas.microsoft.com/office/drawing/2014/main" id="{C19CD149-890D-40C4-A7EE-82FC4C58D53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59021" y="1282751"/>
            <a:ext cx="4986000" cy="4247003"/>
          </a:xfrm>
          <a:prstGeom prst="rect">
            <a:avLst/>
          </a:prstGeom>
        </p:spPr>
      </p:pic>
    </p:spTree>
    <p:extLst>
      <p:ext uri="{BB962C8B-B14F-4D97-AF65-F5344CB8AC3E}">
        <p14:creationId xmlns:p14="http://schemas.microsoft.com/office/powerpoint/2010/main" val="952240583"/>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User guide ">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D69AAB-5376-40EF-9BC8-527076D40F09}"/>
              </a:ext>
            </a:extLst>
          </p:cNvPr>
          <p:cNvPicPr>
            <a:picLocks noChangeAspect="1"/>
          </p:cNvPicPr>
          <p:nvPr userDrawn="1"/>
        </p:nvPicPr>
        <p:blipFill>
          <a:blip r:embed="rId2"/>
          <a:stretch>
            <a:fillRect/>
          </a:stretch>
        </p:blipFill>
        <p:spPr>
          <a:xfrm>
            <a:off x="2705420" y="4613272"/>
            <a:ext cx="995748" cy="2065891"/>
          </a:xfrm>
          <a:prstGeom prst="rect">
            <a:avLst/>
          </a:prstGeom>
        </p:spPr>
      </p:pic>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345200" y="938540"/>
            <a:ext cx="2880000" cy="518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en-GB" sz="1600" dirty="0">
                <a:solidFill>
                  <a:srgbClr val="333333"/>
                </a:solidFill>
                <a:latin typeface="+mn-lt"/>
                <a:cs typeface="Verdana" panose="020B0604030504040204" pitchFamily="34" charset="0"/>
              </a:rPr>
              <a:t>PICTURES</a:t>
            </a:r>
            <a:br>
              <a:rPr lang="en-GB" sz="900" dirty="0">
                <a:solidFill>
                  <a:srgbClr val="333333"/>
                </a:solidFill>
                <a:latin typeface="+mn-lt"/>
                <a:cs typeface="Verdana" panose="020B0604030504040204" pitchFamily="34" charset="0"/>
              </a:rPr>
            </a:br>
            <a:r>
              <a:rPr lang="en-GB" sz="900" b="1" noProof="1">
                <a:solidFill>
                  <a:srgbClr val="333333"/>
                </a:solidFill>
                <a:latin typeface="+mn-lt"/>
                <a:cs typeface="Verdana" panose="020B0604030504040204" pitchFamily="34" charset="0"/>
              </a:rPr>
              <a:t>Insert corporate picture from Templafy</a:t>
            </a:r>
            <a:endParaRPr lang="en-GB" altLang="da-DK" sz="900" b="0" noProof="1">
              <a:solidFill>
                <a:srgbClr val="333333"/>
              </a:solidFill>
              <a:latin typeface="+mn-lt"/>
              <a:cs typeface="Verdana" panose="020B060403050404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noProof="1">
                <a:solidFill>
                  <a:srgbClr val="333333"/>
                </a:solidFill>
                <a:latin typeface="+mn-lt"/>
                <a:cs typeface="Verdana" panose="020B0604030504040204" pitchFamily="34" charset="0"/>
              </a:rPr>
              <a:t>1.</a:t>
            </a:r>
            <a:r>
              <a:rPr lang="en-GB" altLang="da-DK" sz="900" b="0" noProof="1">
                <a:solidFill>
                  <a:srgbClr val="333333"/>
                </a:solidFill>
                <a:latin typeface="+mn-lt"/>
                <a:cs typeface="Verdana" panose="020B0604030504040204" pitchFamily="34" charset="0"/>
              </a:rPr>
              <a:t> Click the blue </a:t>
            </a:r>
            <a:r>
              <a:rPr lang="en-GB" altLang="da-DK" sz="900" b="1" baseline="0" noProof="1">
                <a:solidFill>
                  <a:srgbClr val="333333"/>
                </a:solidFill>
                <a:latin typeface="+mn-lt"/>
                <a:cs typeface="Verdana" panose="020B0604030504040204" pitchFamily="34" charset="0"/>
              </a:rPr>
              <a:t>Templafy </a:t>
            </a:r>
            <a:r>
              <a:rPr lang="en-GB" altLang="da-DK" sz="900" b="0" baseline="0" noProof="1">
                <a:solidFill>
                  <a:srgbClr val="333333"/>
                </a:solidFill>
                <a:latin typeface="+mn-lt"/>
                <a:cs typeface="Verdana" panose="020B0604030504040204" pitchFamily="34"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rgbClr val="333333"/>
                </a:solidFill>
                <a:latin typeface="+mn-lt"/>
                <a:cs typeface="Verdana" panose="020B0604030504040204" pitchFamily="34" charset="0"/>
              </a:rPr>
              <a:t>2. </a:t>
            </a:r>
            <a:r>
              <a:rPr lang="en-GB" altLang="da-DK" sz="900" b="0" baseline="0" noProof="1">
                <a:solidFill>
                  <a:srgbClr val="333333"/>
                </a:solidFill>
                <a:latin typeface="+mn-lt"/>
                <a:cs typeface="Verdana" panose="020B0604030504040204" pitchFamily="34" charset="0"/>
              </a:rPr>
              <a:t>In the dropdown, click </a:t>
            </a:r>
            <a:r>
              <a:rPr lang="en-GB" altLang="da-DK" sz="900" b="1" baseline="0" noProof="1">
                <a:solidFill>
                  <a:srgbClr val="333333"/>
                </a:solidFill>
                <a:latin typeface="+mn-lt"/>
                <a:cs typeface="Verdana" panose="020B0604030504040204" pitchFamily="34" charset="0"/>
              </a:rPr>
              <a:t>Images</a:t>
            </a:r>
            <a:r>
              <a:rPr lang="en-GB" altLang="da-DK" sz="900" b="0" baseline="0" noProof="1">
                <a:solidFill>
                  <a:srgbClr val="333333"/>
                </a:solidFill>
                <a:latin typeface="+mn-lt"/>
                <a:cs typeface="Verdana" panose="020B0604030504040204" pitchFamily="34" charset="0"/>
              </a:rPr>
              <a:t>, or click the </a:t>
            </a:r>
            <a:r>
              <a:rPr lang="en-GB" altLang="da-DK" sz="900" b="1" baseline="0" noProof="1">
                <a:solidFill>
                  <a:srgbClr val="333333"/>
                </a:solidFill>
                <a:latin typeface="+mn-lt"/>
                <a:cs typeface="Verdana" panose="020B0604030504040204" pitchFamily="34" charset="0"/>
              </a:rPr>
              <a:t>Images </a:t>
            </a:r>
            <a:r>
              <a:rPr lang="en-GB" altLang="da-DK" sz="900" b="0" i="0" baseline="0" noProof="1">
                <a:solidFill>
                  <a:srgbClr val="333333"/>
                </a:solidFill>
                <a:latin typeface="+mn-lt"/>
                <a:cs typeface="Verdana" panose="020B0604030504040204" pitchFamily="34" charset="0"/>
              </a:rPr>
              <a:t>button</a:t>
            </a:r>
            <a:r>
              <a:rPr lang="en-GB" altLang="da-DK" sz="900" b="0" baseline="0" noProof="1">
                <a:solidFill>
                  <a:srgbClr val="333333"/>
                </a:solidFill>
                <a:latin typeface="+mn-lt"/>
                <a:cs typeface="Verdana" panose="020B0604030504040204" pitchFamily="34" charset="0"/>
              </a:rPr>
              <a:t> in the Templafy pane on the right side of the screen</a:t>
            </a:r>
            <a:endParaRPr lang="en-GB" altLang="da-DK" sz="900" noProof="1">
              <a:solidFill>
                <a:srgbClr val="333333"/>
              </a:solidFill>
              <a:latin typeface="+mn-lt"/>
              <a:cs typeface="Verdana" panose="020B060403050404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GB" altLang="da-DK" sz="900" b="0" baseline="0" noProof="1">
              <a:solidFill>
                <a:srgbClr val="333333"/>
              </a:solidFill>
              <a:latin typeface="+mn-lt"/>
              <a:cs typeface="Verdana" panose="020B060403050404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rgbClr val="333333"/>
                </a:solidFill>
                <a:latin typeface="+mn-lt"/>
                <a:cs typeface="Verdana" panose="020B0604030504040204" pitchFamily="34" charset="0"/>
              </a:rPr>
              <a:t>Insert picture</a:t>
            </a:r>
          </a:p>
          <a:p>
            <a:pPr eaLnBrk="1" hangingPunct="1">
              <a:spcAft>
                <a:spcPts val="600"/>
              </a:spcAft>
              <a:defRPr/>
            </a:pPr>
            <a:r>
              <a:rPr lang="en-GB" altLang="da-DK" sz="900" b="0" noProof="1">
                <a:solidFill>
                  <a:srgbClr val="333333"/>
                </a:solidFill>
                <a:latin typeface="+mn-lt"/>
                <a:cs typeface="Verdana" panose="020B0604030504040204" pitchFamily="34" charset="0"/>
              </a:rPr>
              <a:t>On slides with pictureplaceholder, click on the icon and choose </a:t>
            </a:r>
            <a:r>
              <a:rPr lang="en-GB" altLang="da-DK" sz="900" b="1" noProof="1">
                <a:solidFill>
                  <a:srgbClr val="333333"/>
                </a:solidFill>
                <a:latin typeface="+mn-lt"/>
                <a:cs typeface="Verdana" panose="020B0604030504040204" pitchFamily="34" charset="0"/>
              </a:rPr>
              <a:t>Insert</a:t>
            </a:r>
          </a:p>
          <a:p>
            <a:pPr eaLnBrk="1" hangingPunct="1">
              <a:spcBef>
                <a:spcPts val="1200"/>
              </a:spcBef>
              <a:spcAft>
                <a:spcPts val="600"/>
              </a:spcAft>
              <a:defRPr/>
            </a:pPr>
            <a:r>
              <a:rPr lang="en-GB" sz="900" b="1" noProof="1">
                <a:solidFill>
                  <a:srgbClr val="333333"/>
                </a:solidFill>
                <a:latin typeface="+mn-lt"/>
                <a:cs typeface="Verdana" panose="020B0604030504040204" pitchFamily="34" charset="0"/>
              </a:rPr>
              <a:t>Crop picture</a:t>
            </a:r>
          </a:p>
          <a:p>
            <a:pPr eaLnBrk="1" hangingPunct="1">
              <a:spcAft>
                <a:spcPts val="600"/>
              </a:spcAft>
              <a:defRPr/>
            </a:pPr>
            <a:r>
              <a:rPr lang="en-GB" altLang="da-DK" sz="900" b="1" noProof="1">
                <a:solidFill>
                  <a:srgbClr val="333333"/>
                </a:solidFill>
                <a:latin typeface="+mn-lt"/>
                <a:cs typeface="Verdana" panose="020B0604030504040204" pitchFamily="34" charset="0"/>
              </a:rPr>
              <a:t>1. </a:t>
            </a:r>
            <a:r>
              <a:rPr lang="en-GB" altLang="da-DK" sz="900" b="0" noProof="1">
                <a:solidFill>
                  <a:srgbClr val="333333"/>
                </a:solidFill>
                <a:latin typeface="+mn-lt"/>
                <a:cs typeface="Verdana" panose="020B0604030504040204" pitchFamily="34" charset="0"/>
              </a:rPr>
              <a:t>Click </a:t>
            </a:r>
            <a:r>
              <a:rPr lang="en-GB" altLang="da-DK" sz="900" b="1" noProof="1">
                <a:solidFill>
                  <a:srgbClr val="333333"/>
                </a:solidFill>
                <a:latin typeface="+mn-lt"/>
                <a:cs typeface="Verdana" panose="020B0604030504040204" pitchFamily="34" charset="0"/>
              </a:rPr>
              <a:t>Crop</a:t>
            </a:r>
            <a:r>
              <a:rPr lang="en-GB" altLang="da-DK" sz="900" b="0" noProof="1">
                <a:solidFill>
                  <a:srgbClr val="333333"/>
                </a:solidFill>
                <a:latin typeface="+mn-lt"/>
                <a:cs typeface="Verdana" panose="020B0604030504040204" pitchFamily="34" charset="0"/>
              </a:rPr>
              <a:t> to change size or focus of the picture</a:t>
            </a:r>
          </a:p>
          <a:p>
            <a:pPr eaLnBrk="1" hangingPunct="1">
              <a:spcAft>
                <a:spcPts val="600"/>
              </a:spcAft>
              <a:defRPr/>
            </a:pPr>
            <a:r>
              <a:rPr lang="en-GB" altLang="da-DK" sz="900" b="1" noProof="1">
                <a:solidFill>
                  <a:srgbClr val="333333"/>
                </a:solidFill>
                <a:latin typeface="+mn-lt"/>
                <a:cs typeface="Verdana" panose="020B0604030504040204" pitchFamily="34" charset="0"/>
              </a:rPr>
              <a:t>2. </a:t>
            </a:r>
            <a:r>
              <a:rPr lang="en-GB" altLang="da-DK" sz="900" b="0" noProof="1">
                <a:solidFill>
                  <a:srgbClr val="333333"/>
                </a:solidFill>
                <a:latin typeface="+mn-lt"/>
                <a:cs typeface="Verdana" panose="020B0604030504040204" pitchFamily="34" charset="0"/>
              </a:rPr>
              <a:t>If you want to scale the picture, hold </a:t>
            </a:r>
            <a:r>
              <a:rPr lang="en-GB" altLang="da-DK" sz="900" b="1" noProof="1">
                <a:solidFill>
                  <a:srgbClr val="333333"/>
                </a:solidFill>
                <a:latin typeface="+mn-lt"/>
                <a:cs typeface="Verdana" panose="020B0604030504040204" pitchFamily="34" charset="0"/>
              </a:rPr>
              <a:t>SHIFT</a:t>
            </a:r>
            <a:r>
              <a:rPr lang="en-GB" altLang="da-DK" sz="900" b="0" noProof="1">
                <a:solidFill>
                  <a:srgbClr val="333333"/>
                </a:solidFill>
                <a:latin typeface="+mn-lt"/>
                <a:cs typeface="Verdana" panose="020B0604030504040204" pitchFamily="34" charset="0"/>
              </a:rPr>
              <a:t>-key down while dragging the corners of the picture</a:t>
            </a:r>
            <a:br>
              <a:rPr lang="en-GB" altLang="da-DK" sz="900" b="0" noProof="1">
                <a:solidFill>
                  <a:srgbClr val="333333"/>
                </a:solidFill>
                <a:latin typeface="+mn-lt"/>
                <a:cs typeface="Verdana" panose="020B0604030504040204" pitchFamily="34" charset="0"/>
              </a:rPr>
            </a:br>
            <a:endParaRPr lang="en-GB" altLang="da-DK" sz="900" b="0" noProof="1">
              <a:solidFill>
                <a:srgbClr val="333333"/>
              </a:solidFill>
              <a:latin typeface="+mn-lt"/>
              <a:cs typeface="Verdana" panose="020B0604030504040204" pitchFamily="34" charset="0"/>
            </a:endParaRPr>
          </a:p>
          <a:p>
            <a:pPr eaLnBrk="1" hangingPunct="1">
              <a:spcAft>
                <a:spcPts val="600"/>
              </a:spcAft>
              <a:defRPr/>
            </a:pPr>
            <a:r>
              <a:rPr lang="en-GB" altLang="da-DK" sz="900" b="1" noProof="1">
                <a:solidFill>
                  <a:srgbClr val="333333"/>
                </a:solidFill>
                <a:latin typeface="+mn-lt"/>
                <a:cs typeface="Verdana" panose="020B0604030504040204" pitchFamily="34" charset="0"/>
              </a:rPr>
              <a:t>HINT: </a:t>
            </a:r>
            <a:r>
              <a:rPr lang="en-GB" altLang="da-DK" sz="900" b="0" noProof="1">
                <a:solidFill>
                  <a:srgbClr val="333333"/>
                </a:solidFill>
                <a:latin typeface="+mn-lt"/>
                <a:cs typeface="Verdana" panose="020B0604030504040204" pitchFamily="34" charset="0"/>
              </a:rPr>
              <a:t>If you delete the picture and insert a new one, the picture may lie in front of the text or graphic. If this happens, select the picture, right-click and choose </a:t>
            </a:r>
            <a:r>
              <a:rPr lang="en-GB" altLang="da-DK" sz="900" b="1" noProof="1">
                <a:solidFill>
                  <a:srgbClr val="333333"/>
                </a:solidFill>
                <a:latin typeface="+mn-lt"/>
                <a:cs typeface="Verdana" panose="020B0604030504040204" pitchFamily="34" charset="0"/>
              </a:rPr>
              <a:t>Send to Back</a:t>
            </a:r>
          </a:p>
          <a:p>
            <a:pPr marL="0" marR="0" lvl="0" indent="0" algn="l" defTabSz="914400" rtl="0" eaLnBrk="1" fontAlgn="auto" latinLnBrk="0" hangingPunct="1">
              <a:lnSpc>
                <a:spcPct val="100000"/>
              </a:lnSpc>
              <a:spcBef>
                <a:spcPts val="1200"/>
              </a:spcBef>
              <a:spcAft>
                <a:spcPts val="600"/>
              </a:spcAft>
              <a:buClrTx/>
              <a:buSzTx/>
              <a:buFontTx/>
              <a:buNone/>
              <a:tabLst/>
              <a:defRPr/>
            </a:pPr>
            <a:r>
              <a:rPr lang="en-GB" sz="1600" dirty="0">
                <a:solidFill>
                  <a:srgbClr val="333333"/>
                </a:solidFill>
                <a:latin typeface="+mn-lt"/>
                <a:cs typeface="Verdana" panose="020B0604030504040204" pitchFamily="34" charset="0"/>
              </a:rPr>
              <a:t>GUIDES</a:t>
            </a:r>
            <a:endParaRPr lang="en-GB" sz="1600" b="1" noProof="1">
              <a:solidFill>
                <a:srgbClr val="333333"/>
              </a:solidFill>
              <a:latin typeface="+mn-lt"/>
              <a:cs typeface="Verdana" panose="020B0604030504040204" pitchFamily="34" charset="0"/>
            </a:endParaRPr>
          </a:p>
          <a:p>
            <a:pPr eaLnBrk="1" hangingPunct="1">
              <a:spcAft>
                <a:spcPts val="600"/>
              </a:spcAft>
              <a:defRPr/>
            </a:pPr>
            <a:r>
              <a:rPr lang="en-GB" altLang="da-DK" sz="900" b="0" noProof="1">
                <a:solidFill>
                  <a:srgbClr val="333333"/>
                </a:solidFill>
                <a:latin typeface="+mn-lt"/>
                <a:cs typeface="Verdana" panose="020B0604030504040204" pitchFamily="34" charset="0"/>
              </a:rPr>
              <a:t>Click the </a:t>
            </a:r>
            <a:r>
              <a:rPr lang="en-GB" altLang="da-DK" sz="900" b="1" noProof="1">
                <a:solidFill>
                  <a:srgbClr val="333333"/>
                </a:solidFill>
                <a:latin typeface="+mn-lt"/>
                <a:cs typeface="Verdana" panose="020B0604030504040204" pitchFamily="34" charset="0"/>
              </a:rPr>
              <a:t>View</a:t>
            </a:r>
            <a:r>
              <a:rPr lang="en-GB" altLang="da-DK" sz="900" b="0" noProof="1">
                <a:solidFill>
                  <a:srgbClr val="333333"/>
                </a:solidFill>
                <a:latin typeface="+mn-lt"/>
                <a:cs typeface="Verdana" panose="020B0604030504040204" pitchFamily="34" charset="0"/>
              </a:rPr>
              <a:t> tab and set tick mark next to </a:t>
            </a:r>
            <a:r>
              <a:rPr lang="en-GB" altLang="da-DK" sz="900" b="1" noProof="1">
                <a:solidFill>
                  <a:srgbClr val="333333"/>
                </a:solidFill>
                <a:latin typeface="+mn-lt"/>
                <a:cs typeface="Verdana" panose="020B0604030504040204" pitchFamily="34" charset="0"/>
              </a:rPr>
              <a:t>Guides</a:t>
            </a:r>
            <a:endParaRPr lang="en-GB" altLang="da-DK" sz="900" b="0" noProof="1">
              <a:solidFill>
                <a:srgbClr val="333333"/>
              </a:solidFill>
              <a:latin typeface="+mn-lt"/>
              <a:cs typeface="Verdana" panose="020B0604030504040204" pitchFamily="34" charset="0"/>
            </a:endParaRPr>
          </a:p>
          <a:p>
            <a:pPr eaLnBrk="1" hangingPunct="1">
              <a:spcAft>
                <a:spcPts val="600"/>
              </a:spcAft>
              <a:defRPr/>
            </a:pPr>
            <a:r>
              <a:rPr lang="en-GB" altLang="da-DK" sz="900" b="1" noProof="1">
                <a:solidFill>
                  <a:srgbClr val="333333"/>
                </a:solidFill>
                <a:latin typeface="+mn-lt"/>
                <a:cs typeface="Verdana" panose="020B0604030504040204" pitchFamily="34" charset="0"/>
              </a:rPr>
              <a:t>HINT: Alt + F9 </a:t>
            </a:r>
            <a:r>
              <a:rPr lang="en-GB" altLang="da-DK" sz="900" b="0" noProof="1">
                <a:solidFill>
                  <a:srgbClr val="333333"/>
                </a:solidFill>
                <a:latin typeface="+mn-lt"/>
                <a:cs typeface="Verdana" panose="020B0604030504040204" pitchFamily="34" charset="0"/>
              </a:rPr>
              <a:t>for quick view of guides</a:t>
            </a:r>
            <a:br>
              <a:rPr lang="en-GB" altLang="da-DK" sz="900" b="0" noProof="1">
                <a:solidFill>
                  <a:srgbClr val="333333"/>
                </a:solidFill>
                <a:latin typeface="+mn-lt"/>
                <a:cs typeface="Verdana" panose="020B0604030504040204" pitchFamily="34" charset="0"/>
              </a:rPr>
            </a:br>
            <a:r>
              <a:rPr lang="en-GB" altLang="da-DK" sz="900" b="1" noProof="1">
                <a:solidFill>
                  <a:srgbClr val="333333"/>
                </a:solidFill>
                <a:latin typeface="+mn-lt"/>
                <a:cs typeface="Verdana" panose="020B0604030504040204" pitchFamily="34" charset="0"/>
              </a:rPr>
              <a:t>Mac: </a:t>
            </a:r>
            <a:r>
              <a:rPr lang="en-GB" sz="900" b="0" i="0" dirty="0">
                <a:solidFill>
                  <a:srgbClr val="333333"/>
                </a:solidFill>
                <a:effectLst/>
                <a:latin typeface="Verdana"/>
              </a:rPr>
              <a:t>⌘ </a:t>
            </a:r>
            <a:r>
              <a:rPr lang="en-GB" altLang="da-DK" sz="900" b="0" noProof="1">
                <a:solidFill>
                  <a:srgbClr val="333333"/>
                </a:solidFill>
                <a:latin typeface="+mn-lt"/>
                <a:cs typeface="Verdana" panose="020B0604030504040204" pitchFamily="34" charset="0"/>
              </a:rPr>
              <a:t>+ option + ctrl + G</a:t>
            </a:r>
          </a:p>
        </p:txBody>
      </p:sp>
      <p:grpSp>
        <p:nvGrpSpPr>
          <p:cNvPr id="26" name="Gruppe 25">
            <a:extLst>
              <a:ext uri="{FF2B5EF4-FFF2-40B4-BE49-F238E27FC236}">
                <a16:creationId xmlns:a16="http://schemas.microsoft.com/office/drawing/2014/main" id="{1E29220A-15A7-4D74-97D3-C35C0B6650BA}"/>
              </a:ext>
            </a:extLst>
          </p:cNvPr>
          <p:cNvGrpSpPr/>
          <p:nvPr userDrawn="1"/>
        </p:nvGrpSpPr>
        <p:grpSpPr>
          <a:xfrm>
            <a:off x="7209816" y="1187437"/>
            <a:ext cx="676669" cy="997704"/>
            <a:chOff x="6442771" y="2574072"/>
            <a:chExt cx="676669" cy="997704"/>
          </a:xfrm>
        </p:grpSpPr>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3"/>
            <a:stretch>
              <a:fillRect/>
            </a:stretch>
          </p:blipFill>
          <p:spPr>
            <a:xfrm>
              <a:off x="6442771" y="2574072"/>
              <a:ext cx="305786" cy="365851"/>
            </a:xfrm>
            <a:prstGeom prst="rect">
              <a:avLst/>
            </a:prstGeom>
          </p:spPr>
        </p:pic>
        <p:pic>
          <p:nvPicPr>
            <p:cNvPr id="38" name="Billede 37">
              <a:extLst>
                <a:ext uri="{FF2B5EF4-FFF2-40B4-BE49-F238E27FC236}">
                  <a16:creationId xmlns:a16="http://schemas.microsoft.com/office/drawing/2014/main" id="{C18E748C-FC83-400F-9C35-D988C1228010}"/>
                </a:ext>
              </a:extLst>
            </p:cNvPr>
            <p:cNvPicPr>
              <a:picLocks noChangeAspect="1"/>
            </p:cNvPicPr>
            <p:nvPr userDrawn="1"/>
          </p:nvPicPr>
          <p:blipFill rotWithShape="1">
            <a:blip r:embed="rId4"/>
            <a:srcRect l="1432" t="16308" r="2422" b="1509"/>
            <a:stretch/>
          </p:blipFill>
          <p:spPr>
            <a:xfrm>
              <a:off x="6444587" y="2943287"/>
              <a:ext cx="674853" cy="628489"/>
            </a:xfrm>
            <a:prstGeom prst="rect">
              <a:avLst/>
            </a:prstGeom>
            <a:ln w="3175">
              <a:solidFill>
                <a:schemeClr val="bg1">
                  <a:lumMod val="95000"/>
                </a:schemeClr>
              </a:solidFill>
            </a:ln>
          </p:spPr>
        </p:pic>
      </p:grpSp>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5"/>
          <a:stretch>
            <a:fillRect/>
          </a:stretch>
        </p:blipFill>
        <p:spPr>
          <a:xfrm>
            <a:off x="7251578" y="3148530"/>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345647" y="938540"/>
            <a:ext cx="28800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solidFill>
                  <a:srgbClr val="333333"/>
                </a:solidFill>
                <a:latin typeface="+mn-lt"/>
                <a:cs typeface="Verdana" panose="020B0604030504040204" pitchFamily="34" charset="0"/>
              </a:rPr>
              <a:t>HEADER &amp; FOOTER</a:t>
            </a:r>
          </a:p>
          <a:p>
            <a:pPr eaLnBrk="1" hangingPunct="1">
              <a:spcAft>
                <a:spcPts val="600"/>
              </a:spcAft>
              <a:defRPr/>
            </a:pPr>
            <a:r>
              <a:rPr lang="en-GB" altLang="da-DK" sz="900" b="0" noProof="1">
                <a:solidFill>
                  <a:srgbClr val="333333"/>
                </a:solidFill>
                <a:latin typeface="+mn-lt"/>
                <a:cs typeface="Verdana" panose="020B0604030504040204" pitchFamily="34" charset="0"/>
              </a:rPr>
              <a:t>Do this at the very end to apply the changes on all slides</a:t>
            </a:r>
          </a:p>
          <a:p>
            <a:pPr eaLnBrk="1" hangingPunct="1">
              <a:spcAft>
                <a:spcPts val="600"/>
              </a:spcAft>
              <a:defRPr/>
            </a:pPr>
            <a:r>
              <a:rPr lang="en-GB" altLang="da-DK" sz="900" b="0" noProof="1">
                <a:solidFill>
                  <a:srgbClr val="333333"/>
                </a:solidFill>
                <a:latin typeface="+mn-lt"/>
                <a:cs typeface="Verdana" panose="020B0604030504040204" pitchFamily="34" charset="0"/>
              </a:rPr>
              <a:t>Click on </a:t>
            </a:r>
            <a:r>
              <a:rPr lang="en-GB" altLang="da-DK" sz="900" b="1" noProof="1">
                <a:solidFill>
                  <a:srgbClr val="333333"/>
                </a:solidFill>
                <a:latin typeface="+mn-lt"/>
                <a:cs typeface="Verdana" panose="020B0604030504040204" pitchFamily="34" charset="0"/>
              </a:rPr>
              <a:t>Header and Footer </a:t>
            </a:r>
            <a:r>
              <a:rPr lang="en-GB" altLang="da-DK" sz="900" b="0" noProof="1">
                <a:solidFill>
                  <a:srgbClr val="333333"/>
                </a:solidFill>
                <a:latin typeface="+mn-lt"/>
                <a:cs typeface="Verdana" panose="020B0604030504040204" pitchFamily="34" charset="0"/>
              </a:rPr>
              <a:t>in the </a:t>
            </a:r>
            <a:r>
              <a:rPr lang="en-GB" altLang="da-DK" sz="900" b="1" noProof="1">
                <a:solidFill>
                  <a:srgbClr val="333333"/>
                </a:solidFill>
                <a:latin typeface="+mn-lt"/>
                <a:cs typeface="Verdana" panose="020B0604030504040204" pitchFamily="34" charset="0"/>
              </a:rPr>
              <a:t>Insert</a:t>
            </a:r>
            <a:r>
              <a:rPr lang="en-GB" altLang="da-DK" sz="900" b="0" noProof="1">
                <a:solidFill>
                  <a:srgbClr val="333333"/>
                </a:solidFill>
                <a:latin typeface="+mn-lt"/>
                <a:cs typeface="Verdana" panose="020B0604030504040204" pitchFamily="34" charset="0"/>
              </a:rPr>
              <a:t> tab (write the desired text, click date or page number from or to)</a:t>
            </a:r>
          </a:p>
          <a:p>
            <a:pPr eaLnBrk="1" hangingPunct="1">
              <a:spcAft>
                <a:spcPts val="600"/>
              </a:spcAft>
              <a:defRPr/>
            </a:pPr>
            <a:r>
              <a:rPr lang="en-GB" altLang="da-DK" sz="900" b="0" noProof="1">
                <a:solidFill>
                  <a:srgbClr val="333333"/>
                </a:solidFill>
                <a:latin typeface="+mn-lt"/>
                <a:cs typeface="Verdana" panose="020B0604030504040204" pitchFamily="34" charset="0"/>
              </a:rPr>
              <a:t>Click </a:t>
            </a:r>
            <a:r>
              <a:rPr lang="en-GB" altLang="da-DK" sz="900" b="1" noProof="1">
                <a:solidFill>
                  <a:srgbClr val="333333"/>
                </a:solidFill>
                <a:latin typeface="+mn-lt"/>
                <a:cs typeface="Verdana" panose="020B0604030504040204" pitchFamily="34" charset="0"/>
              </a:rPr>
              <a:t>Apply to All </a:t>
            </a:r>
            <a:r>
              <a:rPr lang="en-GB" altLang="da-DK" sz="900" b="0" noProof="1">
                <a:solidFill>
                  <a:srgbClr val="333333"/>
                </a:solidFill>
                <a:latin typeface="+mn-lt"/>
                <a:cs typeface="Verdana" panose="020B0604030504040204" pitchFamily="34" charset="0"/>
              </a:rPr>
              <a:t>or </a:t>
            </a:r>
            <a:r>
              <a:rPr lang="en-GB" altLang="da-DK" sz="900" b="1" noProof="1">
                <a:solidFill>
                  <a:srgbClr val="333333"/>
                </a:solidFill>
                <a:latin typeface="+mn-lt"/>
                <a:cs typeface="Verdana" panose="020B0604030504040204" pitchFamily="34" charset="0"/>
              </a:rPr>
              <a:t>Apply</a:t>
            </a:r>
            <a:r>
              <a:rPr lang="en-GB" altLang="da-DK" sz="900" b="0" noProof="1">
                <a:solidFill>
                  <a:srgbClr val="333333"/>
                </a:solidFill>
                <a:latin typeface="+mn-lt"/>
                <a:cs typeface="Verdana" panose="020B0604030504040204" pitchFamily="34" charset="0"/>
              </a:rPr>
              <a:t> if only used on one slide</a:t>
            </a:r>
          </a:p>
          <a:p>
            <a:pPr eaLnBrk="1" hangingPunct="1">
              <a:spcAft>
                <a:spcPts val="600"/>
              </a:spcAft>
              <a:defRPr/>
            </a:pPr>
            <a:endParaRPr lang="en-GB" altLang="da-DK" sz="900" b="0" noProof="1">
              <a:solidFill>
                <a:srgbClr val="333333"/>
              </a:solidFill>
              <a:latin typeface="+mn-lt"/>
              <a:cs typeface="Verdana" panose="020B0604030504040204" pitchFamily="34" charset="0"/>
            </a:endParaRPr>
          </a:p>
          <a:p>
            <a:pPr eaLnBrk="1" hangingPunct="1">
              <a:spcAft>
                <a:spcPts val="600"/>
              </a:spcAft>
              <a:defRPr/>
            </a:pPr>
            <a:r>
              <a:rPr lang="en-GB" altLang="da-DK" sz="1600" b="0" noProof="1">
                <a:solidFill>
                  <a:srgbClr val="333333"/>
                </a:solidFill>
                <a:latin typeface="+mn-lt"/>
                <a:cs typeface="Verdana" panose="020B0604030504040204" pitchFamily="34" charset="0"/>
              </a:rPr>
              <a:t>COPY/PASTE CONTENT</a:t>
            </a:r>
          </a:p>
          <a:p>
            <a:pPr eaLnBrk="1" hangingPunct="1">
              <a:spcAft>
                <a:spcPts val="600"/>
              </a:spcAft>
              <a:defRPr/>
            </a:pPr>
            <a:r>
              <a:rPr lang="en-GB" altLang="da-DK" sz="900" b="0" noProof="1">
                <a:solidFill>
                  <a:srgbClr val="333333"/>
                </a:solidFill>
                <a:latin typeface="+mn-lt"/>
                <a:cs typeface="Verdana" panose="020B0604030504040204" pitchFamily="34" charset="0"/>
              </a:rPr>
              <a:t>When copying old content to your new presentation, 2 options are available:</a:t>
            </a:r>
          </a:p>
          <a:p>
            <a:pPr eaLnBrk="1" hangingPunct="1">
              <a:spcAft>
                <a:spcPts val="600"/>
              </a:spcAft>
              <a:defRPr/>
            </a:pPr>
            <a:r>
              <a:rPr lang="en-GB" altLang="da-DK" sz="900" b="1" noProof="1">
                <a:solidFill>
                  <a:srgbClr val="333333"/>
                </a:solidFill>
                <a:latin typeface="+mn-lt"/>
                <a:cs typeface="Verdana" panose="020B0604030504040204" pitchFamily="34" charset="0"/>
              </a:rPr>
              <a:t>1. Best practice: </a:t>
            </a:r>
            <a:r>
              <a:rPr lang="en-GB" altLang="da-DK" sz="900" b="0" noProof="1">
                <a:solidFill>
                  <a:srgbClr val="333333"/>
                </a:solidFill>
                <a:latin typeface="+mn-lt"/>
                <a:cs typeface="Verdana" panose="020B0604030504040204" pitchFamily="34" charset="0"/>
              </a:rPr>
              <a:t>Create a slide in your new presentation and copy </a:t>
            </a:r>
            <a:r>
              <a:rPr lang="en-GB" altLang="da-DK" sz="900" b="0" i="0" u="sng" noProof="1">
                <a:solidFill>
                  <a:srgbClr val="333333"/>
                </a:solidFill>
                <a:latin typeface="+mn-lt"/>
                <a:cs typeface="Verdana" panose="020B0604030504040204" pitchFamily="34" charset="0"/>
              </a:rPr>
              <a:t>one</a:t>
            </a:r>
            <a:r>
              <a:rPr lang="en-GB" altLang="da-DK" sz="900" b="0" i="0" u="none" noProof="1">
                <a:solidFill>
                  <a:srgbClr val="333333"/>
                </a:solidFill>
                <a:latin typeface="+mn-lt"/>
                <a:cs typeface="Verdana" panose="020B0604030504040204" pitchFamily="34" charset="0"/>
              </a:rPr>
              <a:t> piece of content at a time (e.g. copy all text from </a:t>
            </a:r>
            <a:r>
              <a:rPr lang="en-GB" altLang="da-DK" sz="900" b="0" i="0" u="sng" noProof="1">
                <a:solidFill>
                  <a:srgbClr val="333333"/>
                </a:solidFill>
                <a:latin typeface="+mn-lt"/>
                <a:cs typeface="Verdana" panose="020B0604030504040204" pitchFamily="34" charset="0"/>
              </a:rPr>
              <a:t>one</a:t>
            </a:r>
            <a:r>
              <a:rPr lang="en-GB" altLang="da-DK" sz="900" b="0" i="0" u="none" noProof="1">
                <a:solidFill>
                  <a:srgbClr val="333333"/>
                </a:solidFill>
                <a:latin typeface="+mn-lt"/>
                <a:cs typeface="Verdana" panose="020B0604030504040204" pitchFamily="34" charset="0"/>
              </a:rPr>
              <a:t> textbox)</a:t>
            </a:r>
            <a:endParaRPr lang="en-GB" altLang="da-DK" sz="900" b="1" i="0" u="sng" noProof="1">
              <a:solidFill>
                <a:srgbClr val="333333"/>
              </a:solidFill>
              <a:latin typeface="+mn-lt"/>
              <a:cs typeface="Verdana" panose="020B0604030504040204" pitchFamily="34" charset="0"/>
            </a:endParaRPr>
          </a:p>
          <a:p>
            <a:pPr eaLnBrk="1" hangingPunct="1">
              <a:spcAft>
                <a:spcPts val="600"/>
              </a:spcAft>
              <a:defRPr/>
            </a:pPr>
            <a:r>
              <a:rPr lang="en-GB" altLang="da-DK" sz="900" b="1" noProof="1">
                <a:solidFill>
                  <a:srgbClr val="333333"/>
                </a:solidFill>
                <a:latin typeface="+mn-lt"/>
                <a:cs typeface="Verdana" panose="020B0604030504040204" pitchFamily="34" charset="0"/>
              </a:rPr>
              <a:t>2. </a:t>
            </a:r>
            <a:r>
              <a:rPr lang="en-GB" altLang="da-DK" sz="900" b="0" noProof="1">
                <a:solidFill>
                  <a:srgbClr val="333333"/>
                </a:solidFill>
                <a:latin typeface="+mn-lt"/>
                <a:cs typeface="Verdana" panose="020B0604030504040204" pitchFamily="34" charset="0"/>
              </a:rPr>
              <a:t>Or copy an entire slide into your new presentation and then choose a fitting layout. Remember to delete the old, wrong layouts (go to View &gt; Slidemaster and delete them)</a:t>
            </a:r>
            <a:endParaRPr lang="en-GB" altLang="da-DK" sz="900" b="1" noProof="1">
              <a:solidFill>
                <a:srgbClr val="333333"/>
              </a:solidFill>
              <a:latin typeface="+mn-lt"/>
              <a:cs typeface="Verdana" panose="020B0604030504040204" pitchFamily="34" charset="0"/>
            </a:endParaRPr>
          </a:p>
          <a:p>
            <a:pPr eaLnBrk="1" hangingPunct="1">
              <a:spcAft>
                <a:spcPts val="600"/>
              </a:spcAft>
              <a:defRPr/>
            </a:pPr>
            <a:endParaRPr lang="en-GB" altLang="da-DK" sz="900" b="0" noProof="1">
              <a:solidFill>
                <a:srgbClr val="333333"/>
              </a:solidFill>
              <a:latin typeface="+mn-lt"/>
              <a:cs typeface="Verdana" panose="020B060403050404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solidFill>
                  <a:srgbClr val="333333"/>
                </a:solidFill>
                <a:latin typeface="+mn-lt"/>
                <a:cs typeface="Verdana" panose="020B0604030504040204" pitchFamily="34" charset="0"/>
              </a:rPr>
              <a:t>SLIDES &amp; SLIDE ELEMENTS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rgbClr val="333333"/>
                </a:solidFill>
                <a:latin typeface="+mn-lt"/>
                <a:cs typeface="Verdana" panose="020B0604030504040204" pitchFamily="34" charset="0"/>
              </a:rPr>
              <a:t>Insert predefined slides and elements from the Templafy button. Choose </a:t>
            </a:r>
            <a:r>
              <a:rPr lang="en-GB" altLang="da-DK" sz="900" b="1" noProof="1">
                <a:solidFill>
                  <a:srgbClr val="333333"/>
                </a:solidFill>
                <a:latin typeface="+mn-lt"/>
                <a:cs typeface="Verdana" panose="020B0604030504040204" pitchFamily="34" charset="0"/>
              </a:rPr>
              <a:t>Slides</a:t>
            </a:r>
            <a:r>
              <a:rPr lang="en-GB" altLang="da-DK" sz="900" b="0" noProof="1">
                <a:solidFill>
                  <a:srgbClr val="333333"/>
                </a:solidFill>
                <a:latin typeface="+mn-lt"/>
                <a:cs typeface="Verdana" panose="020B0604030504040204" pitchFamily="34" charset="0"/>
              </a:rPr>
              <a:t> and </a:t>
            </a:r>
            <a:r>
              <a:rPr lang="en-GB" altLang="da-DK" sz="900" b="1" noProof="1">
                <a:solidFill>
                  <a:srgbClr val="333333"/>
                </a:solidFill>
                <a:latin typeface="+mn-lt"/>
                <a:cs typeface="Verdana" panose="020B0604030504040204" pitchFamily="34" charset="0"/>
              </a:rPr>
              <a:t>Slide elements </a:t>
            </a:r>
            <a:r>
              <a:rPr lang="en-GB" altLang="da-DK" sz="900" b="0" noProof="1">
                <a:solidFill>
                  <a:srgbClr val="333333"/>
                </a:solidFill>
                <a:latin typeface="+mn-lt"/>
                <a:cs typeface="Verdana" panose="020B0604030504040204" pitchFamily="34" charset="0"/>
              </a:rPr>
              <a:t>from the dropdown menu or from the buttons in the Templafy pane on the right side of the screen</a:t>
            </a:r>
            <a:endParaRPr lang="en-GB" altLang="da-DK" sz="900" b="1" noProof="1">
              <a:solidFill>
                <a:srgbClr val="333333"/>
              </a:solidFill>
              <a:latin typeface="+mn-lt"/>
              <a:cs typeface="Verdana" panose="020B0604030504040204" pitchFamily="34"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358776" y="244128"/>
            <a:ext cx="11290298" cy="650171"/>
          </a:xfrm>
          <a:prstGeom prst="rect">
            <a:avLst/>
          </a:prstGeom>
          <a:noFill/>
        </p:spPr>
        <p:txBody>
          <a:bodyPr wrap="square" lIns="0" tIns="0" rIns="0" bIns="0" rtlCol="0" anchor="t" anchorCtr="0">
            <a:noAutofit/>
          </a:bodyPr>
          <a:lstStyle/>
          <a:p>
            <a:r>
              <a:rPr lang="en-GB" sz="3200" b="0" noProof="1">
                <a:solidFill>
                  <a:srgbClr val="333333"/>
                </a:solidFill>
                <a:latin typeface="+mj-lt"/>
                <a:cs typeface="Verdana" panose="020B0604030504040204" pitchFamily="34" charset="0"/>
              </a:rPr>
              <a:t>TIPS &amp; TRICKS - YOUR USER GUIDE</a:t>
            </a:r>
          </a:p>
        </p:txBody>
      </p:sp>
      <p:pic>
        <p:nvPicPr>
          <p:cNvPr id="19" name="Picture 12">
            <a:extLst>
              <a:ext uri="{FF2B5EF4-FFF2-40B4-BE49-F238E27FC236}">
                <a16:creationId xmlns:a16="http://schemas.microsoft.com/office/drawing/2014/main" id="{D59A1415-DF88-48C2-BFBD-2900D34A9A2E}"/>
              </a:ext>
            </a:extLst>
          </p:cNvPr>
          <p:cNvPicPr>
            <a:picLocks noChangeAspect="1"/>
          </p:cNvPicPr>
          <p:nvPr userDrawn="1"/>
        </p:nvPicPr>
        <p:blipFill>
          <a:blip r:embed="rId6"/>
          <a:stretch>
            <a:fillRect/>
          </a:stretch>
        </p:blipFill>
        <p:spPr>
          <a:xfrm>
            <a:off x="11175883" y="1493859"/>
            <a:ext cx="378293" cy="543366"/>
          </a:xfrm>
          <a:prstGeom prst="rect">
            <a:avLst/>
          </a:prstGeom>
        </p:spPr>
      </p:pic>
      <p:sp>
        <p:nvSpPr>
          <p:cNvPr id="20" name="Date Placeholder 6" hidden="1">
            <a:extLst>
              <a:ext uri="{FF2B5EF4-FFF2-40B4-BE49-F238E27FC236}">
                <a16:creationId xmlns:a16="http://schemas.microsoft.com/office/drawing/2014/main" id="{56AA1691-6753-45B8-AB77-1105989467F7}"/>
              </a:ext>
            </a:extLst>
          </p:cNvPr>
          <p:cNvSpPr>
            <a:spLocks noGrp="1"/>
          </p:cNvSpPr>
          <p:nvPr>
            <p:ph type="dt" sz="half" idx="15"/>
          </p:nvPr>
        </p:nvSpPr>
        <p:spPr>
          <a:xfrm>
            <a:off x="0" y="6858000"/>
            <a:ext cx="0" cy="0"/>
          </a:xfrm>
        </p:spPr>
        <p:txBody>
          <a:bodyPr/>
          <a:lstStyle>
            <a:lvl1pPr>
              <a:defRPr sz="100">
                <a:noFill/>
              </a:defRPr>
            </a:lvl1pPr>
          </a:lstStyle>
          <a:p>
            <a:fld id="{E4C120A1-5CE4-445B-9105-362DA8F4C43F}" type="datetime1">
              <a:rPr lang="en-GB" smtClean="0"/>
              <a:t>19/10/2024</a:t>
            </a:fld>
            <a:endParaRPr lang="en-GB" dirty="0"/>
          </a:p>
        </p:txBody>
      </p:sp>
      <p:sp>
        <p:nvSpPr>
          <p:cNvPr id="21" name="Footer Placeholder 8" hidden="1">
            <a:extLst>
              <a:ext uri="{FF2B5EF4-FFF2-40B4-BE49-F238E27FC236}">
                <a16:creationId xmlns:a16="http://schemas.microsoft.com/office/drawing/2014/main" id="{2F8C9320-E8BF-471F-8DD3-1BC479021917}"/>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22" name="Slide Number Placeholder 10" hidden="1">
            <a:extLst>
              <a:ext uri="{FF2B5EF4-FFF2-40B4-BE49-F238E27FC236}">
                <a16:creationId xmlns:a16="http://schemas.microsoft.com/office/drawing/2014/main" id="{B01A309B-80AB-481C-AE3F-3C56C2C92EE2}"/>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pic>
        <p:nvPicPr>
          <p:cNvPr id="9" name="Picture 33">
            <a:extLst>
              <a:ext uri="{FF2B5EF4-FFF2-40B4-BE49-F238E27FC236}">
                <a16:creationId xmlns:a16="http://schemas.microsoft.com/office/drawing/2014/main" id="{B03E872F-21DD-423D-B6DE-4945F155FB87}"/>
              </a:ext>
            </a:extLst>
          </p:cNvPr>
          <p:cNvPicPr>
            <a:picLocks noChangeAspect="1"/>
          </p:cNvPicPr>
          <p:nvPr userDrawn="1"/>
        </p:nvPicPr>
        <p:blipFill rotWithShape="1">
          <a:blip r:embed="rId7"/>
          <a:srcRect l="3901" t="45142" r="62601" b="9046"/>
          <a:stretch/>
        </p:blipFill>
        <p:spPr>
          <a:xfrm>
            <a:off x="7210077" y="2430166"/>
            <a:ext cx="341204" cy="321707"/>
          </a:xfrm>
          <a:prstGeom prst="rect">
            <a:avLst/>
          </a:prstGeom>
        </p:spPr>
      </p:pic>
      <p:pic>
        <p:nvPicPr>
          <p:cNvPr id="14" name="Picture 2" descr="C:\Users\MAV~1.SKA\AppData\Local\Temp\SNAGHTMLe48c1e.PNG">
            <a:extLst>
              <a:ext uri="{FF2B5EF4-FFF2-40B4-BE49-F238E27FC236}">
                <a16:creationId xmlns:a16="http://schemas.microsoft.com/office/drawing/2014/main" id="{F708B370-AE70-4A27-B119-8EF9D44A8647}"/>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175883" y="4632457"/>
            <a:ext cx="650850" cy="973828"/>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2">
            <a:extLst>
              <a:ext uri="{FF2B5EF4-FFF2-40B4-BE49-F238E27FC236}">
                <a16:creationId xmlns:a16="http://schemas.microsoft.com/office/drawing/2014/main" id="{8B1B4749-2B7E-4474-A2D3-2B2892ADCA26}"/>
              </a:ext>
            </a:extLst>
          </p:cNvPr>
          <p:cNvSpPr txBox="1">
            <a:spLocks noChangeArrowheads="1"/>
          </p:cNvSpPr>
          <p:nvPr userDrawn="1"/>
        </p:nvSpPr>
        <p:spPr bwMode="auto">
          <a:xfrm>
            <a:off x="365267" y="938540"/>
            <a:ext cx="2880000"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solidFill>
                  <a:srgbClr val="333333"/>
                </a:solidFill>
                <a:latin typeface="+mn-lt"/>
                <a:cs typeface="Verdana" panose="020B0604030504040204" pitchFamily="34" charset="0"/>
              </a:rPr>
              <a:t>TEXT STYLES</a:t>
            </a:r>
            <a:endParaRPr lang="en-GB" altLang="da-DK" sz="1600" b="0" noProof="1">
              <a:solidFill>
                <a:srgbClr val="333333"/>
              </a:solidFill>
              <a:latin typeface="+mn-lt"/>
              <a:cs typeface="Verdana" panose="020B0604030504040204" pitchFamily="34" charset="0"/>
            </a:endParaRPr>
          </a:p>
          <a:p>
            <a:pPr eaLnBrk="1" hangingPunct="1">
              <a:spcAft>
                <a:spcPts val="600"/>
              </a:spcAft>
              <a:defRPr/>
            </a:pPr>
            <a:r>
              <a:rPr lang="en-GB" altLang="da-DK" sz="900" b="0" noProof="1">
                <a:solidFill>
                  <a:srgbClr val="333333"/>
                </a:solidFill>
                <a:latin typeface="+mn-lt"/>
                <a:cs typeface="Verdana" panose="020B0604030504040204" pitchFamily="34" charset="0"/>
              </a:rPr>
              <a:t>Use the </a:t>
            </a:r>
            <a:r>
              <a:rPr lang="en-GB" altLang="da-DK" sz="900" b="1" noProof="1">
                <a:solidFill>
                  <a:srgbClr val="333333"/>
                </a:solidFill>
                <a:latin typeface="+mn-lt"/>
                <a:cs typeface="Verdana" panose="020B0604030504040204" pitchFamily="34" charset="0"/>
              </a:rPr>
              <a:t>TAB</a:t>
            </a:r>
            <a:r>
              <a:rPr lang="en-GB" altLang="da-DK" sz="900" b="0" noProof="1">
                <a:solidFill>
                  <a:srgbClr val="333333"/>
                </a:solidFill>
                <a:latin typeface="+mn-lt"/>
                <a:cs typeface="Verdana" panose="020B0604030504040204" pitchFamily="34" charset="0"/>
              </a:rPr>
              <a:t>-key</a:t>
            </a:r>
            <a:r>
              <a:rPr lang="en-GB" altLang="da-DK" sz="900" b="0" baseline="0" noProof="1">
                <a:solidFill>
                  <a:srgbClr val="333333"/>
                </a:solidFill>
                <a:latin typeface="+mn-lt"/>
                <a:cs typeface="Verdana" panose="020B0604030504040204" pitchFamily="34" charset="0"/>
              </a:rPr>
              <a:t> to jump through levels. Click </a:t>
            </a:r>
            <a:r>
              <a:rPr lang="en-GB" altLang="da-DK" sz="900" b="1" baseline="0" noProof="1">
                <a:solidFill>
                  <a:srgbClr val="333333"/>
                </a:solidFill>
                <a:latin typeface="+mn-lt"/>
                <a:cs typeface="Verdana" panose="020B0604030504040204" pitchFamily="34" charset="0"/>
              </a:rPr>
              <a:t>ENTER</a:t>
            </a:r>
            <a:r>
              <a:rPr lang="en-GB" altLang="da-DK" sz="900" b="0" baseline="0" noProof="1">
                <a:solidFill>
                  <a:srgbClr val="333333"/>
                </a:solidFill>
                <a:latin typeface="+mn-lt"/>
                <a:cs typeface="Verdana" panose="020B0604030504040204" pitchFamily="34" charset="0"/>
              </a:rPr>
              <a:t>, then </a:t>
            </a:r>
            <a:r>
              <a:rPr lang="en-GB" altLang="da-DK" sz="900" b="1" baseline="0" noProof="1">
                <a:solidFill>
                  <a:srgbClr val="333333"/>
                </a:solidFill>
                <a:latin typeface="+mn-lt"/>
                <a:cs typeface="Verdana" panose="020B0604030504040204" pitchFamily="34" charset="0"/>
              </a:rPr>
              <a:t>TAB</a:t>
            </a:r>
            <a:r>
              <a:rPr lang="en-GB" altLang="da-DK" sz="900" b="0" baseline="0" noProof="1">
                <a:solidFill>
                  <a:srgbClr val="333333"/>
                </a:solidFill>
                <a:latin typeface="+mn-lt"/>
                <a:cs typeface="Verdana" panose="020B0604030504040204" pitchFamily="34" charset="0"/>
              </a:rPr>
              <a:t> to switch from one level to the next level</a:t>
            </a:r>
          </a:p>
          <a:p>
            <a:pPr eaLnBrk="1" hangingPunct="1">
              <a:spcAft>
                <a:spcPts val="600"/>
              </a:spcAft>
              <a:defRPr/>
            </a:pPr>
            <a:r>
              <a:rPr lang="en-GB" altLang="da-DK" sz="900" b="0" baseline="0" noProof="1">
                <a:solidFill>
                  <a:srgbClr val="333333"/>
                </a:solidFill>
                <a:latin typeface="+mn-lt"/>
                <a:cs typeface="Verdana" panose="020B0604030504040204" pitchFamily="34" charset="0"/>
              </a:rPr>
              <a:t>To go back in levels use </a:t>
            </a:r>
            <a:r>
              <a:rPr lang="en-GB" altLang="da-DK" sz="900" b="1" baseline="0" noProof="1">
                <a:solidFill>
                  <a:srgbClr val="333333"/>
                </a:solidFill>
                <a:latin typeface="+mn-lt"/>
                <a:cs typeface="Verdana" panose="020B0604030504040204" pitchFamily="34" charset="0"/>
              </a:rPr>
              <a:t>SHIFT-TAB</a:t>
            </a:r>
            <a:endParaRPr lang="en-GB" sz="900" b="1" noProof="1">
              <a:solidFill>
                <a:srgbClr val="333333"/>
              </a:solidFill>
              <a:latin typeface="+mn-lt"/>
              <a:cs typeface="Verdana" panose="020B0604030504040204" pitchFamily="34" charset="0"/>
            </a:endParaRPr>
          </a:p>
          <a:p>
            <a:pPr eaLnBrk="1" hangingPunct="1">
              <a:spcAft>
                <a:spcPts val="600"/>
              </a:spcAft>
              <a:defRPr/>
            </a:pPr>
            <a:r>
              <a:rPr lang="en-GB" sz="900" noProof="1">
                <a:solidFill>
                  <a:srgbClr val="333333"/>
                </a:solidFill>
                <a:latin typeface="+mn-lt"/>
                <a:cs typeface="Verdana" panose="020B0604030504040204" pitchFamily="34" charset="0"/>
              </a:rPr>
              <a:t>Alternatively, </a:t>
            </a:r>
            <a:r>
              <a:rPr lang="en-GB" sz="900" b="1" noProof="1">
                <a:solidFill>
                  <a:srgbClr val="333333"/>
                </a:solidFill>
                <a:latin typeface="+mn-lt"/>
                <a:cs typeface="Verdana" panose="020B0604030504040204" pitchFamily="34" charset="0"/>
              </a:rPr>
              <a:t>Increase</a:t>
            </a:r>
            <a:r>
              <a:rPr lang="en-GB" sz="900" baseline="0" noProof="1">
                <a:solidFill>
                  <a:srgbClr val="333333"/>
                </a:solidFill>
                <a:latin typeface="+mn-lt"/>
                <a:cs typeface="Verdana" panose="020B0604030504040204" pitchFamily="34" charset="0"/>
              </a:rPr>
              <a:t> and </a:t>
            </a:r>
            <a:r>
              <a:rPr lang="en-GB" sz="900" b="1" baseline="0" noProof="1">
                <a:solidFill>
                  <a:srgbClr val="333333"/>
                </a:solidFill>
                <a:latin typeface="+mn-lt"/>
                <a:cs typeface="Verdana" panose="020B0604030504040204" pitchFamily="34" charset="0"/>
              </a:rPr>
              <a:t>Decrease </a:t>
            </a:r>
            <a:r>
              <a:rPr lang="en-GB" sz="900" baseline="0" noProof="1">
                <a:solidFill>
                  <a:srgbClr val="333333"/>
                </a:solidFill>
                <a:latin typeface="+mn-lt"/>
                <a:cs typeface="Verdana" panose="020B0604030504040204" pitchFamily="34" charset="0"/>
              </a:rPr>
              <a:t>list level can be used</a:t>
            </a:r>
            <a:br>
              <a:rPr lang="en-GB" altLang="da-DK" sz="900" b="0" noProof="1">
                <a:solidFill>
                  <a:srgbClr val="333333"/>
                </a:solidFill>
                <a:latin typeface="+mn-lt"/>
                <a:cs typeface="Verdana" panose="020B0604030504040204" pitchFamily="34" charset="0"/>
              </a:rPr>
            </a:br>
            <a:br>
              <a:rPr lang="en-GB" altLang="da-DK" sz="900" b="0" noProof="1">
                <a:solidFill>
                  <a:srgbClr val="333333"/>
                </a:solidFill>
                <a:latin typeface="+mn-lt"/>
                <a:cs typeface="Verdana" panose="020B0604030504040204" pitchFamily="34" charset="0"/>
              </a:rPr>
            </a:br>
            <a:r>
              <a:rPr lang="en-GB" sz="900" b="1" noProof="1">
                <a:solidFill>
                  <a:srgbClr val="333333"/>
                </a:solidFill>
                <a:latin typeface="+mn-lt"/>
                <a:cs typeface="Verdana" panose="020B060403050404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noProof="1">
                <a:solidFill>
                  <a:srgbClr val="333333"/>
                </a:solidFill>
                <a:latin typeface="+mn-lt"/>
                <a:cs typeface="Verdana" panose="020B0604030504040204" pitchFamily="34" charset="0"/>
              </a:rPr>
              <a:t>Click the </a:t>
            </a:r>
            <a:r>
              <a:rPr lang="en-GB" altLang="da-DK" sz="900" b="1" baseline="0" noProof="1">
                <a:solidFill>
                  <a:srgbClr val="333333"/>
                </a:solidFill>
                <a:latin typeface="+mn-lt"/>
                <a:cs typeface="Verdana" panose="020B0604030504040204" pitchFamily="34" charset="0"/>
              </a:rPr>
              <a:t>Reset </a:t>
            </a:r>
            <a:r>
              <a:rPr lang="en-GB" altLang="da-DK" sz="900" noProof="1">
                <a:solidFill>
                  <a:srgbClr val="333333"/>
                </a:solidFill>
                <a:latin typeface="+mn-lt"/>
                <a:cs typeface="Verdana" panose="020B0604030504040204" pitchFamily="34" charset="0"/>
              </a:rPr>
              <a:t>menu to reset position, size</a:t>
            </a:r>
            <a:r>
              <a:rPr lang="en-GB" altLang="da-DK" sz="900" baseline="0" noProof="1">
                <a:solidFill>
                  <a:srgbClr val="333333"/>
                </a:solidFill>
                <a:latin typeface="+mn-lt"/>
                <a:cs typeface="Verdana" panose="020B0604030504040204" pitchFamily="34" charset="0"/>
              </a:rPr>
              <a:t> and formatting of the slide placeholders to their default settings</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rgbClr val="333333"/>
                </a:solidFill>
                <a:latin typeface="+mn-lt"/>
                <a:cs typeface="Verdana" panose="020B0604030504040204" pitchFamily="34" charset="0"/>
              </a:rPr>
            </a:br>
            <a:r>
              <a:rPr lang="en-GB" sz="1600" dirty="0">
                <a:solidFill>
                  <a:srgbClr val="333333"/>
                </a:solidFill>
                <a:latin typeface="+mn-lt"/>
                <a:cs typeface="Verdana" panose="020B0604030504040204" pitchFamily="34"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rgbClr val="333333"/>
                </a:solidFill>
                <a:latin typeface="+mn-lt"/>
                <a:cs typeface="Verdana" panose="020B0604030504040204" pitchFamily="34" charset="0"/>
              </a:rPr>
              <a:t>Click on the menu </a:t>
            </a:r>
            <a:r>
              <a:rPr lang="en-GB" altLang="da-DK" sz="900" b="1" noProof="1">
                <a:solidFill>
                  <a:srgbClr val="333333"/>
                </a:solidFill>
                <a:latin typeface="+mn-lt"/>
                <a:cs typeface="Verdana" panose="020B0604030504040204" pitchFamily="34" charset="0"/>
              </a:rPr>
              <a:t>New Slide </a:t>
            </a:r>
            <a:r>
              <a:rPr lang="en-GB" altLang="da-DK" sz="900" b="0" noProof="1">
                <a:solidFill>
                  <a:srgbClr val="333333"/>
                </a:solidFill>
                <a:latin typeface="+mn-lt"/>
                <a:cs typeface="Verdana" panose="020B0604030504040204" pitchFamily="34" charset="0"/>
              </a:rPr>
              <a:t>in the </a:t>
            </a:r>
            <a:r>
              <a:rPr lang="en-GB" altLang="da-DK" sz="900" b="1" noProof="1">
                <a:solidFill>
                  <a:srgbClr val="333333"/>
                </a:solidFill>
                <a:latin typeface="+mn-lt"/>
                <a:cs typeface="Verdana" panose="020B0604030504040204" pitchFamily="34" charset="0"/>
              </a:rPr>
              <a:t>Home</a:t>
            </a:r>
            <a:r>
              <a:rPr lang="en-GB" altLang="da-DK" sz="900" b="0" noProof="1">
                <a:solidFill>
                  <a:srgbClr val="333333"/>
                </a:solidFill>
                <a:latin typeface="+mn-lt"/>
                <a:cs typeface="Verdana" panose="020B0604030504040204" pitchFamily="34" charset="0"/>
              </a:rPr>
              <a:t> tab to insert a new slide</a:t>
            </a:r>
            <a:br>
              <a:rPr lang="en-GB" altLang="da-DK" sz="900" b="0" noProof="1">
                <a:solidFill>
                  <a:srgbClr val="333333"/>
                </a:solidFill>
                <a:latin typeface="+mn-lt"/>
                <a:cs typeface="Verdana" panose="020B0604030504040204" pitchFamily="34" charset="0"/>
              </a:rPr>
            </a:br>
            <a:br>
              <a:rPr lang="en-GB" altLang="da-DK" sz="900" b="0" noProof="1">
                <a:solidFill>
                  <a:srgbClr val="333333"/>
                </a:solidFill>
                <a:latin typeface="+mn-lt"/>
                <a:cs typeface="Verdana" panose="020B0604030504040204" pitchFamily="34" charset="0"/>
              </a:rPr>
            </a:br>
            <a:r>
              <a:rPr lang="en-GB" altLang="da-DK" sz="900" b="1" noProof="1">
                <a:solidFill>
                  <a:srgbClr val="333333"/>
                </a:solidFill>
                <a:latin typeface="+mn-lt"/>
                <a:cs typeface="Verdana" panose="020B0604030504040204" pitchFamily="34" charset="0"/>
              </a:rPr>
              <a:t>Change layout</a:t>
            </a:r>
            <a:endParaRPr lang="en-GB" altLang="da-DK" sz="900" b="0" noProof="1">
              <a:solidFill>
                <a:srgbClr val="333333"/>
              </a:solidFill>
              <a:latin typeface="+mn-lt"/>
              <a:cs typeface="Verdana" panose="020B0604030504040204" pitchFamily="34" charset="0"/>
            </a:endParaRPr>
          </a:p>
          <a:p>
            <a:pPr marL="0" indent="0">
              <a:spcAft>
                <a:spcPts val="600"/>
              </a:spcAft>
              <a:buFont typeface="+mj-lt"/>
              <a:buNone/>
            </a:pPr>
            <a:r>
              <a:rPr lang="en-GB" sz="900" dirty="0">
                <a:solidFill>
                  <a:srgbClr val="333333"/>
                </a:solidFill>
                <a:latin typeface="+mn-lt"/>
                <a:ea typeface="Verdana" panose="020B0604030504040204" pitchFamily="34" charset="0"/>
              </a:rPr>
              <a:t>Click on the arrow next to </a:t>
            </a:r>
            <a:r>
              <a:rPr lang="en-GB" sz="900" b="1" dirty="0">
                <a:solidFill>
                  <a:srgbClr val="333333"/>
                </a:solidFill>
                <a:latin typeface="+mn-lt"/>
                <a:ea typeface="Verdana" panose="020B0604030504040204" pitchFamily="34" charset="0"/>
              </a:rPr>
              <a:t>Layout </a:t>
            </a:r>
            <a:r>
              <a:rPr lang="en-GB" sz="900" dirty="0">
                <a:solidFill>
                  <a:srgbClr val="333333"/>
                </a:solidFill>
                <a:latin typeface="+mn-lt"/>
                <a:ea typeface="Verdana" panose="020B0604030504040204" pitchFamily="34" charset="0"/>
              </a:rPr>
              <a:t>to view a dropdown menu of possible slide layouts</a:t>
            </a:r>
          </a:p>
          <a:p>
            <a:pPr marL="0" indent="0">
              <a:spcAft>
                <a:spcPts val="600"/>
              </a:spcAft>
              <a:buFont typeface="+mj-lt"/>
              <a:buNone/>
            </a:pPr>
            <a:endParaRPr lang="en-GB" sz="900" dirty="0">
              <a:solidFill>
                <a:srgbClr val="333333"/>
              </a:solidFill>
              <a:latin typeface="+mn-lt"/>
              <a:ea typeface="Verdana" panose="020B060403050404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solidFill>
                  <a:srgbClr val="333333"/>
                </a:solidFill>
                <a:latin typeface="+mn-lt"/>
                <a:cs typeface="Verdana" panose="020B0604030504040204" pitchFamily="34" charset="0"/>
              </a:rPr>
              <a:t>Color</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rgbClr val="333333"/>
                </a:solidFill>
                <a:latin typeface="+mn-lt"/>
                <a:cs typeface="Verdana" panose="020B0604030504040204" pitchFamily="34" charset="0"/>
              </a:rPr>
              <a:t>Use </a:t>
            </a:r>
            <a:r>
              <a:rPr lang="en-GB" altLang="da-DK" sz="900" b="1" noProof="1">
                <a:solidFill>
                  <a:srgbClr val="333333"/>
                </a:solidFill>
                <a:latin typeface="+mn-lt"/>
                <a:cs typeface="Verdana" panose="020B0604030504040204" pitchFamily="34" charset="0"/>
              </a:rPr>
              <a:t>Custom Colors </a:t>
            </a:r>
            <a:r>
              <a:rPr lang="en-GB" altLang="da-DK" sz="900" b="0" noProof="1">
                <a:solidFill>
                  <a:srgbClr val="333333"/>
                </a:solidFill>
                <a:latin typeface="+mn-lt"/>
                <a:cs typeface="Verdana" panose="020B0604030504040204" pitchFamily="34" charset="0"/>
              </a:rPr>
              <a:t>to change color.</a:t>
            </a:r>
            <a:br>
              <a:rPr lang="en-GB" altLang="da-DK" sz="900" b="0" noProof="1">
                <a:solidFill>
                  <a:srgbClr val="333333"/>
                </a:solidFill>
                <a:latin typeface="+mn-lt"/>
                <a:cs typeface="Verdana" panose="020B0604030504040204" pitchFamily="34" charset="0"/>
              </a:rPr>
            </a:br>
            <a:endParaRPr lang="en-GB" sz="900" dirty="0">
              <a:solidFill>
                <a:srgbClr val="333333"/>
              </a:solidFill>
              <a:latin typeface="+mn-lt"/>
              <a:ea typeface="Verdana" panose="020B0604030504040204" pitchFamily="34" charset="0"/>
            </a:endParaRPr>
          </a:p>
        </p:txBody>
      </p:sp>
      <p:pic>
        <p:nvPicPr>
          <p:cNvPr id="28" name="Picture 27">
            <a:extLst>
              <a:ext uri="{FF2B5EF4-FFF2-40B4-BE49-F238E27FC236}">
                <a16:creationId xmlns:a16="http://schemas.microsoft.com/office/drawing/2014/main" id="{12B8CEB7-8718-40FB-BCC9-2AC96094B83E}"/>
              </a:ext>
            </a:extLst>
          </p:cNvPr>
          <p:cNvPicPr>
            <a:picLocks noChangeAspect="1"/>
          </p:cNvPicPr>
          <p:nvPr userDrawn="1"/>
        </p:nvPicPr>
        <p:blipFill>
          <a:blip r:embed="rId9"/>
          <a:stretch>
            <a:fillRect/>
          </a:stretch>
        </p:blipFill>
        <p:spPr>
          <a:xfrm>
            <a:off x="3183906" y="4287980"/>
            <a:ext cx="475428" cy="176762"/>
          </a:xfrm>
          <a:prstGeom prst="rect">
            <a:avLst/>
          </a:prstGeom>
        </p:spPr>
      </p:pic>
      <p:pic>
        <p:nvPicPr>
          <p:cNvPr id="29" name="Picture 16">
            <a:extLst>
              <a:ext uri="{FF2B5EF4-FFF2-40B4-BE49-F238E27FC236}">
                <a16:creationId xmlns:a16="http://schemas.microsoft.com/office/drawing/2014/main" id="{1543AAD2-58D2-4DCE-A080-AFA6A459F608}"/>
              </a:ext>
            </a:extLst>
          </p:cNvPr>
          <p:cNvPicPr>
            <a:picLocks noChangeAspect="1"/>
          </p:cNvPicPr>
          <p:nvPr userDrawn="1"/>
        </p:nvPicPr>
        <p:blipFill>
          <a:blip r:embed="rId10"/>
          <a:stretch>
            <a:fillRect/>
          </a:stretch>
        </p:blipFill>
        <p:spPr>
          <a:xfrm>
            <a:off x="3183906" y="3470985"/>
            <a:ext cx="328881" cy="505501"/>
          </a:xfrm>
          <a:prstGeom prst="rect">
            <a:avLst/>
          </a:prstGeom>
        </p:spPr>
      </p:pic>
      <p:pic>
        <p:nvPicPr>
          <p:cNvPr id="30" name="Picture 20">
            <a:extLst>
              <a:ext uri="{FF2B5EF4-FFF2-40B4-BE49-F238E27FC236}">
                <a16:creationId xmlns:a16="http://schemas.microsoft.com/office/drawing/2014/main" id="{F410AF64-93DE-4C35-8AC4-D2AFA638F572}"/>
              </a:ext>
            </a:extLst>
          </p:cNvPr>
          <p:cNvPicPr>
            <a:picLocks noChangeAspect="1"/>
          </p:cNvPicPr>
          <p:nvPr userDrawn="1"/>
        </p:nvPicPr>
        <p:blipFill>
          <a:blip r:embed="rId11"/>
          <a:stretch>
            <a:fillRect/>
          </a:stretch>
        </p:blipFill>
        <p:spPr>
          <a:xfrm>
            <a:off x="3186604" y="2737830"/>
            <a:ext cx="538465" cy="172841"/>
          </a:xfrm>
          <a:prstGeom prst="rect">
            <a:avLst/>
          </a:prstGeom>
        </p:spPr>
      </p:pic>
      <p:pic>
        <p:nvPicPr>
          <p:cNvPr id="31" name="Picture 30">
            <a:extLst>
              <a:ext uri="{FF2B5EF4-FFF2-40B4-BE49-F238E27FC236}">
                <a16:creationId xmlns:a16="http://schemas.microsoft.com/office/drawing/2014/main" id="{5AAFDC93-9DCC-4CE4-B8D7-6137FEEF048E}"/>
              </a:ext>
            </a:extLst>
          </p:cNvPr>
          <p:cNvPicPr>
            <a:picLocks noChangeAspect="1"/>
          </p:cNvPicPr>
          <p:nvPr userDrawn="1"/>
        </p:nvPicPr>
        <p:blipFill>
          <a:blip r:embed="rId12"/>
          <a:stretch>
            <a:fillRect/>
          </a:stretch>
        </p:blipFill>
        <p:spPr>
          <a:xfrm>
            <a:off x="3183906" y="2026540"/>
            <a:ext cx="457143" cy="257143"/>
          </a:xfrm>
          <a:prstGeom prst="rect">
            <a:avLst/>
          </a:prstGeom>
        </p:spPr>
      </p:pic>
      <p:cxnSp>
        <p:nvCxnSpPr>
          <p:cNvPr id="5" name="Straight Connector 4">
            <a:extLst>
              <a:ext uri="{FF2B5EF4-FFF2-40B4-BE49-F238E27FC236}">
                <a16:creationId xmlns:a16="http://schemas.microsoft.com/office/drawing/2014/main" id="{B02B52D7-9EB4-432D-A8C5-A0DAE58EF038}"/>
              </a:ext>
            </a:extLst>
          </p:cNvPr>
          <p:cNvCxnSpPr>
            <a:cxnSpLocks/>
          </p:cNvCxnSpPr>
          <p:nvPr userDrawn="1"/>
        </p:nvCxnSpPr>
        <p:spPr>
          <a:xfrm>
            <a:off x="2757565" y="4996939"/>
            <a:ext cx="907781" cy="31008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5E9322B-F814-45C1-A30F-1BB8D0604356}"/>
              </a:ext>
            </a:extLst>
          </p:cNvPr>
          <p:cNvCxnSpPr>
            <a:cxnSpLocks/>
          </p:cNvCxnSpPr>
          <p:nvPr userDrawn="1"/>
        </p:nvCxnSpPr>
        <p:spPr>
          <a:xfrm rot="19200000">
            <a:off x="2751034" y="4996939"/>
            <a:ext cx="907781" cy="31008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39B075D-C775-447D-A3A2-2DDBE502A24E}"/>
              </a:ext>
            </a:extLst>
          </p:cNvPr>
          <p:cNvCxnSpPr>
            <a:cxnSpLocks/>
          </p:cNvCxnSpPr>
          <p:nvPr userDrawn="1"/>
        </p:nvCxnSpPr>
        <p:spPr>
          <a:xfrm>
            <a:off x="2757565" y="6075482"/>
            <a:ext cx="907781" cy="31008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F27D424-46E2-4CE8-9A03-0D53792EDAE5}"/>
              </a:ext>
            </a:extLst>
          </p:cNvPr>
          <p:cNvCxnSpPr>
            <a:cxnSpLocks/>
          </p:cNvCxnSpPr>
          <p:nvPr userDrawn="1"/>
        </p:nvCxnSpPr>
        <p:spPr>
          <a:xfrm rot="19200000">
            <a:off x="2751034" y="6075482"/>
            <a:ext cx="907781" cy="31008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54368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white">
          <a:xfrm>
            <a:off x="0" y="0"/>
            <a:ext cx="12192000" cy="6858000"/>
          </a:xfrm>
          <a:prstGeom prst="rect">
            <a:avLst/>
          </a:prstGeom>
          <a:solidFill>
            <a:srgbClr val="000000"/>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5" name="Do not use"/>
          <p:cNvSpPr txBox="1"/>
          <p:nvPr userDrawn="1"/>
        </p:nvSpPr>
        <p:spPr>
          <a:xfrm>
            <a:off x="358775" y="656823"/>
            <a:ext cx="11472863" cy="1846659"/>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000" b="0" noProof="0" dirty="0">
                <a:solidFill>
                  <a:schemeClr val="tx1"/>
                </a:solidFill>
              </a:rPr>
              <a:t>If you see any </a:t>
            </a:r>
            <a:r>
              <a:rPr lang="en-GB" sz="4000" b="1" i="1" noProof="0" dirty="0">
                <a:solidFill>
                  <a:schemeClr val="tx1"/>
                </a:solidFill>
              </a:rPr>
              <a:t>layouts after this </a:t>
            </a:r>
            <a:r>
              <a:rPr lang="en-GB" sz="4000" b="0" i="0" noProof="0" dirty="0">
                <a:solidFill>
                  <a:schemeClr val="tx1"/>
                </a:solidFill>
              </a:rPr>
              <a:t>one</a:t>
            </a:r>
            <a:r>
              <a:rPr lang="en-GB" sz="4000" b="1" i="1" noProof="0" dirty="0">
                <a:solidFill>
                  <a:schemeClr val="tx1"/>
                </a:solidFill>
              </a:rPr>
              <a:t>,</a:t>
            </a:r>
            <a:br>
              <a:rPr lang="en-GB" sz="4000" b="0" i="0" noProof="0" dirty="0">
                <a:solidFill>
                  <a:schemeClr val="tx1"/>
                </a:solidFill>
              </a:rPr>
            </a:br>
            <a:r>
              <a:rPr lang="en-GB" sz="4000" b="0" noProof="0" dirty="0">
                <a:solidFill>
                  <a:schemeClr val="tx1"/>
                </a:solidFill>
              </a:rPr>
              <a:t>do not use them. These layouts </a:t>
            </a:r>
            <a:r>
              <a:rPr lang="en-GB" sz="4000" b="1" i="1" u="none" noProof="0" dirty="0">
                <a:solidFill>
                  <a:schemeClr val="tx1"/>
                </a:solidFill>
              </a:rPr>
              <a:t>are not </a:t>
            </a:r>
            <a:r>
              <a:rPr lang="en-GB" sz="4000" b="0" noProof="0" dirty="0">
                <a:solidFill>
                  <a:schemeClr val="tx1"/>
                </a:solidFill>
              </a:rPr>
              <a:t>part of our corporate template.</a:t>
            </a:r>
            <a:endParaRPr lang="en-GB" sz="2400" b="0" noProof="0" dirty="0">
              <a:solidFill>
                <a:schemeClr val="tx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tx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745012"/>
            <a:ext cx="10152346" cy="1862048"/>
          </a:xfrm>
          <a:prstGeom prst="rect">
            <a:avLst/>
          </a:prstGeom>
        </p:spPr>
        <p:txBody>
          <a:bodyPr wrap="square">
            <a:spAutoFit/>
          </a:bodyPr>
          <a:lstStyle/>
          <a:p>
            <a:pPr algn="ctr"/>
            <a:r>
              <a:rPr lang="en-GB" sz="11500" b="1" i="1" noProof="0" dirty="0">
                <a:solidFill>
                  <a:schemeClr val="tx1"/>
                </a:solidFill>
              </a:rPr>
              <a:t>Do not use </a:t>
            </a:r>
            <a:endParaRPr lang="en-GB" sz="2000" b="1" i="1" dirty="0">
              <a:solidFill>
                <a:schemeClr val="tx1"/>
              </a:solidFill>
            </a:endParaRPr>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358775" y="5186455"/>
            <a:ext cx="11472863" cy="630942"/>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1800" b="0" noProof="0" dirty="0">
                <a:solidFill>
                  <a:schemeClr val="tx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1800" b="0" noProof="0" dirty="0">
                <a:solidFill>
                  <a:schemeClr val="tx1"/>
                </a:solidFill>
              </a:rPr>
              <a:t>Also notice: Layouts after this might contain potential confidential information.</a:t>
            </a:r>
          </a:p>
        </p:txBody>
      </p:sp>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p:spPr>
        <p:txBody>
          <a:bodyPr/>
          <a:lstStyle>
            <a:lvl1pPr>
              <a:defRPr sz="100">
                <a:noFill/>
              </a:defRPr>
            </a:lvl1pPr>
          </a:lstStyle>
          <a:p>
            <a:fld id="{3A388652-0F16-4F71-80D1-22CF5BBE17D0}" type="datetime1">
              <a:rPr lang="en-GB" smtClean="0"/>
              <a:t>19/10/2024</a:t>
            </a:fld>
            <a:endParaRPr lang="en-GB" dirty="0"/>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129834854"/>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Slide - FB Campu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3D1B4-6693-3143-AFE7-289963B134B3}"/>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b="21710"/>
          <a:stretch/>
        </p:blipFill>
        <p:spPr>
          <a:xfrm>
            <a:off x="0" y="1488831"/>
            <a:ext cx="12192000" cy="5369169"/>
          </a:xfrm>
          <a:prstGeom prst="rect">
            <a:avLst/>
          </a:prstGeom>
        </p:spPr>
      </p:pic>
      <p:sp>
        <p:nvSpPr>
          <p:cNvPr id="7" name="Rectangle 6">
            <a:extLst>
              <a:ext uri="{FF2B5EF4-FFF2-40B4-BE49-F238E27FC236}">
                <a16:creationId xmlns:a16="http://schemas.microsoft.com/office/drawing/2014/main" id="{475129BE-00E2-D84E-9396-59E59A71227F}"/>
              </a:ext>
            </a:extLst>
          </p:cNvPr>
          <p:cNvSpPr/>
          <p:nvPr userDrawn="1"/>
        </p:nvSpPr>
        <p:spPr>
          <a:xfrm>
            <a:off x="480514" y="1728316"/>
            <a:ext cx="1129896" cy="5300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ctrTitle"/>
          </p:nvPr>
        </p:nvSpPr>
        <p:spPr>
          <a:xfrm>
            <a:off x="480514" y="601093"/>
            <a:ext cx="5735025" cy="2305339"/>
          </a:xfrm>
          <a:prstGeom prst="rect">
            <a:avLst/>
          </a:prstGeom>
        </p:spPr>
        <p:txBody>
          <a:bodyPr anchor="b"/>
          <a:lstStyle>
            <a:lvl1pPr algn="l">
              <a:defRPr sz="5333"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defRPr>
            </a:lvl1pPr>
          </a:lstStyle>
          <a:p>
            <a:r>
              <a:rPr lang="en-US"/>
              <a:t>Click to edit Master title style</a:t>
            </a:r>
            <a:endParaRPr lang="en-US" dirty="0"/>
          </a:p>
        </p:txBody>
      </p:sp>
      <p:sp>
        <p:nvSpPr>
          <p:cNvPr id="9" name="Subtitle 2"/>
          <p:cNvSpPr>
            <a:spLocks noGrp="1"/>
          </p:cNvSpPr>
          <p:nvPr>
            <p:ph type="subTitle" idx="1"/>
          </p:nvPr>
        </p:nvSpPr>
        <p:spPr>
          <a:xfrm>
            <a:off x="480514" y="3137687"/>
            <a:ext cx="5735025" cy="1752600"/>
          </a:xfrm>
          <a:prstGeom prst="rect">
            <a:avLst/>
          </a:prstGeom>
        </p:spPr>
        <p:txBody>
          <a:bodyPr/>
          <a:lstStyle>
            <a:lvl1pPr marL="0" indent="0" algn="l">
              <a:buNone/>
              <a:defRPr>
                <a:solidFill>
                  <a:srgbClr val="ECE9C6"/>
                </a:solidFill>
                <a:effectLst>
                  <a:outerShdw blurRad="34925" dist="12700" dir="14400000" rotWithShape="0">
                    <a:prstClr val="black">
                      <a:alpha val="21000"/>
                    </a:prstClr>
                  </a:outerShdw>
                </a:effectLst>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79591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dark image ">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6858000"/>
            <a:ext cx="0" cy="0"/>
          </a:xfrm>
        </p:spPr>
        <p:txBody>
          <a:bodyPr/>
          <a:lstStyle>
            <a:lvl1pPr>
              <a:defRPr sz="100">
                <a:noFill/>
              </a:defRPr>
            </a:lvl1pPr>
          </a:lstStyle>
          <a:p>
            <a:fld id="{F83C0591-6EDD-42FA-A9FA-F77C0FD227D9}" type="datetime1">
              <a:rPr lang="en-GB" smtClean="0"/>
              <a:t>19/10/2024</a:t>
            </a:fld>
            <a:endParaRPr lang="en-GB" dirty="0"/>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9" name="Background">
            <a:extLst>
              <a:ext uri="{FF2B5EF4-FFF2-40B4-BE49-F238E27FC236}">
                <a16:creationId xmlns:a16="http://schemas.microsoft.com/office/drawing/2014/main" id="{22F6F34B-A8D0-4DB2-A40E-DF14A9DD8EC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3" name="Picture Placeholder 1">
            <a:extLst>
              <a:ext uri="{FF2B5EF4-FFF2-40B4-BE49-F238E27FC236}">
                <a16:creationId xmlns:a16="http://schemas.microsoft.com/office/drawing/2014/main" id="{28407CFA-12E8-4EE0-A351-546A2BCBA921}"/>
              </a:ext>
            </a:extLst>
          </p:cNvPr>
          <p:cNvSpPr>
            <a:spLocks noGrp="1"/>
          </p:cNvSpPr>
          <p:nvPr>
            <p:ph type="pic" sz="quarter" idx="13" hasCustomPrompt="1"/>
          </p:nvPr>
        </p:nvSpPr>
        <p:spPr>
          <a:xfrm>
            <a:off x="0" y="-1"/>
            <a:ext cx="12193200" cy="6861600"/>
          </a:xfrm>
          <a:solidFill>
            <a:srgbClr val="F9F9F7"/>
          </a:solidFill>
        </p:spPr>
        <p:txBody>
          <a:bodyPr lIns="72000" tIns="72000"/>
          <a:lstStyle>
            <a:lvl1pPr marL="0" indent="0" algn="l">
              <a:spcAft>
                <a:spcPts val="0"/>
              </a:spcAft>
              <a:buNone/>
              <a:defRPr sz="1600"/>
            </a:lvl1pPr>
          </a:lstStyle>
          <a:p>
            <a:r>
              <a:rPr lang="en-GB" noProof="0" dirty="0"/>
              <a:t>Mark placeholder to insert image </a:t>
            </a:r>
            <a:r>
              <a:rPr lang="en-GB" dirty="0"/>
              <a:t>using the Insert tab – Pictures or from Templafy</a:t>
            </a:r>
          </a:p>
          <a:p>
            <a:endParaRPr lang="en-GB" dirty="0"/>
          </a:p>
        </p:txBody>
      </p:sp>
      <p:sp>
        <p:nvSpPr>
          <p:cNvPr id="14" name="Text Placeholder logo">
            <a:extLst>
              <a:ext uri="{FF2B5EF4-FFF2-40B4-BE49-F238E27FC236}">
                <a16:creationId xmlns:a16="http://schemas.microsoft.com/office/drawing/2014/main" id="{E32549A6-0448-4926-86D9-B6AD75A15ECB}"/>
              </a:ext>
            </a:extLst>
          </p:cNvPr>
          <p:cNvSpPr>
            <a:spLocks noGrp="1"/>
          </p:cNvSpPr>
          <p:nvPr>
            <p:ph type="body" sz="quarter" idx="19" hasCustomPrompt="1"/>
          </p:nvPr>
        </p:nvSpPr>
        <p:spPr>
          <a:xfrm>
            <a:off x="360000" y="5878658"/>
            <a:ext cx="2617200" cy="327600"/>
          </a:xfrm>
          <a:blipFill>
            <a:blip r:embed="rId2"/>
            <a:stretch>
              <a:fillRect/>
            </a:stretch>
          </a:blipFill>
        </p:spPr>
        <p:txBody>
          <a:bodyPr/>
          <a:lstStyle>
            <a:lvl1pPr>
              <a:defRPr sz="100">
                <a:noFill/>
              </a:defRPr>
            </a:lvl1pPr>
          </a:lstStyle>
          <a:p>
            <a:pPr lvl="0"/>
            <a:r>
              <a:rPr lang="en-GB" dirty="0"/>
              <a:t>.</a:t>
            </a:r>
          </a:p>
        </p:txBody>
      </p:sp>
      <p:sp>
        <p:nvSpPr>
          <p:cNvPr id="2" name="Title 1"/>
          <p:cNvSpPr>
            <a:spLocks noGrp="1"/>
          </p:cNvSpPr>
          <p:nvPr>
            <p:ph type="ctrTitle" hasCustomPrompt="1"/>
          </p:nvPr>
        </p:nvSpPr>
        <p:spPr>
          <a:xfrm>
            <a:off x="360000" y="654050"/>
            <a:ext cx="10485800" cy="802800"/>
          </a:xfrm>
        </p:spPr>
        <p:txBody>
          <a:bodyPr anchor="b" anchorCtr="0"/>
          <a:lstStyle>
            <a:lvl1pPr algn="l">
              <a:defRPr sz="6000"/>
            </a:lvl1pPr>
          </a:lstStyle>
          <a:p>
            <a:r>
              <a:rPr lang="en-GB" dirty="0"/>
              <a:t>Headline</a:t>
            </a:r>
          </a:p>
        </p:txBody>
      </p:sp>
      <p:sp>
        <p:nvSpPr>
          <p:cNvPr id="3" name="Subtitle 2"/>
          <p:cNvSpPr>
            <a:spLocks noGrp="1"/>
          </p:cNvSpPr>
          <p:nvPr>
            <p:ph type="subTitle" idx="1" hasCustomPrompt="1"/>
          </p:nvPr>
        </p:nvSpPr>
        <p:spPr>
          <a:xfrm>
            <a:off x="360000" y="4687200"/>
            <a:ext cx="10485800" cy="828000"/>
          </a:xfrm>
        </p:spPr>
        <p:txBody>
          <a:bodyPr/>
          <a:lstStyle>
            <a:lvl1pPr marL="0" indent="0" algn="l">
              <a:spcBef>
                <a:spcPts val="0"/>
              </a:spcBef>
              <a:buFont typeface="Verdana" panose="020B0604030504040204" pitchFamily="34" charset="0"/>
              <a:buChar char="​"/>
              <a:defRPr sz="1200">
                <a:solidFill>
                  <a:schemeClr val="bg1"/>
                </a:solidFill>
              </a:defRPr>
            </a:lvl1pPr>
            <a:lvl2pPr marL="0" indent="0" algn="l">
              <a:buFont typeface="Verdana" panose="020B0604030504040204" pitchFamily="34" charset="0"/>
              <a:buNone/>
              <a:defRPr sz="1200">
                <a:solidFill>
                  <a:srgbClr val="333333"/>
                </a:solidFill>
              </a:defRPr>
            </a:lvl2pPr>
            <a:lvl3pPr marL="0" indent="0" algn="l">
              <a:buFont typeface="Verdana" panose="020B0604030504040204" pitchFamily="34" charset="0"/>
              <a:buChar char="​"/>
              <a:defRPr sz="1200">
                <a:solidFill>
                  <a:srgbClr val="333333"/>
                </a:solidFill>
              </a:defRPr>
            </a:lvl3pPr>
            <a:lvl4pPr marL="0" indent="0" algn="l">
              <a:buFont typeface="Verdana" panose="020B0604030504040204" pitchFamily="34" charset="0"/>
              <a:buChar char="​"/>
              <a:defRPr sz="1200">
                <a:solidFill>
                  <a:srgbClr val="333333"/>
                </a:solidFill>
              </a:defRPr>
            </a:lvl4pPr>
            <a:lvl5pPr marL="0" indent="0" algn="l">
              <a:buFont typeface="Verdana" panose="020B0604030504040204" pitchFamily="34" charset="0"/>
              <a:buChar char="​"/>
              <a:defRPr sz="1200">
                <a:solidFill>
                  <a:srgbClr val="333333"/>
                </a:solidFill>
              </a:defRPr>
            </a:lvl5pPr>
            <a:lvl6pPr marL="0" indent="0" algn="l">
              <a:buFont typeface="Verdana" panose="020B0604030504040204" pitchFamily="34" charset="0"/>
              <a:buChar char="​"/>
              <a:defRPr sz="1200">
                <a:solidFill>
                  <a:srgbClr val="333333"/>
                </a:solidFill>
              </a:defRPr>
            </a:lvl6pPr>
            <a:lvl7pPr marL="0" indent="0" algn="l">
              <a:buFont typeface="Verdana" panose="020B0604030504040204" pitchFamily="34" charset="0"/>
              <a:buChar char="​"/>
              <a:defRPr sz="1200">
                <a:solidFill>
                  <a:srgbClr val="333333"/>
                </a:solidFill>
              </a:defRPr>
            </a:lvl7pPr>
            <a:lvl8pPr marL="0" indent="0" algn="l">
              <a:buFont typeface="Verdana" panose="020B0604030504040204" pitchFamily="34" charset="0"/>
              <a:buChar char="​"/>
              <a:defRPr sz="1200">
                <a:solidFill>
                  <a:srgbClr val="333333"/>
                </a:solidFill>
              </a:defRPr>
            </a:lvl8pPr>
            <a:lvl9pPr marL="0" indent="0" algn="l">
              <a:buFont typeface="Verdana" panose="020B0604030504040204" pitchFamily="34" charset="0"/>
              <a:buChar char="​"/>
              <a:defRPr sz="1200">
                <a:solidFill>
                  <a:srgbClr val="333333"/>
                </a:solidFill>
              </a:defRPr>
            </a:lvl9pPr>
          </a:lstStyle>
          <a:p>
            <a:r>
              <a:rPr lang="en-GB" dirty="0"/>
              <a:t>Subtitle</a:t>
            </a:r>
          </a:p>
        </p:txBody>
      </p:sp>
      <p:sp>
        <p:nvSpPr>
          <p:cNvPr id="8" name="Text Placeholder 3">
            <a:extLst>
              <a:ext uri="{FF2B5EF4-FFF2-40B4-BE49-F238E27FC236}">
                <a16:creationId xmlns:a16="http://schemas.microsoft.com/office/drawing/2014/main" id="{1D5CAD49-96B5-43EE-877D-1641596EA587}"/>
              </a:ext>
            </a:extLst>
          </p:cNvPr>
          <p:cNvSpPr>
            <a:spLocks noGrp="1"/>
          </p:cNvSpPr>
          <p:nvPr>
            <p:ph type="body" sz="quarter" idx="18" hasCustomPrompt="1"/>
          </p:nvPr>
        </p:nvSpPr>
        <p:spPr>
          <a:xfrm>
            <a:off x="360000" y="1555531"/>
            <a:ext cx="10485800" cy="1476000"/>
          </a:xfrm>
        </p:spPr>
        <p:txBody>
          <a:bodyPr/>
          <a:lstStyle>
            <a:lvl1pPr marL="0" indent="0" algn="l" defTabSz="914400" rtl="0" eaLnBrk="1" latinLnBrk="0" hangingPunct="1">
              <a:lnSpc>
                <a:spcPct val="83000"/>
              </a:lnSpc>
              <a:spcBef>
                <a:spcPct val="0"/>
              </a:spcBef>
              <a:buNone/>
              <a:defRPr lang="en-US" sz="6000" kern="1200" spc="-20" baseline="0" dirty="0" smtClean="0">
                <a:solidFill>
                  <a:schemeClr val="bg1"/>
                </a:solidFill>
                <a:latin typeface="+mj-lt"/>
                <a:ea typeface="+mj-ea"/>
                <a:cs typeface="+mj-cs"/>
              </a:defRPr>
            </a:lvl1pPr>
            <a:lvl2pPr marL="144000" indent="0" algn="l" defTabSz="914400" rtl="0" eaLnBrk="1" latinLnBrk="0" hangingPunct="1">
              <a:lnSpc>
                <a:spcPct val="83000"/>
              </a:lnSpc>
              <a:spcBef>
                <a:spcPct val="0"/>
              </a:spcBef>
              <a:buNone/>
              <a:defRPr lang="en-US" sz="6000" kern="1200" spc="-20" baseline="0" dirty="0" smtClean="0">
                <a:solidFill>
                  <a:schemeClr val="tx2"/>
                </a:solidFill>
                <a:latin typeface="+mj-lt"/>
                <a:ea typeface="+mj-ea"/>
                <a:cs typeface="+mj-cs"/>
              </a:defRPr>
            </a:lvl2pPr>
          </a:lstStyle>
          <a:p>
            <a:pPr lvl="0"/>
            <a:r>
              <a:rPr lang="en-GB" dirty="0"/>
              <a:t>Headline</a:t>
            </a:r>
          </a:p>
        </p:txBody>
      </p:sp>
    </p:spTree>
    <p:extLst>
      <p:ext uri="{BB962C8B-B14F-4D97-AF65-F5344CB8AC3E}">
        <p14:creationId xmlns:p14="http://schemas.microsoft.com/office/powerpoint/2010/main" val="402351870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6858000"/>
            <a:ext cx="0" cy="0"/>
          </a:xfrm>
        </p:spPr>
        <p:txBody>
          <a:bodyPr/>
          <a:lstStyle>
            <a:lvl1pPr>
              <a:defRPr sz="100">
                <a:noFill/>
              </a:defRPr>
            </a:lvl1pPr>
          </a:lstStyle>
          <a:p>
            <a:fld id="{5196B476-A8D1-446D-A35A-860956DE2778}" type="datetime1">
              <a:rPr lang="en-GB" smtClean="0"/>
              <a:t>19/10/2024</a:t>
            </a:fld>
            <a:endParaRPr lang="en-GB" dirty="0"/>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9" name="Background">
            <a:extLst>
              <a:ext uri="{FF2B5EF4-FFF2-40B4-BE49-F238E27FC236}">
                <a16:creationId xmlns:a16="http://schemas.microsoft.com/office/drawing/2014/main" id="{22F6F34B-A8D0-4DB2-A40E-DF14A9DD8EC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 name="Title 1"/>
          <p:cNvSpPr>
            <a:spLocks noGrp="1"/>
          </p:cNvSpPr>
          <p:nvPr>
            <p:ph type="ctrTitle" hasCustomPrompt="1"/>
          </p:nvPr>
        </p:nvSpPr>
        <p:spPr>
          <a:xfrm>
            <a:off x="360000" y="654049"/>
            <a:ext cx="10485800" cy="804214"/>
          </a:xfrm>
        </p:spPr>
        <p:txBody>
          <a:bodyPr anchor="b" anchorCtr="0"/>
          <a:lstStyle>
            <a:lvl1pPr algn="l">
              <a:defRPr sz="6000"/>
            </a:lvl1pPr>
          </a:lstStyle>
          <a:p>
            <a:r>
              <a:rPr lang="en-GB" dirty="0"/>
              <a:t>Headline</a:t>
            </a:r>
          </a:p>
        </p:txBody>
      </p:sp>
      <p:sp>
        <p:nvSpPr>
          <p:cNvPr id="3" name="Subtitle 2"/>
          <p:cNvSpPr>
            <a:spLocks noGrp="1"/>
          </p:cNvSpPr>
          <p:nvPr>
            <p:ph type="subTitle" idx="1" hasCustomPrompt="1"/>
          </p:nvPr>
        </p:nvSpPr>
        <p:spPr>
          <a:xfrm>
            <a:off x="360000" y="4687200"/>
            <a:ext cx="10485800" cy="828000"/>
          </a:xfrm>
        </p:spPr>
        <p:txBody>
          <a:bodyPr/>
          <a:lstStyle>
            <a:lvl1pPr marL="0" indent="0" algn="l">
              <a:spcBef>
                <a:spcPts val="0"/>
              </a:spcBef>
              <a:buFont typeface="Verdana" panose="020B0604030504040204" pitchFamily="34" charset="0"/>
              <a:buChar char="​"/>
              <a:defRPr sz="1200"/>
            </a:lvl1pPr>
            <a:lvl2pPr marL="0" indent="0" algn="l">
              <a:buFont typeface="Verdana" panose="020B0604030504040204" pitchFamily="34" charset="0"/>
              <a:buNone/>
              <a:defRPr sz="1200">
                <a:solidFill>
                  <a:srgbClr val="333333"/>
                </a:solidFill>
              </a:defRPr>
            </a:lvl2pPr>
            <a:lvl3pPr marL="0" indent="0" algn="l">
              <a:buFont typeface="Verdana" panose="020B0604030504040204" pitchFamily="34" charset="0"/>
              <a:buChar char="​"/>
              <a:defRPr sz="1200">
                <a:solidFill>
                  <a:srgbClr val="333333"/>
                </a:solidFill>
              </a:defRPr>
            </a:lvl3pPr>
            <a:lvl4pPr marL="0" indent="0" algn="l">
              <a:buFont typeface="Verdana" panose="020B0604030504040204" pitchFamily="34" charset="0"/>
              <a:buChar char="​"/>
              <a:defRPr sz="1200">
                <a:solidFill>
                  <a:srgbClr val="333333"/>
                </a:solidFill>
              </a:defRPr>
            </a:lvl4pPr>
            <a:lvl5pPr marL="0" indent="0" algn="l">
              <a:buFont typeface="Verdana" panose="020B0604030504040204" pitchFamily="34" charset="0"/>
              <a:buChar char="​"/>
              <a:defRPr sz="1200">
                <a:solidFill>
                  <a:srgbClr val="333333"/>
                </a:solidFill>
              </a:defRPr>
            </a:lvl5pPr>
            <a:lvl6pPr marL="0" indent="0" algn="l">
              <a:buFont typeface="Verdana" panose="020B0604030504040204" pitchFamily="34" charset="0"/>
              <a:buChar char="​"/>
              <a:defRPr sz="1200">
                <a:solidFill>
                  <a:srgbClr val="333333"/>
                </a:solidFill>
              </a:defRPr>
            </a:lvl6pPr>
            <a:lvl7pPr marL="0" indent="0" algn="l">
              <a:buFont typeface="Verdana" panose="020B0604030504040204" pitchFamily="34" charset="0"/>
              <a:buChar char="​"/>
              <a:defRPr sz="1200">
                <a:solidFill>
                  <a:srgbClr val="333333"/>
                </a:solidFill>
              </a:defRPr>
            </a:lvl7pPr>
            <a:lvl8pPr marL="0" indent="0" algn="l">
              <a:buFont typeface="Verdana" panose="020B0604030504040204" pitchFamily="34" charset="0"/>
              <a:buChar char="​"/>
              <a:defRPr sz="1200">
                <a:solidFill>
                  <a:srgbClr val="333333"/>
                </a:solidFill>
              </a:defRPr>
            </a:lvl8pPr>
            <a:lvl9pPr marL="0" indent="0" algn="l">
              <a:buFont typeface="Verdana" panose="020B0604030504040204" pitchFamily="34" charset="0"/>
              <a:buChar char="​"/>
              <a:defRPr sz="1200">
                <a:solidFill>
                  <a:srgbClr val="333333"/>
                </a:solidFill>
              </a:defRPr>
            </a:lvl9pPr>
          </a:lstStyle>
          <a:p>
            <a:r>
              <a:rPr lang="en-GB" dirty="0"/>
              <a:t>Subtitle</a:t>
            </a:r>
          </a:p>
        </p:txBody>
      </p:sp>
      <p:sp>
        <p:nvSpPr>
          <p:cNvPr id="8" name="Text Placeholder 3">
            <a:extLst>
              <a:ext uri="{FF2B5EF4-FFF2-40B4-BE49-F238E27FC236}">
                <a16:creationId xmlns:a16="http://schemas.microsoft.com/office/drawing/2014/main" id="{1D5CAD49-96B5-43EE-877D-1641596EA587}"/>
              </a:ext>
            </a:extLst>
          </p:cNvPr>
          <p:cNvSpPr>
            <a:spLocks noGrp="1"/>
          </p:cNvSpPr>
          <p:nvPr>
            <p:ph type="body" sz="quarter" idx="18" hasCustomPrompt="1"/>
          </p:nvPr>
        </p:nvSpPr>
        <p:spPr>
          <a:xfrm>
            <a:off x="360000" y="1555531"/>
            <a:ext cx="10485800" cy="1476000"/>
          </a:xfrm>
        </p:spPr>
        <p:txBody>
          <a:bodyPr/>
          <a:lstStyle>
            <a:lvl1pPr marL="0" indent="0" algn="l" defTabSz="914400" rtl="0" eaLnBrk="1" latinLnBrk="0" hangingPunct="1">
              <a:lnSpc>
                <a:spcPct val="83000"/>
              </a:lnSpc>
              <a:spcBef>
                <a:spcPct val="0"/>
              </a:spcBef>
              <a:buNone/>
              <a:defRPr lang="en-US" sz="6000" kern="1200" spc="-20" baseline="0" dirty="0" smtClean="0">
                <a:solidFill>
                  <a:srgbClr val="333333"/>
                </a:solidFill>
                <a:latin typeface="+mj-lt"/>
                <a:ea typeface="+mj-ea"/>
                <a:cs typeface="+mj-cs"/>
              </a:defRPr>
            </a:lvl1pPr>
            <a:lvl2pPr marL="144000" indent="0" algn="l" defTabSz="914400" rtl="0" eaLnBrk="1" latinLnBrk="0" hangingPunct="1">
              <a:lnSpc>
                <a:spcPct val="83000"/>
              </a:lnSpc>
              <a:spcBef>
                <a:spcPct val="0"/>
              </a:spcBef>
              <a:buNone/>
              <a:defRPr lang="en-US" sz="6000" kern="1200" spc="-20" baseline="0" dirty="0" smtClean="0">
                <a:solidFill>
                  <a:schemeClr val="tx2"/>
                </a:solidFill>
                <a:latin typeface="+mj-lt"/>
                <a:ea typeface="+mj-ea"/>
                <a:cs typeface="+mj-cs"/>
              </a:defRPr>
            </a:lvl2pPr>
          </a:lstStyle>
          <a:p>
            <a:pPr lvl="0"/>
            <a:r>
              <a:rPr lang="en-GB" dirty="0"/>
              <a:t>Headline</a:t>
            </a:r>
          </a:p>
        </p:txBody>
      </p:sp>
      <p:pic>
        <p:nvPicPr>
          <p:cNvPr id="13" name="Logo">
            <a:extLst>
              <a:ext uri="{FF2B5EF4-FFF2-40B4-BE49-F238E27FC236}">
                <a16:creationId xmlns:a16="http://schemas.microsoft.com/office/drawing/2014/main" id="{9BE5E2E4-C4EA-470A-9EED-5F0C8AEF39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00" y="5878800"/>
            <a:ext cx="2617200" cy="327536"/>
          </a:xfrm>
          <a:prstGeom prst="rect">
            <a:avLst/>
          </a:prstGeom>
        </p:spPr>
      </p:pic>
    </p:spTree>
    <p:extLst>
      <p:ext uri="{BB962C8B-B14F-4D97-AF65-F5344CB8AC3E}">
        <p14:creationId xmlns:p14="http://schemas.microsoft.com/office/powerpoint/2010/main" val="309881713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9998" y="654050"/>
            <a:ext cx="3583351" cy="1175446"/>
          </a:xfrm>
        </p:spPr>
        <p:txBody>
          <a:bodyPr/>
          <a:lstStyle>
            <a:lvl1pPr>
              <a:defRPr sz="4100"/>
            </a:lvl1pPr>
          </a:lstStyle>
          <a:p>
            <a:r>
              <a:rPr lang="en-GB" noProof="0" dirty="0"/>
              <a:t>Click to add Agenda title</a:t>
            </a:r>
          </a:p>
        </p:txBody>
      </p:sp>
      <p:sp>
        <p:nvSpPr>
          <p:cNvPr id="7" name="Text Placeholder 2"/>
          <p:cNvSpPr>
            <a:spLocks noGrp="1"/>
          </p:cNvSpPr>
          <p:nvPr>
            <p:ph type="body" sz="quarter" idx="13" hasCustomPrompt="1"/>
          </p:nvPr>
        </p:nvSpPr>
        <p:spPr>
          <a:xfrm>
            <a:off x="4303712" y="654050"/>
            <a:ext cx="5915025" cy="5483951"/>
          </a:xfrm>
        </p:spPr>
        <p:txBody>
          <a:bodyPr tIns="54000"/>
          <a:lstStyle>
            <a:lvl1pPr marL="342900" indent="-342900">
              <a:lnSpc>
                <a:spcPct val="100000"/>
              </a:lnSpc>
              <a:spcBef>
                <a:spcPts val="0"/>
              </a:spcBef>
              <a:spcAft>
                <a:spcPts val="3000"/>
              </a:spcAft>
              <a:buClr>
                <a:schemeClr val="tx2"/>
              </a:buClr>
              <a:buSzPct val="100000"/>
              <a:buFont typeface="+mj-lt"/>
              <a:buAutoNum type="arabicPeriod"/>
              <a:defRPr sz="1600" b="0">
                <a:solidFill>
                  <a:srgbClr val="333333"/>
                </a:solidFill>
              </a:defRPr>
            </a:lvl1pPr>
            <a:lvl2pPr marL="342900" indent="-342900">
              <a:lnSpc>
                <a:spcPct val="100000"/>
              </a:lnSpc>
              <a:spcBef>
                <a:spcPts val="0"/>
              </a:spcBef>
              <a:spcAft>
                <a:spcPts val="3000"/>
              </a:spcAft>
              <a:buClr>
                <a:schemeClr val="tx2"/>
              </a:buClr>
              <a:buSzPct val="100000"/>
              <a:buFont typeface="+mj-lt"/>
              <a:buAutoNum type="arabicPeriod"/>
              <a:defRPr sz="1600" b="0">
                <a:solidFill>
                  <a:srgbClr val="333333"/>
                </a:solidFill>
              </a:defRPr>
            </a:lvl2pPr>
            <a:lvl3pPr marL="342900" indent="-342900">
              <a:lnSpc>
                <a:spcPct val="100000"/>
              </a:lnSpc>
              <a:spcBef>
                <a:spcPts val="0"/>
              </a:spcBef>
              <a:spcAft>
                <a:spcPts val="3000"/>
              </a:spcAft>
              <a:buClr>
                <a:schemeClr val="tx2"/>
              </a:buClr>
              <a:buSzPct val="100000"/>
              <a:buFont typeface="+mj-lt"/>
              <a:buAutoNum type="arabicPeriod"/>
              <a:defRPr sz="1600" b="0">
                <a:solidFill>
                  <a:srgbClr val="333333"/>
                </a:solidFill>
              </a:defRPr>
            </a:lvl3pPr>
            <a:lvl4pPr marL="342900" indent="-342900">
              <a:lnSpc>
                <a:spcPct val="100000"/>
              </a:lnSpc>
              <a:spcBef>
                <a:spcPts val="0"/>
              </a:spcBef>
              <a:spcAft>
                <a:spcPts val="3000"/>
              </a:spcAft>
              <a:buClr>
                <a:schemeClr val="tx2"/>
              </a:buClr>
              <a:buFont typeface="+mj-lt"/>
              <a:buAutoNum type="arabicPeriod"/>
              <a:defRPr sz="1600" b="0">
                <a:solidFill>
                  <a:srgbClr val="333333"/>
                </a:solidFill>
              </a:defRPr>
            </a:lvl4pPr>
            <a:lvl5pPr marL="342900" indent="-342900">
              <a:lnSpc>
                <a:spcPct val="100000"/>
              </a:lnSpc>
              <a:spcBef>
                <a:spcPts val="0"/>
              </a:spcBef>
              <a:spcAft>
                <a:spcPts val="3000"/>
              </a:spcAft>
              <a:buClr>
                <a:schemeClr val="tx2"/>
              </a:buClr>
              <a:buFont typeface="+mj-lt"/>
              <a:buAutoNum type="arabicPeriod"/>
              <a:defRPr sz="1600" b="0">
                <a:solidFill>
                  <a:srgbClr val="333333"/>
                </a:solidFill>
              </a:defRPr>
            </a:lvl5pPr>
            <a:lvl6pPr marL="342900" indent="-342900">
              <a:lnSpc>
                <a:spcPct val="100000"/>
              </a:lnSpc>
              <a:spcBef>
                <a:spcPts val="0"/>
              </a:spcBef>
              <a:spcAft>
                <a:spcPts val="3000"/>
              </a:spcAft>
              <a:buClr>
                <a:schemeClr val="tx2"/>
              </a:buClr>
              <a:buFont typeface="+mj-lt"/>
              <a:buAutoNum type="arabicPeriod"/>
              <a:defRPr sz="1600" b="0">
                <a:solidFill>
                  <a:srgbClr val="333333"/>
                </a:solidFill>
              </a:defRPr>
            </a:lvl6pPr>
            <a:lvl7pPr marL="342900" indent="-342900">
              <a:lnSpc>
                <a:spcPct val="100000"/>
              </a:lnSpc>
              <a:spcBef>
                <a:spcPts val="0"/>
              </a:spcBef>
              <a:spcAft>
                <a:spcPts val="3000"/>
              </a:spcAft>
              <a:buClr>
                <a:schemeClr val="tx2"/>
              </a:buClr>
              <a:buFont typeface="+mj-lt"/>
              <a:buAutoNum type="arabicPeriod"/>
              <a:defRPr sz="1600" b="0">
                <a:solidFill>
                  <a:srgbClr val="333333"/>
                </a:solidFill>
              </a:defRPr>
            </a:lvl7pPr>
            <a:lvl8pPr marL="342900" indent="-342900">
              <a:lnSpc>
                <a:spcPct val="100000"/>
              </a:lnSpc>
              <a:spcBef>
                <a:spcPts val="0"/>
              </a:spcBef>
              <a:spcAft>
                <a:spcPts val="3000"/>
              </a:spcAft>
              <a:buClr>
                <a:schemeClr val="tx2"/>
              </a:buClr>
              <a:buSzPct val="100000"/>
              <a:buFont typeface="+mj-lt"/>
              <a:buAutoNum type="arabicPeriod"/>
              <a:defRPr sz="1600" b="0">
                <a:solidFill>
                  <a:srgbClr val="333333"/>
                </a:solidFill>
              </a:defRPr>
            </a:lvl8pPr>
            <a:lvl9pPr marL="342900" indent="-342900">
              <a:lnSpc>
                <a:spcPct val="100000"/>
              </a:lnSpc>
              <a:spcBef>
                <a:spcPts val="0"/>
              </a:spcBef>
              <a:spcAft>
                <a:spcPts val="3000"/>
              </a:spcAft>
              <a:buClr>
                <a:schemeClr val="tx2"/>
              </a:buClr>
              <a:buSzPct val="100000"/>
              <a:buFont typeface="+mj-lt"/>
              <a:buAutoNum type="arabicPeriod"/>
              <a:defRPr sz="1600" b="0">
                <a:solidFill>
                  <a:srgbClr val="333333"/>
                </a:solidFill>
              </a:defRPr>
            </a:lvl9pPr>
          </a:lstStyle>
          <a:p>
            <a:pPr lvl="0"/>
            <a:r>
              <a:rPr lang="en-GB" noProof="0" dirty="0"/>
              <a:t>Click to add agenda point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3" name="Date Placeholder 2">
            <a:extLst>
              <a:ext uri="{FF2B5EF4-FFF2-40B4-BE49-F238E27FC236}">
                <a16:creationId xmlns:a16="http://schemas.microsoft.com/office/drawing/2014/main" id="{F7006308-6883-44E5-8AC1-4EFA41DAE419}"/>
              </a:ext>
            </a:extLst>
          </p:cNvPr>
          <p:cNvSpPr>
            <a:spLocks noGrp="1"/>
          </p:cNvSpPr>
          <p:nvPr>
            <p:ph type="dt" sz="half" idx="14"/>
          </p:nvPr>
        </p:nvSpPr>
        <p:spPr/>
        <p:txBody>
          <a:bodyPr/>
          <a:lstStyle/>
          <a:p>
            <a:fld id="{D3432381-9AAB-48B0-B1B3-A0368BEE0E28}" type="datetime1">
              <a:rPr lang="en-GB" smtClean="0"/>
              <a:t>19/10/2024</a:t>
            </a:fld>
            <a:endParaRPr lang="en-GB" dirty="0"/>
          </a:p>
        </p:txBody>
      </p:sp>
      <p:sp>
        <p:nvSpPr>
          <p:cNvPr id="4" name="Footer Placeholder 3">
            <a:extLst>
              <a:ext uri="{FF2B5EF4-FFF2-40B4-BE49-F238E27FC236}">
                <a16:creationId xmlns:a16="http://schemas.microsoft.com/office/drawing/2014/main" id="{8978EA59-B5DA-44FE-A987-F0BBFEED3A52}"/>
              </a:ext>
            </a:extLst>
          </p:cNvPr>
          <p:cNvSpPr>
            <a:spLocks noGrp="1"/>
          </p:cNvSpPr>
          <p:nvPr>
            <p:ph type="ftr" sz="quarter" idx="15"/>
          </p:nvPr>
        </p:nvSpPr>
        <p:spPr/>
        <p:txBody>
          <a:bodyPr/>
          <a:lstStyle/>
          <a:p>
            <a:endParaRPr lang="en-GB" dirty="0"/>
          </a:p>
        </p:txBody>
      </p:sp>
      <p:sp>
        <p:nvSpPr>
          <p:cNvPr id="5" name="Slide Number Placeholder 4">
            <a:extLst>
              <a:ext uri="{FF2B5EF4-FFF2-40B4-BE49-F238E27FC236}">
                <a16:creationId xmlns:a16="http://schemas.microsoft.com/office/drawing/2014/main" id="{BC410AEC-4403-4C48-A85B-AE4CFE4111AC}"/>
              </a:ext>
            </a:extLst>
          </p:cNvPr>
          <p:cNvSpPr>
            <a:spLocks noGrp="1"/>
          </p:cNvSpPr>
          <p:nvPr>
            <p:ph type="sldNum" sz="quarter" idx="16"/>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94702549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B)">
    <p:bg>
      <p:bgPr>
        <a:solidFill>
          <a:schemeClr val="tx1"/>
        </a:solidFill>
        <a:effectLst/>
      </p:bgPr>
    </p:bg>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78ACD53B-260B-4FF0-BE81-47ED68F9F470}"/>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 name="Title 1"/>
          <p:cNvSpPr>
            <a:spLocks noGrp="1"/>
          </p:cNvSpPr>
          <p:nvPr>
            <p:ph type="title" hasCustomPrompt="1"/>
          </p:nvPr>
        </p:nvSpPr>
        <p:spPr>
          <a:xfrm>
            <a:off x="359998" y="654050"/>
            <a:ext cx="3583351" cy="1175446"/>
          </a:xfrm>
        </p:spPr>
        <p:txBody>
          <a:bodyPr/>
          <a:lstStyle>
            <a:lvl1pPr>
              <a:defRPr sz="4100">
                <a:solidFill>
                  <a:schemeClr val="tx1"/>
                </a:solidFill>
              </a:defRPr>
            </a:lvl1pPr>
          </a:lstStyle>
          <a:p>
            <a:r>
              <a:rPr lang="en-GB" noProof="0" dirty="0"/>
              <a:t>Click to add Agenda title</a:t>
            </a:r>
          </a:p>
        </p:txBody>
      </p:sp>
      <p:sp>
        <p:nvSpPr>
          <p:cNvPr id="7" name="Text Placeholder 2"/>
          <p:cNvSpPr>
            <a:spLocks noGrp="1"/>
          </p:cNvSpPr>
          <p:nvPr>
            <p:ph type="body" sz="quarter" idx="13" hasCustomPrompt="1"/>
          </p:nvPr>
        </p:nvSpPr>
        <p:spPr>
          <a:xfrm>
            <a:off x="4303712" y="654050"/>
            <a:ext cx="5915025" cy="5483951"/>
          </a:xfrm>
        </p:spPr>
        <p:txBody>
          <a:bodyPr tIns="54000"/>
          <a:lstStyle>
            <a:lvl1pPr marL="342900" indent="-342900">
              <a:lnSpc>
                <a:spcPct val="100000"/>
              </a:lnSpc>
              <a:spcBef>
                <a:spcPts val="0"/>
              </a:spcBef>
              <a:spcAft>
                <a:spcPts val="3000"/>
              </a:spcAft>
              <a:buClrTx/>
              <a:buSzPct val="100000"/>
              <a:buFont typeface="+mj-lt"/>
              <a:buAutoNum type="arabicPeriod"/>
              <a:defRPr sz="1600" b="0">
                <a:solidFill>
                  <a:schemeClr val="tx1"/>
                </a:solidFill>
              </a:defRPr>
            </a:lvl1pPr>
            <a:lvl2pPr marL="342900" indent="-342900">
              <a:lnSpc>
                <a:spcPct val="100000"/>
              </a:lnSpc>
              <a:spcBef>
                <a:spcPts val="0"/>
              </a:spcBef>
              <a:spcAft>
                <a:spcPts val="3000"/>
              </a:spcAft>
              <a:buClrTx/>
              <a:buSzPct val="100000"/>
              <a:buFont typeface="+mj-lt"/>
              <a:buAutoNum type="arabicPeriod"/>
              <a:defRPr sz="1600" b="0">
                <a:solidFill>
                  <a:schemeClr val="tx1"/>
                </a:solidFill>
              </a:defRPr>
            </a:lvl2pPr>
            <a:lvl3pPr marL="342900" indent="-342900">
              <a:lnSpc>
                <a:spcPct val="100000"/>
              </a:lnSpc>
              <a:spcBef>
                <a:spcPts val="0"/>
              </a:spcBef>
              <a:spcAft>
                <a:spcPts val="3000"/>
              </a:spcAft>
              <a:buClrTx/>
              <a:buSzPct val="100000"/>
              <a:buFont typeface="+mj-lt"/>
              <a:buAutoNum type="arabicPeriod"/>
              <a:defRPr sz="1600" b="0">
                <a:solidFill>
                  <a:schemeClr val="tx1"/>
                </a:solidFill>
              </a:defRPr>
            </a:lvl3pPr>
            <a:lvl4pPr marL="342900" indent="-342900">
              <a:lnSpc>
                <a:spcPct val="100000"/>
              </a:lnSpc>
              <a:spcBef>
                <a:spcPts val="0"/>
              </a:spcBef>
              <a:spcAft>
                <a:spcPts val="3000"/>
              </a:spcAft>
              <a:buClrTx/>
              <a:buFont typeface="+mj-lt"/>
              <a:buAutoNum type="arabicPeriod"/>
              <a:defRPr sz="1600" b="0">
                <a:solidFill>
                  <a:schemeClr val="tx1"/>
                </a:solidFill>
              </a:defRPr>
            </a:lvl4pPr>
            <a:lvl5pPr marL="342900" indent="-342900">
              <a:lnSpc>
                <a:spcPct val="100000"/>
              </a:lnSpc>
              <a:spcBef>
                <a:spcPts val="0"/>
              </a:spcBef>
              <a:spcAft>
                <a:spcPts val="3000"/>
              </a:spcAft>
              <a:buClrTx/>
              <a:buFont typeface="+mj-lt"/>
              <a:buAutoNum type="arabicPeriod"/>
              <a:defRPr sz="1600" b="0">
                <a:solidFill>
                  <a:schemeClr val="tx1"/>
                </a:solidFill>
              </a:defRPr>
            </a:lvl5pPr>
            <a:lvl6pPr marL="342900" indent="-342900">
              <a:lnSpc>
                <a:spcPct val="100000"/>
              </a:lnSpc>
              <a:spcBef>
                <a:spcPts val="0"/>
              </a:spcBef>
              <a:spcAft>
                <a:spcPts val="3000"/>
              </a:spcAft>
              <a:buClrTx/>
              <a:buFont typeface="+mj-lt"/>
              <a:buAutoNum type="arabicPeriod"/>
              <a:defRPr sz="1600" b="0">
                <a:solidFill>
                  <a:schemeClr val="tx1"/>
                </a:solidFill>
              </a:defRPr>
            </a:lvl6pPr>
            <a:lvl7pPr marL="342900" indent="-342900">
              <a:lnSpc>
                <a:spcPct val="100000"/>
              </a:lnSpc>
              <a:spcBef>
                <a:spcPts val="0"/>
              </a:spcBef>
              <a:spcAft>
                <a:spcPts val="3000"/>
              </a:spcAft>
              <a:buClrTx/>
              <a:buFont typeface="+mj-lt"/>
              <a:buAutoNum type="arabicPeriod"/>
              <a:defRPr sz="1600" b="0">
                <a:solidFill>
                  <a:schemeClr val="tx1"/>
                </a:solidFill>
              </a:defRPr>
            </a:lvl7pPr>
            <a:lvl8pPr marL="342900" indent="-342900">
              <a:lnSpc>
                <a:spcPct val="100000"/>
              </a:lnSpc>
              <a:spcBef>
                <a:spcPts val="0"/>
              </a:spcBef>
              <a:spcAft>
                <a:spcPts val="3000"/>
              </a:spcAft>
              <a:buClrTx/>
              <a:buSzPct val="100000"/>
              <a:buFont typeface="+mj-lt"/>
              <a:buAutoNum type="arabicPeriod"/>
              <a:defRPr sz="1600" b="0">
                <a:solidFill>
                  <a:schemeClr val="tx1"/>
                </a:solidFill>
              </a:defRPr>
            </a:lvl8pPr>
            <a:lvl9pPr marL="342900" indent="-342900">
              <a:lnSpc>
                <a:spcPct val="100000"/>
              </a:lnSpc>
              <a:spcBef>
                <a:spcPts val="0"/>
              </a:spcBef>
              <a:spcAft>
                <a:spcPts val="3000"/>
              </a:spcAft>
              <a:buClrTx/>
              <a:buSzPct val="100000"/>
              <a:buFont typeface="+mj-lt"/>
              <a:buAutoNum type="arabicPeriod"/>
              <a:defRPr sz="1600" b="0">
                <a:solidFill>
                  <a:schemeClr val="tx1"/>
                </a:solidFill>
              </a:defRPr>
            </a:lvl9pPr>
          </a:lstStyle>
          <a:p>
            <a:pPr lvl="0"/>
            <a:r>
              <a:rPr lang="en-GB" noProof="0" dirty="0"/>
              <a:t>Click to add agenda point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3" name="Date Placeholder 2">
            <a:extLst>
              <a:ext uri="{FF2B5EF4-FFF2-40B4-BE49-F238E27FC236}">
                <a16:creationId xmlns:a16="http://schemas.microsoft.com/office/drawing/2014/main" id="{F7006308-6883-44E5-8AC1-4EFA41DAE419}"/>
              </a:ext>
            </a:extLst>
          </p:cNvPr>
          <p:cNvSpPr>
            <a:spLocks noGrp="1"/>
          </p:cNvSpPr>
          <p:nvPr>
            <p:ph type="dt" sz="half" idx="14"/>
          </p:nvPr>
        </p:nvSpPr>
        <p:spPr/>
        <p:txBody>
          <a:bodyPr/>
          <a:lstStyle>
            <a:lvl1pPr>
              <a:defRPr>
                <a:solidFill>
                  <a:schemeClr val="tx1"/>
                </a:solidFill>
              </a:defRPr>
            </a:lvl1pPr>
          </a:lstStyle>
          <a:p>
            <a:fld id="{18CE933C-221A-47ED-BA18-E9AE7A562C23}" type="datetime1">
              <a:rPr lang="en-GB" smtClean="0"/>
              <a:t>19/10/2024</a:t>
            </a:fld>
            <a:endParaRPr lang="en-GB" dirty="0"/>
          </a:p>
        </p:txBody>
      </p:sp>
      <p:sp>
        <p:nvSpPr>
          <p:cNvPr id="4" name="Footer Placeholder 3">
            <a:extLst>
              <a:ext uri="{FF2B5EF4-FFF2-40B4-BE49-F238E27FC236}">
                <a16:creationId xmlns:a16="http://schemas.microsoft.com/office/drawing/2014/main" id="{8978EA59-B5DA-44FE-A987-F0BBFEED3A52}"/>
              </a:ext>
            </a:extLst>
          </p:cNvPr>
          <p:cNvSpPr>
            <a:spLocks noGrp="1"/>
          </p:cNvSpPr>
          <p:nvPr>
            <p:ph type="ftr" sz="quarter" idx="15"/>
          </p:nvPr>
        </p:nvSpPr>
        <p:spPr/>
        <p:txBody>
          <a:bodyPr/>
          <a:lstStyle>
            <a:lvl1pPr>
              <a:defRPr>
                <a:solidFill>
                  <a:schemeClr val="tx1"/>
                </a:solidFill>
              </a:defRPr>
            </a:lvl1pPr>
          </a:lstStyle>
          <a:p>
            <a:endParaRPr lang="en-GB" dirty="0"/>
          </a:p>
        </p:txBody>
      </p:sp>
      <p:sp>
        <p:nvSpPr>
          <p:cNvPr id="5" name="Slide Number Placeholder 4">
            <a:extLst>
              <a:ext uri="{FF2B5EF4-FFF2-40B4-BE49-F238E27FC236}">
                <a16:creationId xmlns:a16="http://schemas.microsoft.com/office/drawing/2014/main" id="{BC410AEC-4403-4C48-A85B-AE4CFE4111AC}"/>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en-GB" smtClean="0"/>
              <a:pPr/>
              <a:t>‹#›</a:t>
            </a:fld>
            <a:endParaRPr lang="en-GB" dirty="0"/>
          </a:p>
        </p:txBody>
      </p:sp>
      <p:sp>
        <p:nvSpPr>
          <p:cNvPr id="9" name="Lav dynamik">
            <a:extLst>
              <a:ext uri="{FF2B5EF4-FFF2-40B4-BE49-F238E27FC236}">
                <a16:creationId xmlns:a16="http://schemas.microsoft.com/office/drawing/2014/main" id="{BCDDD54F-FD08-428B-BC60-617D3FA993D5}"/>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en-GB" sz="700" dirty="0">
                <a:solidFill>
                  <a:schemeClr val="tx1"/>
                </a:solidFill>
              </a:rPr>
              <a:t>Ramboll</a:t>
            </a:r>
          </a:p>
        </p:txBody>
      </p:sp>
    </p:spTree>
    <p:extLst>
      <p:ext uri="{BB962C8B-B14F-4D97-AF65-F5344CB8AC3E}">
        <p14:creationId xmlns:p14="http://schemas.microsoft.com/office/powerpoint/2010/main" val="18112712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0" name="Group guide" hidden="1">
            <a:extLst>
              <a:ext uri="{FF2B5EF4-FFF2-40B4-BE49-F238E27FC236}">
                <a16:creationId xmlns:a16="http://schemas.microsoft.com/office/drawing/2014/main" id="{15561ECF-7D46-418C-8729-C8ECF83A13E2}"/>
              </a:ext>
            </a:extLst>
          </p:cNvPr>
          <p:cNvGrpSpPr/>
          <p:nvPr userDrawn="1"/>
        </p:nvGrpSpPr>
        <p:grpSpPr>
          <a:xfrm>
            <a:off x="358775" y="652461"/>
            <a:ext cx="11473225" cy="5911853"/>
            <a:chOff x="358775" y="652461"/>
            <a:chExt cx="11473225" cy="5911853"/>
          </a:xfrm>
        </p:grpSpPr>
        <p:sp>
          <p:nvSpPr>
            <p:cNvPr id="11" name="Rectangle 10">
              <a:extLst>
                <a:ext uri="{FF2B5EF4-FFF2-40B4-BE49-F238E27FC236}">
                  <a16:creationId xmlns:a16="http://schemas.microsoft.com/office/drawing/2014/main" id="{879F99D4-F67E-4434-8A77-73CFD8194BE7}"/>
                </a:ext>
              </a:extLst>
            </p:cNvPr>
            <p:cNvSpPr/>
            <p:nvPr userDrawn="1"/>
          </p:nvSpPr>
          <p:spPr>
            <a:xfrm>
              <a:off x="986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7B2247C1-8999-4428-B39C-99101426123D}"/>
                </a:ext>
              </a:extLst>
            </p:cNvPr>
            <p:cNvSpPr/>
            <p:nvPr userDrawn="1"/>
          </p:nvSpPr>
          <p:spPr>
            <a:xfrm>
              <a:off x="360000" y="652462"/>
              <a:ext cx="11472000" cy="5911851"/>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01125219-FD9A-41B2-B1E3-EAB13584C8B0}"/>
                </a:ext>
              </a:extLst>
            </p:cNvPr>
            <p:cNvSpPr/>
            <p:nvPr userDrawn="1"/>
          </p:nvSpPr>
          <p:spPr>
            <a:xfrm>
              <a:off x="358775" y="1828800"/>
              <a:ext cx="11472863" cy="4735514"/>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4" name="Rectangle 13">
              <a:extLst>
                <a:ext uri="{FF2B5EF4-FFF2-40B4-BE49-F238E27FC236}">
                  <a16:creationId xmlns:a16="http://schemas.microsoft.com/office/drawing/2014/main" id="{9916D790-5B35-4F06-B6DB-EC1E2EB169A5}"/>
                </a:ext>
              </a:extLst>
            </p:cNvPr>
            <p:cNvSpPr/>
            <p:nvPr userDrawn="1"/>
          </p:nvSpPr>
          <p:spPr>
            <a:xfrm>
              <a:off x="1972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BDCB2FC5-A2F6-4A4F-84AA-43534FE975BF}"/>
                </a:ext>
              </a:extLst>
            </p:cNvPr>
            <p:cNvSpPr/>
            <p:nvPr userDrawn="1"/>
          </p:nvSpPr>
          <p:spPr>
            <a:xfrm>
              <a:off x="2958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365EB2D0-7A80-405D-B665-12F8D4CC5F63}"/>
                </a:ext>
              </a:extLst>
            </p:cNvPr>
            <p:cNvSpPr/>
            <p:nvPr userDrawn="1"/>
          </p:nvSpPr>
          <p:spPr>
            <a:xfrm>
              <a:off x="3944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4E2768B5-D959-48CB-BDED-4EAD8F5FF0AD}"/>
                </a:ext>
              </a:extLst>
            </p:cNvPr>
            <p:cNvSpPr/>
            <p:nvPr userDrawn="1"/>
          </p:nvSpPr>
          <p:spPr>
            <a:xfrm>
              <a:off x="4930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CEE85FF8-3F3E-4005-8518-F5A205F1651A}"/>
                </a:ext>
              </a:extLst>
            </p:cNvPr>
            <p:cNvSpPr/>
            <p:nvPr userDrawn="1"/>
          </p:nvSpPr>
          <p:spPr>
            <a:xfrm>
              <a:off x="5916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339F7EBC-85F9-49AF-A359-590F00976AFB}"/>
                </a:ext>
              </a:extLst>
            </p:cNvPr>
            <p:cNvSpPr/>
            <p:nvPr userDrawn="1"/>
          </p:nvSpPr>
          <p:spPr>
            <a:xfrm>
              <a:off x="6902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17F1FA3E-E852-433E-9D2C-2852FFC2D8B6}"/>
                </a:ext>
              </a:extLst>
            </p:cNvPr>
            <p:cNvSpPr/>
            <p:nvPr userDrawn="1"/>
          </p:nvSpPr>
          <p:spPr>
            <a:xfrm>
              <a:off x="7888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52443D88-E494-49A4-9054-8E60E8F2A85E}"/>
                </a:ext>
              </a:extLst>
            </p:cNvPr>
            <p:cNvSpPr/>
            <p:nvPr userDrawn="1"/>
          </p:nvSpPr>
          <p:spPr>
            <a:xfrm>
              <a:off x="8874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2" name="Rectangle 21">
              <a:extLst>
                <a:ext uri="{FF2B5EF4-FFF2-40B4-BE49-F238E27FC236}">
                  <a16:creationId xmlns:a16="http://schemas.microsoft.com/office/drawing/2014/main" id="{A83D840B-83FD-46BD-BEA5-2505FBE2EFF8}"/>
                </a:ext>
              </a:extLst>
            </p:cNvPr>
            <p:cNvSpPr/>
            <p:nvPr userDrawn="1"/>
          </p:nvSpPr>
          <p:spPr>
            <a:xfrm>
              <a:off x="9860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3ABC8FB8-5C7D-4EA0-B3F8-180CCCB2B78F}"/>
                </a:ext>
              </a:extLst>
            </p:cNvPr>
            <p:cNvSpPr/>
            <p:nvPr userDrawn="1"/>
          </p:nvSpPr>
          <p:spPr>
            <a:xfrm>
              <a:off x="10846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2A6E85EE-3577-48A9-A89C-EA48B414776F}"/>
                </a:ext>
              </a:extLst>
            </p:cNvPr>
            <p:cNvSpPr/>
            <p:nvPr userDrawn="1"/>
          </p:nvSpPr>
          <p:spPr>
            <a:xfrm>
              <a:off x="358775" y="6124575"/>
              <a:ext cx="11473200" cy="439739"/>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grpSp>
      <p:sp>
        <p:nvSpPr>
          <p:cNvPr id="4" name="Logo name">
            <a:extLst>
              <a:ext uri="{FF2B5EF4-FFF2-40B4-BE49-F238E27FC236}">
                <a16:creationId xmlns:a16="http://schemas.microsoft.com/office/drawing/2014/main" id="{01B9A0B6-FAB9-47A4-9AD8-E4A32831A03D}"/>
              </a:ext>
            </a:extLst>
          </p:cNvPr>
          <p:cNvSpPr txBox="1"/>
          <p:nvPr userDrawn="1"/>
        </p:nvSpPr>
        <p:spPr>
          <a:xfrm>
            <a:off x="360000" y="6368400"/>
            <a:ext cx="777600" cy="216000"/>
          </a:xfrm>
          <a:prstGeom prst="rect">
            <a:avLst/>
          </a:prstGeom>
          <a:noFill/>
        </p:spPr>
        <p:txBody>
          <a:bodyPr wrap="square" lIns="0" tIns="0" rIns="0" bIns="0" rtlCol="0" anchor="b" anchorCtr="0">
            <a:noAutofit/>
          </a:bodyPr>
          <a:lstStyle/>
          <a:p>
            <a:r>
              <a:rPr lang="en-GB" sz="700" dirty="0">
                <a:solidFill>
                  <a:schemeClr val="tx2"/>
                </a:solidFill>
              </a:rPr>
              <a:t>Ramboll</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360000" y="655200"/>
            <a:ext cx="10483200" cy="936000"/>
          </a:xfrm>
          <a:prstGeom prst="rect">
            <a:avLst/>
          </a:prstGeom>
        </p:spPr>
        <p:txBody>
          <a:bodyPr vert="horz" lIns="0" tIns="0" rIns="0" bIns="0" rtlCol="0" anchor="t" anchorCtr="0">
            <a:noAutofit/>
          </a:bodyPr>
          <a:lstStyle/>
          <a:p>
            <a:r>
              <a:rPr lang="en-GB" dirty="0"/>
              <a:t>Click to add title</a:t>
            </a:r>
          </a:p>
        </p:txBody>
      </p:sp>
      <p:sp>
        <p:nvSpPr>
          <p:cNvPr id="3" name="Text Placeholder 2"/>
          <p:cNvSpPr>
            <a:spLocks noGrp="1"/>
          </p:cNvSpPr>
          <p:nvPr>
            <p:ph type="body" idx="1"/>
          </p:nvPr>
        </p:nvSpPr>
        <p:spPr>
          <a:xfrm>
            <a:off x="360000" y="1828800"/>
            <a:ext cx="11473200" cy="4294800"/>
          </a:xfrm>
          <a:prstGeom prst="rect">
            <a:avLst/>
          </a:prstGeom>
        </p:spPr>
        <p:txBody>
          <a:bodyPr vert="horz" lIns="0" tIns="0" rIns="0" bIns="0" rtlCol="0">
            <a:noAutofit/>
          </a:bodyPr>
          <a:lstStyle/>
          <a:p>
            <a:pPr lvl="0"/>
            <a:r>
              <a:rPr lang="en-GB" noProof="0" dirty="0"/>
              <a:t>Level 1 (Enter+TAB for next text level, SHIFT+TAB to go back in levels)</a:t>
            </a:r>
          </a:p>
          <a:p>
            <a:pPr lvl="1"/>
            <a:r>
              <a:rPr lang="en-GB" noProof="0" dirty="0"/>
              <a:t>Level 2</a:t>
            </a:r>
          </a:p>
          <a:p>
            <a:pPr lvl="2"/>
            <a:r>
              <a:rPr lang="en-GB" noProof="0" dirty="0"/>
              <a:t>Level 3</a:t>
            </a:r>
          </a:p>
          <a:p>
            <a:pPr lvl="3"/>
            <a:r>
              <a:rPr lang="en-GB" noProof="0" dirty="0"/>
              <a:t>Level 4</a:t>
            </a:r>
          </a:p>
          <a:p>
            <a:pPr lvl="4"/>
            <a:r>
              <a:rPr lang="en-GB" noProof="0" dirty="0"/>
              <a:t>Level 5</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11206800" y="6310800"/>
            <a:ext cx="626400" cy="144000"/>
          </a:xfrm>
          <a:prstGeom prst="rect">
            <a:avLst/>
          </a:prstGeom>
        </p:spPr>
        <p:txBody>
          <a:bodyPr vert="horz" lIns="0" tIns="0" rIns="0" bIns="0" rtlCol="0" anchor="b" anchorCtr="0"/>
          <a:lstStyle>
            <a:lvl1pPr algn="r">
              <a:defRPr sz="700">
                <a:solidFill>
                  <a:schemeClr val="tx2"/>
                </a:solidFill>
              </a:defRPr>
            </a:lvl1pPr>
          </a:lstStyle>
          <a:p>
            <a:fld id="{21B65FA0-BD53-4C0B-9BB0-1F3113BD9EB2}" type="datetime1">
              <a:rPr lang="en-GB" smtClean="0"/>
              <a:t>19/10/2024</a:t>
            </a:fld>
            <a:endParaRPr lang="en-GB" dirty="0"/>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1342800" y="6440400"/>
            <a:ext cx="8877600" cy="144000"/>
          </a:xfrm>
          <a:prstGeom prst="rect">
            <a:avLst/>
          </a:prstGeom>
        </p:spPr>
        <p:txBody>
          <a:bodyPr vert="horz" lIns="0" tIns="0" rIns="0" bIns="0" rtlCol="0" anchor="b" anchorCtr="0"/>
          <a:lstStyle>
            <a:lvl1pPr algn="l">
              <a:defRPr sz="700">
                <a:solidFill>
                  <a:schemeClr val="tx2"/>
                </a:solidFill>
              </a:defRPr>
            </a:lvl1pPr>
          </a:lstStyle>
          <a:p>
            <a:endParaRPr lang="en-GB" dirty="0"/>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11206800" y="6476400"/>
            <a:ext cx="626400" cy="108000"/>
          </a:xfrm>
          <a:prstGeom prst="rect">
            <a:avLst/>
          </a:prstGeom>
        </p:spPr>
        <p:txBody>
          <a:bodyPr vert="horz" lIns="0" tIns="0" rIns="0" bIns="0" rtlCol="0" anchor="b" anchorCtr="0"/>
          <a:lstStyle>
            <a:lvl1pPr algn="r">
              <a:defRPr sz="700">
                <a:solidFill>
                  <a:schemeClr val="tx2"/>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Lst>
  <p:hf hdr="0" ftr="0" dt="0"/>
  <p:txStyles>
    <p:titleStyle>
      <a:lvl1pPr algn="l" defTabSz="914400" rtl="0" eaLnBrk="1" latinLnBrk="0" hangingPunct="1">
        <a:lnSpc>
          <a:spcPct val="100000"/>
        </a:lnSpc>
        <a:spcBef>
          <a:spcPct val="0"/>
        </a:spcBef>
        <a:buNone/>
        <a:defRPr sz="2800" kern="1200">
          <a:solidFill>
            <a:schemeClr val="tx2"/>
          </a:solidFill>
          <a:latin typeface="+mj-lt"/>
          <a:ea typeface="+mj-ea"/>
          <a:cs typeface="+mj-cs"/>
        </a:defRPr>
      </a:lvl1pPr>
    </p:titleStyle>
    <p:bodyStyle>
      <a:lvl1pPr marL="144000" indent="-144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288000" indent="-144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2pPr>
      <a:lvl3pPr marL="432000" indent="-144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Char char="​"/>
        <a:tabLst/>
        <a:defRPr sz="4100" kern="1200">
          <a:solidFill>
            <a:schemeClr val="tx2"/>
          </a:solidFill>
          <a:latin typeface="+mn-lt"/>
          <a:ea typeface="+mn-ea"/>
          <a:cs typeface="+mn-cs"/>
        </a:defRPr>
      </a:lvl5pPr>
      <a:lvl6pPr marL="0" indent="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2"/>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0" kern="1200" baseline="0">
          <a:solidFill>
            <a:schemeClr val="tx1"/>
          </a:solidFill>
          <a:latin typeface="+mn-lt"/>
          <a:ea typeface="+mn-ea"/>
          <a:cs typeface="+mn-cs"/>
        </a:defRPr>
      </a:lvl7pPr>
      <a:lvl8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8pPr>
      <a:lvl9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21" userDrawn="1">
          <p15:clr>
            <a:srgbClr val="A4A3A4"/>
          </p15:clr>
        </p15:guide>
        <p15:guide id="2" pos="847" userDrawn="1">
          <p15:clr>
            <a:srgbClr val="A4A3A4"/>
          </p15:clr>
        </p15:guide>
        <p15:guide id="3" orient="horz" pos="410" userDrawn="1">
          <p15:clr>
            <a:srgbClr val="F26B43"/>
          </p15:clr>
        </p15:guide>
        <p15:guide id="4" orient="horz" pos="4135" userDrawn="1">
          <p15:clr>
            <a:srgbClr val="A4A3A4"/>
          </p15:clr>
        </p15:guide>
        <p15:guide id="5" pos="226" userDrawn="1">
          <p15:clr>
            <a:srgbClr val="F26B43"/>
          </p15:clr>
        </p15:guide>
        <p15:guide id="6" pos="7453" userDrawn="1">
          <p15:clr>
            <a:srgbClr val="F26B43"/>
          </p15:clr>
        </p15:guide>
        <p15:guide id="7" orient="horz" pos="1152" userDrawn="1">
          <p15:clr>
            <a:srgbClr val="F26B43"/>
          </p15:clr>
        </p15:guide>
        <p15:guide id="8" pos="1242" userDrawn="1">
          <p15:clr>
            <a:srgbClr val="A4A3A4"/>
          </p15:clr>
        </p15:guide>
        <p15:guide id="9" pos="1468" userDrawn="1">
          <p15:clr>
            <a:srgbClr val="A4A3A4"/>
          </p15:clr>
        </p15:guide>
        <p15:guide id="10" pos="1863" userDrawn="1">
          <p15:clr>
            <a:srgbClr val="A4A3A4"/>
          </p15:clr>
        </p15:guide>
        <p15:guide id="11" pos="2090" userDrawn="1">
          <p15:clr>
            <a:srgbClr val="A4A3A4"/>
          </p15:clr>
        </p15:guide>
        <p15:guide id="12" pos="2484" userDrawn="1">
          <p15:clr>
            <a:srgbClr val="A4A3A4"/>
          </p15:clr>
        </p15:guide>
        <p15:guide id="13" pos="2711" userDrawn="1">
          <p15:clr>
            <a:srgbClr val="A4A3A4"/>
          </p15:clr>
        </p15:guide>
        <p15:guide id="14" pos="3105" userDrawn="1">
          <p15:clr>
            <a:srgbClr val="A4A3A4"/>
          </p15:clr>
        </p15:guide>
        <p15:guide id="15" pos="3332" userDrawn="1">
          <p15:clr>
            <a:srgbClr val="A4A3A4"/>
          </p15:clr>
        </p15:guide>
        <p15:guide id="16" pos="3726" userDrawn="1">
          <p15:clr>
            <a:srgbClr val="A4A3A4"/>
          </p15:clr>
        </p15:guide>
        <p15:guide id="17" pos="3953" userDrawn="1">
          <p15:clr>
            <a:srgbClr val="A4A3A4"/>
          </p15:clr>
        </p15:guide>
        <p15:guide id="18" pos="4347" userDrawn="1">
          <p15:clr>
            <a:srgbClr val="A4A3A4"/>
          </p15:clr>
        </p15:guide>
        <p15:guide id="19" pos="4574" userDrawn="1">
          <p15:clr>
            <a:srgbClr val="A4A3A4"/>
          </p15:clr>
        </p15:guide>
        <p15:guide id="20" pos="4968" userDrawn="1">
          <p15:clr>
            <a:srgbClr val="A4A3A4"/>
          </p15:clr>
        </p15:guide>
        <p15:guide id="21" pos="5195" userDrawn="1">
          <p15:clr>
            <a:srgbClr val="A4A3A4"/>
          </p15:clr>
        </p15:guide>
        <p15:guide id="22" pos="5589" userDrawn="1">
          <p15:clr>
            <a:srgbClr val="A4A3A4"/>
          </p15:clr>
        </p15:guide>
        <p15:guide id="23" pos="5816" userDrawn="1">
          <p15:clr>
            <a:srgbClr val="A4A3A4"/>
          </p15:clr>
        </p15:guide>
        <p15:guide id="24" pos="6211" userDrawn="1">
          <p15:clr>
            <a:srgbClr val="A4A3A4"/>
          </p15:clr>
        </p15:guide>
        <p15:guide id="25" pos="6437" userDrawn="1">
          <p15:clr>
            <a:srgbClr val="A4A3A4"/>
          </p15:clr>
        </p15:guide>
        <p15:guide id="26" pos="6832" userDrawn="1">
          <p15:clr>
            <a:srgbClr val="A4A3A4"/>
          </p15:clr>
        </p15:guide>
        <p15:guide id="27" pos="7058" userDrawn="1">
          <p15:clr>
            <a:srgbClr val="A4A3A4"/>
          </p15:clr>
        </p15:guide>
        <p15:guide id="28" orient="horz" pos="3858"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aqrp.ceer.utexas.edu/research/projects/fy-2022-2023/48-project-number-22-023" TargetMode="External"/><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56.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hyperlink" Target="https://pubs.acs.org/doi/10.1021/acsestair.4c00097" TargetMode="External"/><Relationship Id="rId4" Type="http://schemas.openxmlformats.org/officeDocument/2006/relationships/image" Target="../media/image18.png"/><Relationship Id="rId9" Type="http://schemas.openxmlformats.org/officeDocument/2006/relationships/hyperlink" Target="https://doi.org/10.5194/acp-24-6719-2024"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hyperlink" Target="https://doi.org/10.1021/acsestair.4c00097"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hyperlink" Target="https://doi.org/10.1021/acsestair.4c0009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hyperlink" Target="https://doi.org/10.1021/acsestair.4c00097"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eur03.safelinks.protection.outlook.com/?url=https%3A%2F%2Furldefense.com%2Fv3%2F__https%3A%2F%2Fnspires.nasaprs.com%2Fexternal%2Fviewrepositorydocument%2Fcmdocumentid%3D932653%2FsolicitationId%3D*7BBC3A755A-9745-6389-F933-41F4266A2048*7D%2FviewSolicitationDocument%3D1%2FACMAP22*20SELECTIONS.pdf__%3BJSUl!!K543PA!ONvLXFtASXPMzgwZ3rM4T3YwAa87-DU690WA80zcIGxkEI5BkxbUbxsrSSukH2Sz1Kl4g9AgBiTU8jC5x0n69DigjNuHOw%24&amp;data=05%7C02%7Cjjohnson%40ramboll.com%7C56b87a29bdee4a11f6f508dced32f090%7Cc8823c91be814f89b0246c3dd789c106%7C0%7C0%7C638646050779433328%7CUnknown%7CTWFpbGZsb3d8eyJWIjoiMC4wLjAwMDAiLCJQIjoiV2luMzIiLCJBTiI6Ik1haWwiLCJXVCI6Mn0%3D%7C0%7C%7C%7C&amp;sdata=bQ02dUnFsCla7%2FcAAb%2BtT1pCUr3bW2msFN20597jg2k%3D&amp;reserved=0"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hyperlink" Target="mailto:ohnson@ramboll.com" TargetMode="External"/><Relationship Id="rId4" Type="http://schemas.openxmlformats.org/officeDocument/2006/relationships/hyperlink" Target="mailto:FJiang@ramboll.com"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5194/acp-24-6719-2024" TargetMode="External"/><Relationship Id="rId2" Type="http://schemas.openxmlformats.org/officeDocument/2006/relationships/hyperlink" Target="https://pubs.acs.org/doi/10.1021/acsestair.4c00097" TargetMode="Externa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10.xml"/><Relationship Id="rId4" Type="http://schemas.openxmlformats.org/officeDocument/2006/relationships/hyperlink" Target="https://doi.org/10.1021/acsestair.4c00097"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hyperlink" Target="https://doi.org/10.1021/acsestair.4c00097" TargetMode="Externa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hyperlink" Target="https://doi.org/10.1021/acsestair.4c00097" TargetMode="Externa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hyperlink" Target="https://doi.org/10.1080/10962247.2016.1265027"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hyperlink" Target="https://doi.org/10.5194/acp-24-6719-2024" TargetMode="Externa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hyperlink" Target="https://doi.org/10.1021/acsestair.4c0009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7F8CFA-F68D-BD40-BB97-8A7AADA1A077}"/>
              </a:ext>
            </a:extLst>
          </p:cNvPr>
          <p:cNvSpPr txBox="1"/>
          <p:nvPr/>
        </p:nvSpPr>
        <p:spPr>
          <a:xfrm>
            <a:off x="-963174" y="1566630"/>
            <a:ext cx="6082380" cy="584775"/>
          </a:xfrm>
          <a:prstGeom prst="rect">
            <a:avLst/>
          </a:prstGeom>
          <a:noFill/>
        </p:spPr>
        <p:txBody>
          <a:bodyPr wrap="square" rtlCol="0">
            <a:spAutoFit/>
          </a:bodyPr>
          <a:lstStyle/>
          <a:p>
            <a:pPr algn="ctr"/>
            <a:r>
              <a:rPr lang="en-US" sz="3200" dirty="0">
                <a:solidFill>
                  <a:schemeClr val="bg1"/>
                </a:solidFill>
                <a:latin typeface="Calibri" panose="020F0502020204030204" pitchFamily="34" charset="0"/>
                <a:cs typeface="Calibri" panose="020F0502020204030204" pitchFamily="34" charset="0"/>
              </a:rPr>
              <a:t>Co-PI: Jeremiah Johnson</a:t>
            </a:r>
          </a:p>
        </p:txBody>
      </p:sp>
      <p:sp>
        <p:nvSpPr>
          <p:cNvPr id="8" name="TextBox 7">
            <a:extLst>
              <a:ext uri="{FF2B5EF4-FFF2-40B4-BE49-F238E27FC236}">
                <a16:creationId xmlns:a16="http://schemas.microsoft.com/office/drawing/2014/main" id="{C25984AF-88DC-6449-9BA7-6EF36FC141BC}"/>
              </a:ext>
            </a:extLst>
          </p:cNvPr>
          <p:cNvSpPr txBox="1"/>
          <p:nvPr/>
        </p:nvSpPr>
        <p:spPr>
          <a:xfrm>
            <a:off x="-80510" y="206343"/>
            <a:ext cx="12355063" cy="1077218"/>
          </a:xfrm>
          <a:prstGeom prst="rect">
            <a:avLst/>
          </a:prstGeom>
          <a:noFill/>
        </p:spPr>
        <p:txBody>
          <a:bodyPr wrap="square" rtlCol="0">
            <a:spAutoFit/>
          </a:bodyPr>
          <a:lstStyle/>
          <a:p>
            <a:r>
              <a:rPr lang="en-US" sz="3200" b="1" dirty="0">
                <a:solidFill>
                  <a:srgbClr val="009DF0"/>
                </a:solidFill>
                <a:latin typeface="Calibri" panose="020F0502020204030204" pitchFamily="34" charset="0"/>
                <a:cs typeface="Calibri" panose="020F0502020204030204" pitchFamily="34" charset="0"/>
              </a:rPr>
              <a:t>Evaluating NOx Emission Inventories for Houston at Source-Sector Level Using Airborne Measurements and </a:t>
            </a:r>
            <a:r>
              <a:rPr lang="en-US" sz="3200" b="1" dirty="0" err="1">
                <a:solidFill>
                  <a:srgbClr val="009DF0"/>
                </a:solidFill>
                <a:latin typeface="Calibri" panose="020F0502020204030204" pitchFamily="34" charset="0"/>
                <a:cs typeface="Calibri" panose="020F0502020204030204" pitchFamily="34" charset="0"/>
              </a:rPr>
              <a:t>CAMx</a:t>
            </a:r>
            <a:endParaRPr lang="en-US" sz="3200" b="1" dirty="0">
              <a:solidFill>
                <a:srgbClr val="009DF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AD3B6763-51E1-D848-8183-DA549F236C8C}"/>
              </a:ext>
            </a:extLst>
          </p:cNvPr>
          <p:cNvSpPr txBox="1"/>
          <p:nvPr/>
        </p:nvSpPr>
        <p:spPr>
          <a:xfrm>
            <a:off x="6770354" y="6518178"/>
            <a:ext cx="5504199" cy="400110"/>
          </a:xfrm>
          <a:prstGeom prst="rect">
            <a:avLst/>
          </a:prstGeom>
          <a:noFill/>
        </p:spPr>
        <p:txBody>
          <a:bodyPr wrap="none" rtlCol="0">
            <a:spAutoFit/>
          </a:bodyPr>
          <a:lstStyle/>
          <a:p>
            <a:r>
              <a:rPr lang="en-US" sz="2000" dirty="0">
                <a:solidFill>
                  <a:schemeClr val="bg1"/>
                </a:solidFill>
                <a:latin typeface="Calibri" panose="020F0502020204030204" pitchFamily="34" charset="0"/>
                <a:cs typeface="Calibri" panose="020F0502020204030204" pitchFamily="34" charset="0"/>
              </a:rPr>
              <a:t>ESA: TROPOMI on the Sentinel 5 Precursor Satellite</a:t>
            </a:r>
          </a:p>
        </p:txBody>
      </p:sp>
      <p:sp>
        <p:nvSpPr>
          <p:cNvPr id="5" name="TextBox 4">
            <a:extLst>
              <a:ext uri="{FF2B5EF4-FFF2-40B4-BE49-F238E27FC236}">
                <a16:creationId xmlns:a16="http://schemas.microsoft.com/office/drawing/2014/main" id="{EDC07AB1-6056-D727-EDE1-E5C42ECBDD4E}"/>
              </a:ext>
            </a:extLst>
          </p:cNvPr>
          <p:cNvSpPr txBox="1"/>
          <p:nvPr/>
        </p:nvSpPr>
        <p:spPr>
          <a:xfrm>
            <a:off x="8188538" y="1589269"/>
            <a:ext cx="4067630" cy="2092881"/>
          </a:xfrm>
          <a:prstGeom prst="rect">
            <a:avLst/>
          </a:prstGeom>
          <a:noFill/>
        </p:spPr>
        <p:txBody>
          <a:bodyPr wrap="square">
            <a:spAutoFit/>
          </a:bodyPr>
          <a:lstStyle/>
          <a:p>
            <a:r>
              <a:rPr lang="en-US" sz="2600" u="sng" dirty="0">
                <a:solidFill>
                  <a:schemeClr val="bg1"/>
                </a:solidFill>
                <a:latin typeface="Calibri" panose="020F0502020204030204" pitchFamily="34" charset="0"/>
                <a:cs typeface="Calibri" panose="020F0502020204030204" pitchFamily="34" charset="0"/>
              </a:rPr>
              <a:t>Team members:</a:t>
            </a:r>
          </a:p>
          <a:p>
            <a:r>
              <a:rPr lang="en-US" sz="2600" dirty="0">
                <a:solidFill>
                  <a:schemeClr val="bg1"/>
                </a:solidFill>
                <a:latin typeface="Calibri" panose="020F0502020204030204" pitchFamily="34" charset="0"/>
                <a:cs typeface="Calibri" panose="020F0502020204030204" pitchFamily="34" charset="0"/>
              </a:rPr>
              <a:t>M. Omar Nawaz</a:t>
            </a:r>
          </a:p>
          <a:p>
            <a:r>
              <a:rPr lang="en-US" sz="2600" dirty="0">
                <a:solidFill>
                  <a:schemeClr val="bg1"/>
                </a:solidFill>
                <a:latin typeface="Calibri" panose="020F0502020204030204" pitchFamily="34" charset="0"/>
                <a:cs typeface="Calibri" panose="020F0502020204030204" pitchFamily="34" charset="0"/>
              </a:rPr>
              <a:t>Benjamin de Foy</a:t>
            </a:r>
          </a:p>
          <a:p>
            <a:r>
              <a:rPr lang="en-US" sz="2600" dirty="0">
                <a:solidFill>
                  <a:schemeClr val="bg1"/>
                </a:solidFill>
                <a:latin typeface="Calibri" panose="020F0502020204030204" pitchFamily="34" charset="0"/>
                <a:cs typeface="Calibri" panose="020F0502020204030204" pitchFamily="34" charset="0"/>
              </a:rPr>
              <a:t>Laura Judd</a:t>
            </a:r>
          </a:p>
          <a:p>
            <a:r>
              <a:rPr lang="en-US" sz="2600" dirty="0">
                <a:solidFill>
                  <a:schemeClr val="bg1"/>
                </a:solidFill>
                <a:latin typeface="Calibri" panose="020F0502020204030204" pitchFamily="34" charset="0"/>
                <a:cs typeface="Calibri" panose="020F0502020204030204" pitchFamily="34" charset="0"/>
              </a:rPr>
              <a:t>Greg Yarwood</a:t>
            </a:r>
          </a:p>
        </p:txBody>
      </p:sp>
      <p:pic>
        <p:nvPicPr>
          <p:cNvPr id="6" name="Picture 5">
            <a:extLst>
              <a:ext uri="{FF2B5EF4-FFF2-40B4-BE49-F238E27FC236}">
                <a16:creationId xmlns:a16="http://schemas.microsoft.com/office/drawing/2014/main" id="{BD979AB1-ADBF-53A6-F86C-4F9E92874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709" y="2092369"/>
            <a:ext cx="1608201" cy="340043"/>
          </a:xfrm>
          <a:prstGeom prst="rect">
            <a:avLst/>
          </a:prstGeom>
        </p:spPr>
      </p:pic>
      <p:pic>
        <p:nvPicPr>
          <p:cNvPr id="10" name="Picture 9">
            <a:extLst>
              <a:ext uri="{FF2B5EF4-FFF2-40B4-BE49-F238E27FC236}">
                <a16:creationId xmlns:a16="http://schemas.microsoft.com/office/drawing/2014/main" id="{378D6809-63A0-097A-E1A1-3E4B5E19E1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235" y="3188467"/>
            <a:ext cx="2218335" cy="720960"/>
          </a:xfrm>
          <a:prstGeom prst="rect">
            <a:avLst/>
          </a:prstGeom>
        </p:spPr>
      </p:pic>
      <p:pic>
        <p:nvPicPr>
          <p:cNvPr id="14" name="Picture 13" descr="A logo of nasa research center&#10;&#10;Description automatically generated">
            <a:extLst>
              <a:ext uri="{FF2B5EF4-FFF2-40B4-BE49-F238E27FC236}">
                <a16:creationId xmlns:a16="http://schemas.microsoft.com/office/drawing/2014/main" id="{251F3D04-FD94-B1D8-D613-751F62F38EF9}"/>
              </a:ext>
            </a:extLst>
          </p:cNvPr>
          <p:cNvPicPr>
            <a:picLocks noChangeAspect="1"/>
          </p:cNvPicPr>
          <p:nvPr/>
        </p:nvPicPr>
        <p:blipFill rotWithShape="1">
          <a:blip r:embed="rId5">
            <a:extLst>
              <a:ext uri="{28A0092B-C50C-407E-A947-70E740481C1C}">
                <a14:useLocalDpi xmlns:a14="http://schemas.microsoft.com/office/drawing/2010/main" val="0"/>
              </a:ext>
            </a:extLst>
          </a:blip>
          <a:srcRect l="6200" t="29760" b="26119"/>
          <a:stretch/>
        </p:blipFill>
        <p:spPr>
          <a:xfrm>
            <a:off x="10677056" y="2861869"/>
            <a:ext cx="1167277" cy="357909"/>
          </a:xfrm>
          <a:prstGeom prst="rect">
            <a:avLst/>
          </a:prstGeom>
        </p:spPr>
      </p:pic>
      <p:pic>
        <p:nvPicPr>
          <p:cNvPr id="15" name="Picture 14">
            <a:extLst>
              <a:ext uri="{FF2B5EF4-FFF2-40B4-BE49-F238E27FC236}">
                <a16:creationId xmlns:a16="http://schemas.microsoft.com/office/drawing/2014/main" id="{B86F0AEA-7C52-602F-D211-325E76D9B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5833" y="3315378"/>
            <a:ext cx="1138756" cy="240782"/>
          </a:xfrm>
          <a:prstGeom prst="rect">
            <a:avLst/>
          </a:prstGeom>
        </p:spPr>
      </p:pic>
      <p:pic>
        <p:nvPicPr>
          <p:cNvPr id="16" name="Picture 2" descr="GW University (@GWtweets) | Twitter">
            <a:extLst>
              <a:ext uri="{FF2B5EF4-FFF2-40B4-BE49-F238E27FC236}">
                <a16:creationId xmlns:a16="http://schemas.microsoft.com/office/drawing/2014/main" id="{5152FA1D-8EC3-D6BB-4B48-B099A5977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564" b="12994"/>
          <a:stretch/>
        </p:blipFill>
        <p:spPr bwMode="auto">
          <a:xfrm>
            <a:off x="10676876" y="2046506"/>
            <a:ext cx="474415" cy="35790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blue and white logo&#10;&#10;Description automatically generated">
            <a:extLst>
              <a:ext uri="{FF2B5EF4-FFF2-40B4-BE49-F238E27FC236}">
                <a16:creationId xmlns:a16="http://schemas.microsoft.com/office/drawing/2014/main" id="{EF76219A-EA56-166F-39F5-51D32B2E40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77056" y="2509540"/>
            <a:ext cx="1024403" cy="256952"/>
          </a:xfrm>
          <a:prstGeom prst="rect">
            <a:avLst/>
          </a:prstGeom>
        </p:spPr>
      </p:pic>
      <p:pic>
        <p:nvPicPr>
          <p:cNvPr id="21" name="Picture 2" descr="GW University (@GWtweets) | Twitter">
            <a:extLst>
              <a:ext uri="{FF2B5EF4-FFF2-40B4-BE49-F238E27FC236}">
                <a16:creationId xmlns:a16="http://schemas.microsoft.com/office/drawing/2014/main" id="{3016C53B-3006-079F-1FCE-24A9E871578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564" b="12994"/>
          <a:stretch/>
        </p:blipFill>
        <p:spPr bwMode="auto">
          <a:xfrm>
            <a:off x="101510" y="3185401"/>
            <a:ext cx="939199" cy="70855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4">
            <a:extLst>
              <a:ext uri="{FF2B5EF4-FFF2-40B4-BE49-F238E27FC236}">
                <a16:creationId xmlns:a16="http://schemas.microsoft.com/office/drawing/2014/main" id="{A43FA1A2-259A-ACF5-29B5-372FBBD4640D}"/>
              </a:ext>
            </a:extLst>
          </p:cNvPr>
          <p:cNvSpPr txBox="1">
            <a:spLocks/>
          </p:cNvSpPr>
          <p:nvPr/>
        </p:nvSpPr>
        <p:spPr>
          <a:xfrm>
            <a:off x="-80510" y="5828759"/>
            <a:ext cx="5624806" cy="1089529"/>
          </a:xfrm>
          <a:prstGeom prst="rect">
            <a:avLst/>
          </a:prstGeom>
          <a:noFill/>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ECE9C6"/>
                </a:solidFill>
                <a:effectLst>
                  <a:outerShdw blurRad="34925" dist="12700" dir="14400000" rotWithShape="0">
                    <a:prstClr val="black">
                      <a:alpha val="21000"/>
                    </a:prstClr>
                  </a:outerShdw>
                </a:effectLst>
                <a:latin typeface="Arial"/>
                <a:ea typeface="+mn-ea"/>
                <a:cs typeface="Arial"/>
              </a:defRPr>
            </a:lvl1pPr>
            <a:lvl2pPr marL="609585"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21917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828754"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438339"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3047924"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657509"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426709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87667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en-US" sz="1800" i="1" dirty="0">
                <a:solidFill>
                  <a:schemeClr val="bg1"/>
                </a:solidFill>
                <a:effectLst/>
                <a:latin typeface="Calibri" panose="020F0502020204030204" pitchFamily="34" charset="0"/>
              </a:rPr>
              <a:t>This research presentation was supported by funding from the Texas Commission on Environmental Quality (TCEQ). The findings, opinions, or conclusions expressed do not necessarily represent those of the TCEQ.</a:t>
            </a:r>
            <a:endParaRPr lang="en-US" sz="1800" i="1" dirty="0">
              <a:solidFill>
                <a:schemeClr val="bg1"/>
              </a:solidFill>
            </a:endParaRPr>
          </a:p>
        </p:txBody>
      </p:sp>
      <p:sp>
        <p:nvSpPr>
          <p:cNvPr id="9" name="TextBox 8">
            <a:extLst>
              <a:ext uri="{FF2B5EF4-FFF2-40B4-BE49-F238E27FC236}">
                <a16:creationId xmlns:a16="http://schemas.microsoft.com/office/drawing/2014/main" id="{D13299D4-B9E8-B867-FDE3-C9D382EBA111}"/>
              </a:ext>
            </a:extLst>
          </p:cNvPr>
          <p:cNvSpPr txBox="1"/>
          <p:nvPr/>
        </p:nvSpPr>
        <p:spPr>
          <a:xfrm>
            <a:off x="-1486248" y="2572455"/>
            <a:ext cx="6298058" cy="584775"/>
          </a:xfrm>
          <a:prstGeom prst="rect">
            <a:avLst/>
          </a:prstGeom>
          <a:noFill/>
        </p:spPr>
        <p:txBody>
          <a:bodyPr wrap="square">
            <a:spAutoFit/>
          </a:bodyPr>
          <a:lstStyle/>
          <a:p>
            <a:pPr algn="ctr"/>
            <a:r>
              <a:rPr lang="en-US" sz="3200" dirty="0">
                <a:solidFill>
                  <a:schemeClr val="bg1"/>
                </a:solidFill>
                <a:latin typeface="Calibri" panose="020F0502020204030204" pitchFamily="34" charset="0"/>
                <a:cs typeface="Calibri" panose="020F0502020204030204" pitchFamily="34" charset="0"/>
              </a:rPr>
              <a:t>PI: Dan Goldberg</a:t>
            </a:r>
          </a:p>
        </p:txBody>
      </p:sp>
      <p:sp>
        <p:nvSpPr>
          <p:cNvPr id="7" name="Content Placeholder 4">
            <a:extLst>
              <a:ext uri="{FF2B5EF4-FFF2-40B4-BE49-F238E27FC236}">
                <a16:creationId xmlns:a16="http://schemas.microsoft.com/office/drawing/2014/main" id="{8C4B658B-711A-2F1B-8E8F-50CD702153F2}"/>
              </a:ext>
            </a:extLst>
          </p:cNvPr>
          <p:cNvSpPr txBox="1">
            <a:spLocks/>
          </p:cNvSpPr>
          <p:nvPr/>
        </p:nvSpPr>
        <p:spPr>
          <a:xfrm>
            <a:off x="-80510" y="5253302"/>
            <a:ext cx="5624806" cy="590931"/>
          </a:xfrm>
          <a:prstGeom prst="rect">
            <a:avLst/>
          </a:prstGeom>
          <a:noFill/>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ECE9C6"/>
                </a:solidFill>
                <a:effectLst>
                  <a:outerShdw blurRad="34925" dist="12700" dir="14400000" rotWithShape="0">
                    <a:prstClr val="black">
                      <a:alpha val="21000"/>
                    </a:prstClr>
                  </a:outerShdw>
                </a:effectLst>
                <a:latin typeface="Arial"/>
                <a:ea typeface="+mn-ea"/>
                <a:cs typeface="Arial"/>
              </a:defRPr>
            </a:lvl1pPr>
            <a:lvl2pPr marL="609585"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21917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828754"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438339"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3047924"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657509"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426709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87667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en-US" sz="1800" i="1" dirty="0">
                <a:solidFill>
                  <a:schemeClr val="bg1"/>
                </a:solidFill>
                <a:effectLst/>
                <a:latin typeface="Calibri" panose="020F0502020204030204" pitchFamily="34" charset="0"/>
              </a:rPr>
              <a:t>University of Texas Air Quality Research Program (AQRP) </a:t>
            </a:r>
            <a:r>
              <a:rPr lang="en-US" sz="1800" i="1" dirty="0">
                <a:solidFill>
                  <a:schemeClr val="bg1"/>
                </a:solidFill>
                <a:effectLst/>
                <a:latin typeface="Calibri" panose="020F0502020204030204" pitchFamily="34" charset="0"/>
                <a:hlinkClick r:id="rId8">
                  <a:extLst>
                    <a:ext uri="{A12FA001-AC4F-418D-AE19-62706E023703}">
                      <ahyp:hlinkClr xmlns:ahyp="http://schemas.microsoft.com/office/drawing/2018/hyperlinkcolor" val="tx"/>
                    </a:ext>
                  </a:extLst>
                </a:hlinkClick>
              </a:rPr>
              <a:t>Project 22-023</a:t>
            </a:r>
            <a:endParaRPr lang="en-US" sz="1800" i="1" dirty="0">
              <a:solidFill>
                <a:schemeClr val="bg1"/>
              </a:solidFill>
              <a:effectLst/>
              <a:latin typeface="Calibri" panose="020F0502020204030204" pitchFamily="34" charset="0"/>
            </a:endParaRPr>
          </a:p>
        </p:txBody>
      </p:sp>
      <p:sp>
        <p:nvSpPr>
          <p:cNvPr id="11" name="TextBox 10">
            <a:extLst>
              <a:ext uri="{FF2B5EF4-FFF2-40B4-BE49-F238E27FC236}">
                <a16:creationId xmlns:a16="http://schemas.microsoft.com/office/drawing/2014/main" id="{13F74620-53C2-E251-923F-D5300D76BD61}"/>
              </a:ext>
            </a:extLst>
          </p:cNvPr>
          <p:cNvSpPr txBox="1"/>
          <p:nvPr/>
        </p:nvSpPr>
        <p:spPr>
          <a:xfrm>
            <a:off x="8110861" y="4190549"/>
            <a:ext cx="4381500" cy="615553"/>
          </a:xfrm>
          <a:prstGeom prst="rect">
            <a:avLst/>
          </a:prstGeom>
          <a:noFill/>
        </p:spPr>
        <p:txBody>
          <a:bodyPr wrap="square" lIns="0" tIns="0" rIns="0" bIns="0" rtlCol="0">
            <a:spAutoFit/>
          </a:bodyPr>
          <a:lstStyle/>
          <a:p>
            <a:r>
              <a:rPr lang="en-US" sz="2000" dirty="0">
                <a:solidFill>
                  <a:schemeClr val="bg1"/>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Nawaz et al., 2024</a:t>
            </a:r>
            <a:r>
              <a:rPr lang="en-US" sz="2000" dirty="0">
                <a:solidFill>
                  <a:schemeClr val="bg1"/>
                </a:solidFill>
                <a:latin typeface="Calibri" panose="020F0502020204030204" pitchFamily="34" charset="0"/>
                <a:cs typeface="Calibri" panose="020F0502020204030204" pitchFamily="34" charset="0"/>
              </a:rPr>
              <a:t> (ACP)</a:t>
            </a:r>
          </a:p>
          <a:p>
            <a:r>
              <a:rPr lang="en-US" sz="2000" dirty="0">
                <a:solidFill>
                  <a:schemeClr val="bg1"/>
                </a:solidFill>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Goldberg et al., 2024</a:t>
            </a:r>
            <a:r>
              <a:rPr lang="en-US" sz="2000" dirty="0">
                <a:solidFill>
                  <a:schemeClr val="bg1"/>
                </a:solidFill>
                <a:latin typeface="Calibri" panose="020F0502020204030204" pitchFamily="34" charset="0"/>
                <a:cs typeface="Calibri" panose="020F0502020204030204" pitchFamily="34" charset="0"/>
              </a:rPr>
              <a:t> (ES&amp;T Air; Oct 15)</a:t>
            </a:r>
          </a:p>
        </p:txBody>
      </p:sp>
    </p:spTree>
    <p:extLst>
      <p:ext uri="{BB962C8B-B14F-4D97-AF65-F5344CB8AC3E}">
        <p14:creationId xmlns:p14="http://schemas.microsoft.com/office/powerpoint/2010/main" val="2778844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B0A56A3-32A5-969E-82BB-CF55A60EB1BE}"/>
              </a:ext>
            </a:extLst>
          </p:cNvPr>
          <p:cNvSpPr>
            <a:spLocks noGrp="1"/>
          </p:cNvSpPr>
          <p:nvPr>
            <p:ph type="title"/>
          </p:nvPr>
        </p:nvSpPr>
        <p:spPr>
          <a:xfrm>
            <a:off x="798514" y="453600"/>
            <a:ext cx="10588624" cy="748800"/>
          </a:xfrm>
        </p:spPr>
        <p:txBody>
          <a:bodyPr/>
          <a:lstStyle/>
          <a:p>
            <a:r>
              <a:rPr lang="en-US" b="1" dirty="0"/>
              <a:t>Using MLR to Estimate Sector-Specific Adjustments	</a:t>
            </a:r>
          </a:p>
        </p:txBody>
      </p:sp>
      <p:sp>
        <p:nvSpPr>
          <p:cNvPr id="12" name="TextBox 11">
            <a:extLst>
              <a:ext uri="{FF2B5EF4-FFF2-40B4-BE49-F238E27FC236}">
                <a16:creationId xmlns:a16="http://schemas.microsoft.com/office/drawing/2014/main" id="{46EFDBB4-D552-42E0-1700-BEDB213645DC}"/>
              </a:ext>
            </a:extLst>
          </p:cNvPr>
          <p:cNvSpPr txBox="1"/>
          <p:nvPr/>
        </p:nvSpPr>
        <p:spPr>
          <a:xfrm>
            <a:off x="229160" y="1390714"/>
            <a:ext cx="4571440" cy="4770537"/>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Figure showing </a:t>
            </a:r>
            <a:r>
              <a:rPr lang="en-US" sz="2000" b="1" dirty="0">
                <a:solidFill>
                  <a:srgbClr val="00B0F0"/>
                </a:solidFill>
                <a:latin typeface="Calibri" panose="020F0502020204030204" pitchFamily="34" charset="0"/>
                <a:cs typeface="Calibri" panose="020F0502020204030204" pitchFamily="34" charset="0"/>
              </a:rPr>
              <a:t>scale factor </a:t>
            </a:r>
            <a:r>
              <a:rPr lang="en-US" sz="2000" dirty="0">
                <a:latin typeface="Calibri" panose="020F0502020204030204" pitchFamily="34" charset="0"/>
                <a:cs typeface="Calibri" panose="020F0502020204030204" pitchFamily="34" charset="0"/>
              </a:rPr>
              <a:t>needed for CAMx tagged NO</a:t>
            </a:r>
            <a:r>
              <a:rPr lang="en-US" sz="2000" baseline="-25000"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 in order to replicate GCAS NO</a:t>
            </a:r>
            <a:r>
              <a:rPr lang="en-US" sz="2000" baseline="-25000" dirty="0">
                <a:latin typeface="Calibri" panose="020F0502020204030204" pitchFamily="34" charset="0"/>
                <a:cs typeface="Calibri" panose="020F0502020204030204" pitchFamily="34" charset="0"/>
              </a:rPr>
              <a:t>2</a:t>
            </a:r>
          </a:p>
          <a:p>
            <a:pPr marL="342900" indent="-342900">
              <a:buFont typeface="Arial" panose="020B0604020202020204" pitchFamily="34" charset="0"/>
              <a:buChar char="•"/>
            </a:pPr>
            <a:r>
              <a:rPr lang="en-US" sz="2000" dirty="0">
                <a:solidFill>
                  <a:prstClr val="black"/>
                </a:solidFill>
                <a:latin typeface="Calibri" panose="020F0502020204030204" pitchFamily="34" charset="0"/>
                <a:cs typeface="Calibri" panose="020F0502020204030204" pitchFamily="34" charset="0"/>
              </a:rPr>
              <a:t>Powerful statistical methods like MLR applied to GCAS/</a:t>
            </a:r>
            <a:r>
              <a:rPr lang="en-US" sz="2000" dirty="0" err="1">
                <a:solidFill>
                  <a:prstClr val="black"/>
                </a:solidFill>
                <a:latin typeface="Calibri" panose="020F0502020204030204" pitchFamily="34" charset="0"/>
                <a:cs typeface="Calibri" panose="020F0502020204030204" pitchFamily="34" charset="0"/>
              </a:rPr>
              <a:t>CAMx</a:t>
            </a:r>
            <a:r>
              <a:rPr lang="en-US" sz="2000" dirty="0">
                <a:solidFill>
                  <a:prstClr val="black"/>
                </a:solidFill>
                <a:latin typeface="Calibri" panose="020F0502020204030204" pitchFamily="34" charset="0"/>
                <a:cs typeface="Calibri" panose="020F0502020204030204" pitchFamily="34" charset="0"/>
              </a:rPr>
              <a:t> NO</a:t>
            </a:r>
            <a:r>
              <a:rPr lang="en-US" sz="2000" baseline="-25000" dirty="0">
                <a:solidFill>
                  <a:prstClr val="black"/>
                </a:solidFill>
                <a:latin typeface="Calibri" panose="020F0502020204030204" pitchFamily="34" charset="0"/>
                <a:cs typeface="Calibri" panose="020F0502020204030204" pitchFamily="34" charset="0"/>
              </a:rPr>
              <a:t>2</a:t>
            </a:r>
            <a:r>
              <a:rPr lang="en-US" sz="2000" dirty="0">
                <a:solidFill>
                  <a:prstClr val="black"/>
                </a:solidFill>
                <a:latin typeface="Calibri" panose="020F0502020204030204" pitchFamily="34" charset="0"/>
                <a:cs typeface="Calibri" panose="020F0502020204030204" pitchFamily="34" charset="0"/>
              </a:rPr>
              <a:t> columns can identify and prioritize </a:t>
            </a:r>
            <a:r>
              <a:rPr lang="en-US" sz="2000" b="1" dirty="0">
                <a:solidFill>
                  <a:srgbClr val="00B0F0"/>
                </a:solidFill>
                <a:latin typeface="Calibri" panose="020F0502020204030204" pitchFamily="34" charset="0"/>
                <a:cs typeface="Calibri" panose="020F0502020204030204" pitchFamily="34" charset="0"/>
              </a:rPr>
              <a:t>areas of EI improvement</a:t>
            </a:r>
            <a:r>
              <a:rPr lang="en-US" sz="2000" dirty="0">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en-US" sz="2000" dirty="0" err="1">
                <a:latin typeface="Calibri" panose="020F0502020204030204" pitchFamily="34" charset="0"/>
                <a:cs typeface="Calibri" panose="020F0502020204030204" pitchFamily="34" charset="0"/>
              </a:rPr>
              <a:t>CAMx</a:t>
            </a:r>
            <a:r>
              <a:rPr lang="en-US" sz="2000" dirty="0">
                <a:latin typeface="Calibri" panose="020F0502020204030204" pitchFamily="34" charset="0"/>
                <a:cs typeface="Calibri" panose="020F0502020204030204" pitchFamily="34" charset="0"/>
              </a:rPr>
              <a:t> background too low</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New </a:t>
            </a:r>
            <a:r>
              <a:rPr lang="en-US" sz="2000" dirty="0" err="1">
                <a:latin typeface="Calibri" panose="020F0502020204030204" pitchFamily="34" charset="0"/>
                <a:cs typeface="Calibri" panose="020F0502020204030204" pitchFamily="34" charset="0"/>
              </a:rPr>
              <a:t>CAMx</a:t>
            </a:r>
            <a:r>
              <a:rPr lang="en-US" sz="2000" dirty="0">
                <a:latin typeface="Calibri" panose="020F0502020204030204" pitchFamily="34" charset="0"/>
                <a:cs typeface="Calibri" panose="020F0502020204030204" pitchFamily="34" charset="0"/>
              </a:rPr>
              <a:t> simulation scales emissions to MLR </a:t>
            </a:r>
            <a:r>
              <a:rPr lang="en-US" sz="2000" b="1" dirty="0">
                <a:solidFill>
                  <a:schemeClr val="tx2"/>
                </a:solidFill>
                <a:latin typeface="Calibri" panose="020F0502020204030204" pitchFamily="34" charset="0"/>
                <a:cs typeface="Calibri" panose="020F0502020204030204" pitchFamily="34" charset="0"/>
              </a:rPr>
              <a:t>median</a:t>
            </a:r>
            <a:r>
              <a:rPr lang="en-US" sz="2000" dirty="0">
                <a:latin typeface="Calibri" panose="020F0502020204030204" pitchFamily="34" charset="0"/>
                <a:cs typeface="Calibri" panose="020F0502020204030204" pitchFamily="34" charset="0"/>
              </a:rPr>
              <a:t> scale factor</a:t>
            </a:r>
          </a:p>
          <a:p>
            <a:pPr marL="800100" lvl="1"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On-road mobile (</a:t>
            </a:r>
            <a:r>
              <a:rPr lang="en-US" sz="2000" b="1" dirty="0">
                <a:solidFill>
                  <a:srgbClr val="00B050"/>
                </a:solidFill>
                <a:latin typeface="Calibri" panose="020F0502020204030204" pitchFamily="34" charset="0"/>
                <a:cs typeface="Calibri" panose="020F0502020204030204" pitchFamily="34" charset="0"/>
              </a:rPr>
              <a:t>1.68x</a:t>
            </a:r>
            <a:r>
              <a:rPr lang="en-US" sz="2000" dirty="0">
                <a:latin typeface="Calibri" panose="020F0502020204030204" pitchFamily="34" charset="0"/>
                <a:cs typeface="Calibri" panose="020F0502020204030204" pitchFamily="34" charset="0"/>
              </a:rPr>
              <a:t>)</a:t>
            </a:r>
          </a:p>
          <a:p>
            <a:pPr marL="800100" lvl="1"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Shipping emissions (</a:t>
            </a:r>
            <a:r>
              <a:rPr lang="en-US" sz="2000" b="1" dirty="0">
                <a:solidFill>
                  <a:srgbClr val="FF0000"/>
                </a:solidFill>
                <a:latin typeface="Calibri" panose="020F0502020204030204" pitchFamily="34" charset="0"/>
                <a:cs typeface="Calibri" panose="020F0502020204030204" pitchFamily="34" charset="0"/>
              </a:rPr>
              <a:t>0.77x</a:t>
            </a:r>
            <a:r>
              <a:rPr lang="en-US" sz="2000" dirty="0">
                <a:latin typeface="Calibri" panose="020F0502020204030204" pitchFamily="34" charset="0"/>
                <a:cs typeface="Calibri" panose="020F0502020204030204" pitchFamily="34" charset="0"/>
              </a:rPr>
              <a:t>)</a:t>
            </a:r>
          </a:p>
          <a:p>
            <a:endParaRPr lang="en-US" sz="2000" dirty="0">
              <a:latin typeface="Calibri" panose="020F0502020204030204" pitchFamily="34" charset="0"/>
              <a:cs typeface="Calibri" panose="020F0502020204030204" pitchFamily="34" charset="0"/>
            </a:endParaRPr>
          </a:p>
          <a:p>
            <a:endParaRPr lang="en-US" sz="2200" dirty="0"/>
          </a:p>
          <a:p>
            <a:endParaRPr lang="en-US" sz="2200" dirty="0"/>
          </a:p>
        </p:txBody>
      </p:sp>
      <p:grpSp>
        <p:nvGrpSpPr>
          <p:cNvPr id="18" name="Group 17">
            <a:extLst>
              <a:ext uri="{FF2B5EF4-FFF2-40B4-BE49-F238E27FC236}">
                <a16:creationId xmlns:a16="http://schemas.microsoft.com/office/drawing/2014/main" id="{8D63A548-F3B3-F9CE-CFB1-BB3E2A7A1821}"/>
              </a:ext>
            </a:extLst>
          </p:cNvPr>
          <p:cNvGrpSpPr/>
          <p:nvPr/>
        </p:nvGrpSpPr>
        <p:grpSpPr>
          <a:xfrm>
            <a:off x="5684044" y="1028700"/>
            <a:ext cx="6507956" cy="5829300"/>
            <a:chOff x="5684044" y="1157287"/>
            <a:chExt cx="6507956" cy="5700713"/>
          </a:xfrm>
        </p:grpSpPr>
        <p:pic>
          <p:nvPicPr>
            <p:cNvPr id="5" name="Picture 4">
              <a:extLst>
                <a:ext uri="{FF2B5EF4-FFF2-40B4-BE49-F238E27FC236}">
                  <a16:creationId xmlns:a16="http://schemas.microsoft.com/office/drawing/2014/main" id="{24F005D7-4DB5-9D87-AB72-A09A1E5A9BFF}"/>
                </a:ext>
              </a:extLst>
            </p:cNvPr>
            <p:cNvPicPr>
              <a:picLocks noChangeAspect="1"/>
            </p:cNvPicPr>
            <p:nvPr/>
          </p:nvPicPr>
          <p:blipFill>
            <a:blip r:embed="rId3"/>
            <a:stretch>
              <a:fillRect/>
            </a:stretch>
          </p:blipFill>
          <p:spPr>
            <a:xfrm>
              <a:off x="5684044" y="1157287"/>
              <a:ext cx="6507956" cy="5700713"/>
            </a:xfrm>
            <a:prstGeom prst="rect">
              <a:avLst/>
            </a:prstGeom>
          </p:spPr>
        </p:pic>
        <p:cxnSp>
          <p:nvCxnSpPr>
            <p:cNvPr id="11" name="Straight Connector 10">
              <a:extLst>
                <a:ext uri="{FF2B5EF4-FFF2-40B4-BE49-F238E27FC236}">
                  <a16:creationId xmlns:a16="http://schemas.microsoft.com/office/drawing/2014/main" id="{6DC198AB-AF6B-E313-2328-66598EEE9212}"/>
                </a:ext>
              </a:extLst>
            </p:cNvPr>
            <p:cNvCxnSpPr>
              <a:cxnSpLocks/>
            </p:cNvCxnSpPr>
            <p:nvPr/>
          </p:nvCxnSpPr>
          <p:spPr>
            <a:xfrm>
              <a:off x="6410325" y="4147222"/>
              <a:ext cx="5781675" cy="0"/>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1F934FE-1B53-9923-1637-EBA0149196CE}"/>
                </a:ext>
              </a:extLst>
            </p:cNvPr>
            <p:cNvSpPr/>
            <p:nvPr/>
          </p:nvSpPr>
          <p:spPr>
            <a:xfrm>
              <a:off x="6566610" y="2000254"/>
              <a:ext cx="718144" cy="2433480"/>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A4C95B5D-D037-33CE-F928-4AD0F0736ABF}"/>
              </a:ext>
            </a:extLst>
          </p:cNvPr>
          <p:cNvSpPr txBox="1"/>
          <p:nvPr/>
        </p:nvSpPr>
        <p:spPr>
          <a:xfrm>
            <a:off x="7382881" y="1509289"/>
            <a:ext cx="3836562" cy="369332"/>
          </a:xfrm>
          <a:prstGeom prst="rect">
            <a:avLst/>
          </a:prstGeom>
          <a:solidFill>
            <a:schemeClr val="bg1"/>
          </a:solidFill>
          <a:ln w="25400">
            <a:solidFill>
              <a:srgbClr val="00B050"/>
            </a:solidFill>
          </a:ln>
        </p:spPr>
        <p:txBody>
          <a:bodyPr wrap="square" rtlCol="0">
            <a:spAutoFit/>
          </a:bodyPr>
          <a:lstStyle/>
          <a:p>
            <a:r>
              <a:rPr lang="en-US" dirty="0">
                <a:latin typeface="Calibri" panose="020F0502020204030204" pitchFamily="34" charset="0"/>
                <a:cs typeface="Calibri" panose="020F0502020204030204" pitchFamily="34" charset="0"/>
              </a:rPr>
              <a:t>On-road mobile NO</a:t>
            </a:r>
            <a:r>
              <a:rPr lang="en-US" baseline="-25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too low in CAMx</a:t>
            </a:r>
          </a:p>
        </p:txBody>
      </p:sp>
      <p:cxnSp>
        <p:nvCxnSpPr>
          <p:cNvPr id="15" name="Straight Arrow Connector 14">
            <a:extLst>
              <a:ext uri="{FF2B5EF4-FFF2-40B4-BE49-F238E27FC236}">
                <a16:creationId xmlns:a16="http://schemas.microsoft.com/office/drawing/2014/main" id="{C339F4EE-B404-E537-4021-D724EA062B59}"/>
              </a:ext>
            </a:extLst>
          </p:cNvPr>
          <p:cNvCxnSpPr>
            <a:cxnSpLocks/>
          </p:cNvCxnSpPr>
          <p:nvPr/>
        </p:nvCxnSpPr>
        <p:spPr>
          <a:xfrm>
            <a:off x="4867275" y="1593066"/>
            <a:ext cx="1104900" cy="0"/>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1A2DF7DC-BBCB-81F8-D079-21CF3D219B38}"/>
              </a:ext>
            </a:extLst>
          </p:cNvPr>
          <p:cNvSpPr/>
          <p:nvPr/>
        </p:nvSpPr>
        <p:spPr>
          <a:xfrm>
            <a:off x="7362825" y="3429000"/>
            <a:ext cx="718144" cy="183002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8CBBDDB-30AB-9671-BDCF-13D04514A2DF}"/>
              </a:ext>
            </a:extLst>
          </p:cNvPr>
          <p:cNvSpPr txBox="1"/>
          <p:nvPr/>
        </p:nvSpPr>
        <p:spPr>
          <a:xfrm>
            <a:off x="8234362" y="4870973"/>
            <a:ext cx="3338513" cy="369332"/>
          </a:xfrm>
          <a:prstGeom prst="rect">
            <a:avLst/>
          </a:prstGeom>
          <a:solidFill>
            <a:schemeClr val="bg1"/>
          </a:solidFill>
          <a:ln w="25400">
            <a:solidFill>
              <a:srgbClr val="FF0000"/>
            </a:solidFill>
          </a:ln>
        </p:spPr>
        <p:txBody>
          <a:bodyPr wrap="square" rtlCol="0">
            <a:spAutoFit/>
          </a:bodyPr>
          <a:lstStyle/>
          <a:p>
            <a:r>
              <a:rPr lang="en-US" dirty="0">
                <a:latin typeface="Calibri" panose="020F0502020204030204" pitchFamily="34" charset="0"/>
                <a:cs typeface="Calibri" panose="020F0502020204030204" pitchFamily="34" charset="0"/>
              </a:rPr>
              <a:t>Shipping NO</a:t>
            </a:r>
            <a:r>
              <a:rPr lang="en-US" baseline="-25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too high in </a:t>
            </a:r>
            <a:r>
              <a:rPr lang="en-US" dirty="0" err="1">
                <a:latin typeface="Calibri" panose="020F0502020204030204" pitchFamily="34" charset="0"/>
                <a:cs typeface="Calibri" panose="020F0502020204030204" pitchFamily="34" charset="0"/>
              </a:rPr>
              <a:t>CAMx</a:t>
            </a:r>
            <a:endParaRPr lang="en-US" dirty="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81AC252F-EDFA-DBF0-A000-B8555BB976E3}"/>
              </a:ext>
            </a:extLst>
          </p:cNvPr>
          <p:cNvSpPr txBox="1"/>
          <p:nvPr/>
        </p:nvSpPr>
        <p:spPr>
          <a:xfrm>
            <a:off x="10312376" y="6581001"/>
            <a:ext cx="1814133" cy="276999"/>
          </a:xfrm>
          <a:prstGeom prst="rect">
            <a:avLst/>
          </a:prstGeom>
          <a:noFill/>
        </p:spPr>
        <p:txBody>
          <a:bodyPr wrap="square">
            <a:spAutoFit/>
          </a:bodyPr>
          <a:lstStyle/>
          <a:p>
            <a:r>
              <a:rPr lang="en-US" sz="1200" dirty="0">
                <a:hlinkClick r:id="rId4">
                  <a:extLst>
                    <a:ext uri="{A12FA001-AC4F-418D-AE19-62706E023703}">
                      <ahyp:hlinkClr xmlns:ahyp="http://schemas.microsoft.com/office/drawing/2018/hyperlinkcolor" val="tx"/>
                    </a:ext>
                  </a:extLst>
                </a:hlinkClick>
              </a:rPr>
              <a:t>Goldberg et al., 2024</a:t>
            </a:r>
            <a:r>
              <a:rPr lang="en-US" sz="1200" dirty="0"/>
              <a:t> </a:t>
            </a:r>
          </a:p>
        </p:txBody>
      </p:sp>
      <p:sp>
        <p:nvSpPr>
          <p:cNvPr id="25" name="TextBox 24">
            <a:extLst>
              <a:ext uri="{FF2B5EF4-FFF2-40B4-BE49-F238E27FC236}">
                <a16:creationId xmlns:a16="http://schemas.microsoft.com/office/drawing/2014/main" id="{8533C7E1-E409-6B50-8E32-8BD6268E4CB6}"/>
              </a:ext>
            </a:extLst>
          </p:cNvPr>
          <p:cNvSpPr txBox="1"/>
          <p:nvPr/>
        </p:nvSpPr>
        <p:spPr>
          <a:xfrm>
            <a:off x="1544240" y="5644825"/>
            <a:ext cx="4036220" cy="307777"/>
          </a:xfrm>
          <a:prstGeom prst="rect">
            <a:avLst/>
          </a:prstGeom>
          <a:noFill/>
        </p:spPr>
        <p:txBody>
          <a:bodyPr wrap="square" lIns="0" tIns="0" rIns="0" bIns="0" rtlCol="0">
            <a:spAutoFit/>
          </a:bodyPr>
          <a:lstStyle/>
          <a:p>
            <a:pPr algn="ctr"/>
            <a:r>
              <a:rPr lang="en-US" sz="2000" b="1" dirty="0">
                <a:solidFill>
                  <a:srgbClr val="009DF0"/>
                </a:solidFill>
                <a:latin typeface="Calibri" panose="020F0502020204030204" pitchFamily="34" charset="0"/>
                <a:cs typeface="Calibri" panose="020F0502020204030204" pitchFamily="34" charset="0"/>
              </a:rPr>
              <a:t>% of NOx EI in 444 m domain</a:t>
            </a:r>
          </a:p>
        </p:txBody>
      </p:sp>
      <p:cxnSp>
        <p:nvCxnSpPr>
          <p:cNvPr id="26" name="Straight Arrow Connector 25">
            <a:extLst>
              <a:ext uri="{FF2B5EF4-FFF2-40B4-BE49-F238E27FC236}">
                <a16:creationId xmlns:a16="http://schemas.microsoft.com/office/drawing/2014/main" id="{B5C1F926-2E70-6F38-1D89-EC039399F024}"/>
              </a:ext>
            </a:extLst>
          </p:cNvPr>
          <p:cNvCxnSpPr>
            <a:cxnSpLocks/>
          </p:cNvCxnSpPr>
          <p:nvPr/>
        </p:nvCxnSpPr>
        <p:spPr>
          <a:xfrm>
            <a:off x="5238750" y="5808239"/>
            <a:ext cx="1104900" cy="0"/>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F928E536-AEE3-0BEA-A204-C671043FE330}"/>
              </a:ext>
            </a:extLst>
          </p:cNvPr>
          <p:cNvSpPr>
            <a:spLocks noGrp="1"/>
          </p:cNvSpPr>
          <p:nvPr>
            <p:ph type="sldNum" sz="quarter" idx="12"/>
          </p:nvPr>
        </p:nvSpPr>
        <p:spPr/>
        <p:txBody>
          <a:bodyPr/>
          <a:lstStyle/>
          <a:p>
            <a:fld id="{23AA811B-2EBD-4900-905E-5BE206449611}" type="slidenum">
              <a:rPr lang="en-GB" smtClean="0"/>
              <a:pPr/>
              <a:t>10</a:t>
            </a:fld>
            <a:endParaRPr lang="en-GB" dirty="0"/>
          </a:p>
        </p:txBody>
      </p:sp>
    </p:spTree>
    <p:extLst>
      <p:ext uri="{BB962C8B-B14F-4D97-AF65-F5344CB8AC3E}">
        <p14:creationId xmlns:p14="http://schemas.microsoft.com/office/powerpoint/2010/main" val="2653635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B0A56A3-32A5-969E-82BB-CF55A60EB1BE}"/>
              </a:ext>
            </a:extLst>
          </p:cNvPr>
          <p:cNvSpPr>
            <a:spLocks noGrp="1"/>
          </p:cNvSpPr>
          <p:nvPr>
            <p:ph type="title"/>
          </p:nvPr>
        </p:nvSpPr>
        <p:spPr>
          <a:xfrm>
            <a:off x="798514" y="453600"/>
            <a:ext cx="10588624" cy="748800"/>
          </a:xfrm>
        </p:spPr>
        <p:txBody>
          <a:bodyPr/>
          <a:lstStyle/>
          <a:p>
            <a:r>
              <a:rPr lang="en-US" b="1" dirty="0"/>
              <a:t>Comparison of </a:t>
            </a:r>
            <a:r>
              <a:rPr lang="en-US" b="1" dirty="0" err="1"/>
              <a:t>CAMx</a:t>
            </a:r>
            <a:r>
              <a:rPr lang="en-US" b="1" dirty="0"/>
              <a:t> NO</a:t>
            </a:r>
            <a:r>
              <a:rPr lang="en-US" b="1" baseline="-25000" dirty="0"/>
              <a:t>2</a:t>
            </a:r>
            <a:r>
              <a:rPr lang="en-US" b="1" dirty="0"/>
              <a:t> Columns against GCAS	</a:t>
            </a:r>
          </a:p>
        </p:txBody>
      </p:sp>
      <p:pic>
        <p:nvPicPr>
          <p:cNvPr id="3" name="Picture 2">
            <a:extLst>
              <a:ext uri="{FF2B5EF4-FFF2-40B4-BE49-F238E27FC236}">
                <a16:creationId xmlns:a16="http://schemas.microsoft.com/office/drawing/2014/main" id="{9E652134-EBC1-4FBA-2B31-FD2E3A46B0A1}"/>
              </a:ext>
            </a:extLst>
          </p:cNvPr>
          <p:cNvPicPr>
            <a:picLocks noChangeAspect="1"/>
          </p:cNvPicPr>
          <p:nvPr/>
        </p:nvPicPr>
        <p:blipFill>
          <a:blip r:embed="rId3"/>
          <a:stretch>
            <a:fillRect/>
          </a:stretch>
        </p:blipFill>
        <p:spPr>
          <a:xfrm>
            <a:off x="-3174" y="1205572"/>
            <a:ext cx="12192000" cy="3464177"/>
          </a:xfrm>
          <a:prstGeom prst="rect">
            <a:avLst/>
          </a:prstGeom>
        </p:spPr>
      </p:pic>
      <p:sp>
        <p:nvSpPr>
          <p:cNvPr id="4" name="TextBox 3">
            <a:extLst>
              <a:ext uri="{FF2B5EF4-FFF2-40B4-BE49-F238E27FC236}">
                <a16:creationId xmlns:a16="http://schemas.microsoft.com/office/drawing/2014/main" id="{8194FFC9-1BFF-457B-80E1-E8EDCA6E13A4}"/>
              </a:ext>
            </a:extLst>
          </p:cNvPr>
          <p:cNvSpPr txBox="1"/>
          <p:nvPr/>
        </p:nvSpPr>
        <p:spPr>
          <a:xfrm>
            <a:off x="4884739" y="4678376"/>
            <a:ext cx="1814133" cy="276999"/>
          </a:xfrm>
          <a:prstGeom prst="rect">
            <a:avLst/>
          </a:prstGeom>
          <a:noFill/>
        </p:spPr>
        <p:txBody>
          <a:bodyPr wrap="square">
            <a:spAutoFit/>
          </a:bodyPr>
          <a:lstStyle/>
          <a:p>
            <a:r>
              <a:rPr lang="en-US" sz="1200" dirty="0">
                <a:hlinkClick r:id="rId4">
                  <a:extLst>
                    <a:ext uri="{A12FA001-AC4F-418D-AE19-62706E023703}">
                      <ahyp:hlinkClr xmlns:ahyp="http://schemas.microsoft.com/office/drawing/2018/hyperlinkcolor" val="tx"/>
                    </a:ext>
                  </a:extLst>
                </a:hlinkClick>
              </a:rPr>
              <a:t>Goldberg et al., 2024</a:t>
            </a:r>
            <a:r>
              <a:rPr lang="en-US" sz="1200" dirty="0"/>
              <a:t> </a:t>
            </a:r>
          </a:p>
        </p:txBody>
      </p:sp>
      <p:sp>
        <p:nvSpPr>
          <p:cNvPr id="5" name="TextBox 4">
            <a:extLst>
              <a:ext uri="{FF2B5EF4-FFF2-40B4-BE49-F238E27FC236}">
                <a16:creationId xmlns:a16="http://schemas.microsoft.com/office/drawing/2014/main" id="{E7508A61-8F51-9E1A-6769-069D63E37014}"/>
              </a:ext>
            </a:extLst>
          </p:cNvPr>
          <p:cNvSpPr txBox="1"/>
          <p:nvPr/>
        </p:nvSpPr>
        <p:spPr>
          <a:xfrm>
            <a:off x="4399757" y="5111405"/>
            <a:ext cx="2962275" cy="830997"/>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New </a:t>
            </a:r>
            <a:r>
              <a:rPr lang="en-US" dirty="0" err="1">
                <a:latin typeface="Calibri" panose="020F0502020204030204" pitchFamily="34" charset="0"/>
                <a:cs typeface="Calibri" panose="020F0502020204030204" pitchFamily="34" charset="0"/>
              </a:rPr>
              <a:t>CAMx</a:t>
            </a:r>
            <a:r>
              <a:rPr lang="en-US" dirty="0">
                <a:latin typeface="Calibri" panose="020F0502020204030204" pitchFamily="34" charset="0"/>
                <a:cs typeface="Calibri" panose="020F0502020204030204" pitchFamily="34" charset="0"/>
              </a:rPr>
              <a:t> simulation with </a:t>
            </a:r>
            <a:r>
              <a:rPr lang="en-US" b="1" dirty="0">
                <a:solidFill>
                  <a:srgbClr val="009DF0"/>
                </a:solidFill>
                <a:latin typeface="Calibri" panose="020F0502020204030204" pitchFamily="34" charset="0"/>
                <a:cs typeface="Calibri" panose="020F0502020204030204" pitchFamily="34" charset="0"/>
              </a:rPr>
              <a:t>adjusted on-road mobile and shipping emissions</a:t>
            </a:r>
            <a:endParaRPr lang="en-US"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5327F0F-C81E-6ABA-1F63-4A6DBE1FD9F1}"/>
              </a:ext>
            </a:extLst>
          </p:cNvPr>
          <p:cNvSpPr txBox="1"/>
          <p:nvPr/>
        </p:nvSpPr>
        <p:spPr>
          <a:xfrm>
            <a:off x="8181975" y="5111405"/>
            <a:ext cx="2962275" cy="1384995"/>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New </a:t>
            </a:r>
            <a:r>
              <a:rPr lang="en-US" dirty="0" err="1">
                <a:latin typeface="Calibri" panose="020F0502020204030204" pitchFamily="34" charset="0"/>
                <a:cs typeface="Calibri" panose="020F0502020204030204" pitchFamily="34" charset="0"/>
              </a:rPr>
              <a:t>CAMx</a:t>
            </a:r>
            <a:r>
              <a:rPr lang="en-US" dirty="0">
                <a:latin typeface="Calibri" panose="020F0502020204030204" pitchFamily="34" charset="0"/>
                <a:cs typeface="Calibri" panose="020F0502020204030204" pitchFamily="34" charset="0"/>
              </a:rPr>
              <a:t> simulation with adjusted on-road mobile and shipping emissions and </a:t>
            </a:r>
            <a:r>
              <a:rPr lang="en-US" b="1" dirty="0">
                <a:solidFill>
                  <a:srgbClr val="009DF0"/>
                </a:solidFill>
                <a:latin typeface="Calibri" panose="020F0502020204030204" pitchFamily="34" charset="0"/>
                <a:cs typeface="Calibri" panose="020F0502020204030204" pitchFamily="34" charset="0"/>
              </a:rPr>
              <a:t>increased NO</a:t>
            </a:r>
            <a:r>
              <a:rPr lang="en-US" b="1" baseline="-25000" dirty="0">
                <a:solidFill>
                  <a:srgbClr val="009DF0"/>
                </a:solidFill>
                <a:latin typeface="Calibri" panose="020F0502020204030204" pitchFamily="34" charset="0"/>
                <a:cs typeface="Calibri" panose="020F0502020204030204" pitchFamily="34" charset="0"/>
              </a:rPr>
              <a:t>2</a:t>
            </a:r>
            <a:r>
              <a:rPr lang="en-US" b="1" dirty="0">
                <a:solidFill>
                  <a:srgbClr val="009DF0"/>
                </a:solidFill>
                <a:latin typeface="Calibri" panose="020F0502020204030204" pitchFamily="34" charset="0"/>
                <a:cs typeface="Calibri" panose="020F0502020204030204" pitchFamily="34" charset="0"/>
              </a:rPr>
              <a:t> background concentrations</a:t>
            </a:r>
          </a:p>
        </p:txBody>
      </p:sp>
      <p:sp>
        <p:nvSpPr>
          <p:cNvPr id="7" name="TextBox 6">
            <a:extLst>
              <a:ext uri="{FF2B5EF4-FFF2-40B4-BE49-F238E27FC236}">
                <a16:creationId xmlns:a16="http://schemas.microsoft.com/office/drawing/2014/main" id="{D870ECA1-99CB-9A03-4E06-9B50086770FF}"/>
              </a:ext>
            </a:extLst>
          </p:cNvPr>
          <p:cNvSpPr txBox="1"/>
          <p:nvPr/>
        </p:nvSpPr>
        <p:spPr>
          <a:xfrm>
            <a:off x="617539" y="5111405"/>
            <a:ext cx="2962275" cy="276999"/>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Original </a:t>
            </a:r>
            <a:r>
              <a:rPr lang="en-US" dirty="0" err="1">
                <a:latin typeface="Calibri" panose="020F0502020204030204" pitchFamily="34" charset="0"/>
                <a:cs typeface="Calibri" panose="020F0502020204030204" pitchFamily="34" charset="0"/>
              </a:rPr>
              <a:t>CAMx</a:t>
            </a:r>
            <a:r>
              <a:rPr lang="en-US" dirty="0">
                <a:latin typeface="Calibri" panose="020F0502020204030204" pitchFamily="34" charset="0"/>
                <a:cs typeface="Calibri" panose="020F0502020204030204" pitchFamily="34" charset="0"/>
              </a:rPr>
              <a:t> simulation</a:t>
            </a:r>
            <a:endParaRPr lang="en-US" b="1" dirty="0">
              <a:solidFill>
                <a:srgbClr val="009DF0"/>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6F81F0B2-41F0-D04E-5493-29F5A432B358}"/>
              </a:ext>
            </a:extLst>
          </p:cNvPr>
          <p:cNvSpPr/>
          <p:nvPr/>
        </p:nvSpPr>
        <p:spPr>
          <a:xfrm>
            <a:off x="798514" y="1800225"/>
            <a:ext cx="1135061" cy="752475"/>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dirty="0" err="1"/>
          </a:p>
        </p:txBody>
      </p:sp>
      <p:sp>
        <p:nvSpPr>
          <p:cNvPr id="11" name="Rectangle 10">
            <a:extLst>
              <a:ext uri="{FF2B5EF4-FFF2-40B4-BE49-F238E27FC236}">
                <a16:creationId xmlns:a16="http://schemas.microsoft.com/office/drawing/2014/main" id="{2F010EEE-8F3B-28F0-44CE-2511D9099057}"/>
              </a:ext>
            </a:extLst>
          </p:cNvPr>
          <p:cNvSpPr/>
          <p:nvPr/>
        </p:nvSpPr>
        <p:spPr>
          <a:xfrm>
            <a:off x="4579939" y="1790700"/>
            <a:ext cx="1135061" cy="752475"/>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dirty="0" err="1"/>
          </a:p>
        </p:txBody>
      </p:sp>
      <p:sp>
        <p:nvSpPr>
          <p:cNvPr id="12" name="Rectangle 11">
            <a:extLst>
              <a:ext uri="{FF2B5EF4-FFF2-40B4-BE49-F238E27FC236}">
                <a16:creationId xmlns:a16="http://schemas.microsoft.com/office/drawing/2014/main" id="{085387D8-D59B-8DC8-E24D-4514BCAC52A2}"/>
              </a:ext>
            </a:extLst>
          </p:cNvPr>
          <p:cNvSpPr/>
          <p:nvPr/>
        </p:nvSpPr>
        <p:spPr>
          <a:xfrm>
            <a:off x="8361364" y="1800225"/>
            <a:ext cx="1135061" cy="752475"/>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dirty="0" err="1"/>
          </a:p>
        </p:txBody>
      </p:sp>
      <p:sp>
        <p:nvSpPr>
          <p:cNvPr id="2" name="Slide Number Placeholder 1">
            <a:extLst>
              <a:ext uri="{FF2B5EF4-FFF2-40B4-BE49-F238E27FC236}">
                <a16:creationId xmlns:a16="http://schemas.microsoft.com/office/drawing/2014/main" id="{A5C9937B-6BC8-ED27-7150-9392A4FA17B3}"/>
              </a:ext>
            </a:extLst>
          </p:cNvPr>
          <p:cNvSpPr>
            <a:spLocks noGrp="1"/>
          </p:cNvSpPr>
          <p:nvPr>
            <p:ph type="sldNum" sz="quarter" idx="12"/>
          </p:nvPr>
        </p:nvSpPr>
        <p:spPr/>
        <p:txBody>
          <a:bodyPr/>
          <a:lstStyle/>
          <a:p>
            <a:fld id="{23AA811B-2EBD-4900-905E-5BE206449611}" type="slidenum">
              <a:rPr lang="en-GB" smtClean="0"/>
              <a:pPr/>
              <a:t>11</a:t>
            </a:fld>
            <a:endParaRPr lang="en-GB" dirty="0"/>
          </a:p>
        </p:txBody>
      </p:sp>
    </p:spTree>
    <p:extLst>
      <p:ext uri="{BB962C8B-B14F-4D97-AF65-F5344CB8AC3E}">
        <p14:creationId xmlns:p14="http://schemas.microsoft.com/office/powerpoint/2010/main" val="1003274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B0A56A3-32A5-969E-82BB-CF55A60EB1BE}"/>
              </a:ext>
            </a:extLst>
          </p:cNvPr>
          <p:cNvSpPr>
            <a:spLocks noGrp="1"/>
          </p:cNvSpPr>
          <p:nvPr>
            <p:ph type="title"/>
          </p:nvPr>
        </p:nvSpPr>
        <p:spPr>
          <a:xfrm>
            <a:off x="798513" y="453600"/>
            <a:ext cx="11098211" cy="748800"/>
          </a:xfrm>
        </p:spPr>
        <p:txBody>
          <a:bodyPr/>
          <a:lstStyle/>
          <a:p>
            <a:r>
              <a:rPr lang="en-US" b="1" dirty="0"/>
              <a:t>Source-Sector Adjustment for both </a:t>
            </a:r>
            <a:r>
              <a:rPr lang="en-US" b="1" dirty="0" err="1"/>
              <a:t>CAMx</a:t>
            </a:r>
            <a:r>
              <a:rPr lang="en-US" b="1" dirty="0"/>
              <a:t> Simulations	</a:t>
            </a:r>
          </a:p>
        </p:txBody>
      </p:sp>
      <p:sp>
        <p:nvSpPr>
          <p:cNvPr id="12" name="TextBox 11">
            <a:extLst>
              <a:ext uri="{FF2B5EF4-FFF2-40B4-BE49-F238E27FC236}">
                <a16:creationId xmlns:a16="http://schemas.microsoft.com/office/drawing/2014/main" id="{46EFDBB4-D552-42E0-1700-BEDB213645DC}"/>
              </a:ext>
            </a:extLst>
          </p:cNvPr>
          <p:cNvSpPr txBox="1"/>
          <p:nvPr/>
        </p:nvSpPr>
        <p:spPr>
          <a:xfrm>
            <a:off x="229160" y="1390714"/>
            <a:ext cx="4571440" cy="5386090"/>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Figure showing </a:t>
            </a:r>
            <a:r>
              <a:rPr lang="en-US" sz="2000" b="1" dirty="0">
                <a:solidFill>
                  <a:srgbClr val="00B0F0"/>
                </a:solidFill>
                <a:latin typeface="Calibri" panose="020F0502020204030204" pitchFamily="34" charset="0"/>
                <a:cs typeface="Calibri" panose="020F0502020204030204" pitchFamily="34" charset="0"/>
              </a:rPr>
              <a:t>scale factor </a:t>
            </a:r>
            <a:r>
              <a:rPr lang="en-US" sz="2000" dirty="0">
                <a:latin typeface="Calibri" panose="020F0502020204030204" pitchFamily="34" charset="0"/>
                <a:cs typeface="Calibri" panose="020F0502020204030204" pitchFamily="34" charset="0"/>
              </a:rPr>
              <a:t>needed for CAMx tagged NO</a:t>
            </a:r>
            <a:r>
              <a:rPr lang="en-US" sz="2000" baseline="-25000"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 to replicate GCAS NO</a:t>
            </a:r>
            <a:r>
              <a:rPr lang="en-US" sz="2000" baseline="-25000" dirty="0">
                <a:latin typeface="Calibri" panose="020F0502020204030204" pitchFamily="34" charset="0"/>
                <a:cs typeface="Calibri" panose="020F0502020204030204" pitchFamily="34" charset="0"/>
              </a:rPr>
              <a:t>2</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Substantial improvements (closer to 1) for both on-road and shipping</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On-road may have been over-corrected</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MLR may work better for shipping due to spatial isolation from other NOx emission sectors</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Other categories mostly steady, departures partially reflect inability to spatially isolate sectors from each other (e.g. Other)</a:t>
            </a:r>
          </a:p>
          <a:p>
            <a:endParaRPr lang="en-US" sz="2000" dirty="0">
              <a:latin typeface="Calibri" panose="020F0502020204030204" pitchFamily="34" charset="0"/>
              <a:cs typeface="Calibri" panose="020F0502020204030204" pitchFamily="34" charset="0"/>
            </a:endParaRPr>
          </a:p>
          <a:p>
            <a:endParaRPr lang="en-US" sz="2200" dirty="0"/>
          </a:p>
          <a:p>
            <a:endParaRPr lang="en-US" sz="2200" dirty="0"/>
          </a:p>
        </p:txBody>
      </p:sp>
      <p:grpSp>
        <p:nvGrpSpPr>
          <p:cNvPr id="10" name="Group 9">
            <a:extLst>
              <a:ext uri="{FF2B5EF4-FFF2-40B4-BE49-F238E27FC236}">
                <a16:creationId xmlns:a16="http://schemas.microsoft.com/office/drawing/2014/main" id="{37064B9F-0BE7-5F2B-2F21-015D506F6203}"/>
              </a:ext>
            </a:extLst>
          </p:cNvPr>
          <p:cNvGrpSpPr/>
          <p:nvPr/>
        </p:nvGrpSpPr>
        <p:grpSpPr>
          <a:xfrm>
            <a:off x="4914900" y="1028700"/>
            <a:ext cx="7267759" cy="5833872"/>
            <a:chOff x="4914900" y="1028700"/>
            <a:chExt cx="7267759" cy="5833872"/>
          </a:xfrm>
        </p:grpSpPr>
        <p:pic>
          <p:nvPicPr>
            <p:cNvPr id="3" name="Picture 2">
              <a:extLst>
                <a:ext uri="{FF2B5EF4-FFF2-40B4-BE49-F238E27FC236}">
                  <a16:creationId xmlns:a16="http://schemas.microsoft.com/office/drawing/2014/main" id="{38522248-B997-0F19-E57C-57C5331A8BDB}"/>
                </a:ext>
              </a:extLst>
            </p:cNvPr>
            <p:cNvPicPr>
              <a:picLocks noChangeAspect="1"/>
            </p:cNvPicPr>
            <p:nvPr/>
          </p:nvPicPr>
          <p:blipFill>
            <a:blip r:embed="rId3"/>
            <a:stretch>
              <a:fillRect/>
            </a:stretch>
          </p:blipFill>
          <p:spPr>
            <a:xfrm>
              <a:off x="4914900" y="1028700"/>
              <a:ext cx="7267759" cy="5833872"/>
            </a:xfrm>
            <a:prstGeom prst="rect">
              <a:avLst/>
            </a:prstGeom>
          </p:spPr>
        </p:pic>
        <p:cxnSp>
          <p:nvCxnSpPr>
            <p:cNvPr id="7" name="Straight Connector 6">
              <a:extLst>
                <a:ext uri="{FF2B5EF4-FFF2-40B4-BE49-F238E27FC236}">
                  <a16:creationId xmlns:a16="http://schemas.microsoft.com/office/drawing/2014/main" id="{3F58A26A-8692-3005-D6DB-9FE8F4F3E6C8}"/>
                </a:ext>
              </a:extLst>
            </p:cNvPr>
            <p:cNvCxnSpPr>
              <a:cxnSpLocks/>
            </p:cNvCxnSpPr>
            <p:nvPr/>
          </p:nvCxnSpPr>
          <p:spPr>
            <a:xfrm>
              <a:off x="5486400" y="4133702"/>
              <a:ext cx="6600825" cy="0"/>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6B1BBA5C-0C47-67A2-2A8B-CD9483F7ABC1}"/>
              </a:ext>
            </a:extLst>
          </p:cNvPr>
          <p:cNvSpPr txBox="1"/>
          <p:nvPr/>
        </p:nvSpPr>
        <p:spPr>
          <a:xfrm>
            <a:off x="10415967" y="6619101"/>
            <a:ext cx="1814133" cy="276999"/>
          </a:xfrm>
          <a:prstGeom prst="rect">
            <a:avLst/>
          </a:prstGeom>
          <a:noFill/>
        </p:spPr>
        <p:txBody>
          <a:bodyPr wrap="square">
            <a:spAutoFit/>
          </a:bodyPr>
          <a:lstStyle/>
          <a:p>
            <a:r>
              <a:rPr lang="en-US" sz="1200" dirty="0">
                <a:hlinkClick r:id="rId4">
                  <a:extLst>
                    <a:ext uri="{A12FA001-AC4F-418D-AE19-62706E023703}">
                      <ahyp:hlinkClr xmlns:ahyp="http://schemas.microsoft.com/office/drawing/2018/hyperlinkcolor" val="tx"/>
                    </a:ext>
                  </a:extLst>
                </a:hlinkClick>
              </a:rPr>
              <a:t>Goldberg et al., 2024</a:t>
            </a:r>
            <a:r>
              <a:rPr lang="en-US" sz="1200" dirty="0"/>
              <a:t> </a:t>
            </a:r>
          </a:p>
        </p:txBody>
      </p:sp>
      <p:sp>
        <p:nvSpPr>
          <p:cNvPr id="2" name="Slide Number Placeholder 1">
            <a:extLst>
              <a:ext uri="{FF2B5EF4-FFF2-40B4-BE49-F238E27FC236}">
                <a16:creationId xmlns:a16="http://schemas.microsoft.com/office/drawing/2014/main" id="{3A54D092-01D6-A40E-D4C9-09287FBC6AD2}"/>
              </a:ext>
            </a:extLst>
          </p:cNvPr>
          <p:cNvSpPr>
            <a:spLocks noGrp="1"/>
          </p:cNvSpPr>
          <p:nvPr>
            <p:ph type="sldNum" sz="quarter" idx="12"/>
          </p:nvPr>
        </p:nvSpPr>
        <p:spPr/>
        <p:txBody>
          <a:bodyPr/>
          <a:lstStyle/>
          <a:p>
            <a:fld id="{23AA811B-2EBD-4900-905E-5BE206449611}" type="slidenum">
              <a:rPr lang="en-GB" smtClean="0"/>
              <a:pPr/>
              <a:t>12</a:t>
            </a:fld>
            <a:endParaRPr lang="en-GB" dirty="0"/>
          </a:p>
        </p:txBody>
      </p:sp>
      <p:sp>
        <p:nvSpPr>
          <p:cNvPr id="4" name="Rectangle 3">
            <a:extLst>
              <a:ext uri="{FF2B5EF4-FFF2-40B4-BE49-F238E27FC236}">
                <a16:creationId xmlns:a16="http://schemas.microsoft.com/office/drawing/2014/main" id="{8E61CBC8-C793-3BE3-C9E6-75E5BB071826}"/>
              </a:ext>
            </a:extLst>
          </p:cNvPr>
          <p:cNvSpPr/>
          <p:nvPr/>
        </p:nvSpPr>
        <p:spPr>
          <a:xfrm>
            <a:off x="5643159" y="1905630"/>
            <a:ext cx="811913" cy="325359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4866B5B-7E5C-2F94-4FED-F859FCFE14B2}"/>
              </a:ext>
            </a:extLst>
          </p:cNvPr>
          <p:cNvSpPr/>
          <p:nvPr/>
        </p:nvSpPr>
        <p:spPr>
          <a:xfrm>
            <a:off x="6587176" y="2617522"/>
            <a:ext cx="811913" cy="266754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7368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B0A56A3-32A5-969E-82BB-CF55A60EB1BE}"/>
              </a:ext>
            </a:extLst>
          </p:cNvPr>
          <p:cNvSpPr>
            <a:spLocks noGrp="1"/>
          </p:cNvSpPr>
          <p:nvPr>
            <p:ph type="title"/>
          </p:nvPr>
        </p:nvSpPr>
        <p:spPr>
          <a:xfrm>
            <a:off x="798514" y="453600"/>
            <a:ext cx="10588624" cy="748800"/>
          </a:xfrm>
        </p:spPr>
        <p:txBody>
          <a:bodyPr/>
          <a:lstStyle/>
          <a:p>
            <a:r>
              <a:rPr lang="en-US" b="1" dirty="0"/>
              <a:t>Current Work/Next Steps	</a:t>
            </a:r>
          </a:p>
        </p:txBody>
      </p:sp>
      <p:sp>
        <p:nvSpPr>
          <p:cNvPr id="10" name="Content Placeholder 5">
            <a:extLst>
              <a:ext uri="{FF2B5EF4-FFF2-40B4-BE49-F238E27FC236}">
                <a16:creationId xmlns:a16="http://schemas.microsoft.com/office/drawing/2014/main" id="{60ECB5A1-2E8D-819C-3BAF-AB36BAFE6705}"/>
              </a:ext>
            </a:extLst>
          </p:cNvPr>
          <p:cNvSpPr txBox="1">
            <a:spLocks/>
          </p:cNvSpPr>
          <p:nvPr/>
        </p:nvSpPr>
        <p:spPr>
          <a:xfrm>
            <a:off x="798512" y="1219915"/>
            <a:ext cx="11393488" cy="49113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1460" indent="-251460"/>
            <a:r>
              <a:rPr lang="en-US" sz="2000" dirty="0">
                <a:latin typeface="Calibri" panose="020F0502020204030204" pitchFamily="34" charset="0"/>
                <a:ea typeface="Verdana" panose="020B0604030504040204" pitchFamily="34" charset="0"/>
                <a:cs typeface="Calibri" panose="020F0502020204030204" pitchFamily="34" charset="0"/>
              </a:rPr>
              <a:t>NASA </a:t>
            </a:r>
            <a:r>
              <a:rPr lang="en-US" sz="2000" dirty="0">
                <a:latin typeface="Calibri" panose="020F0502020204030204" pitchFamily="34" charset="0"/>
                <a:ea typeface="Verdana" panose="020B0604030504040204" pitchFamily="34" charset="0"/>
                <a:cs typeface="Calibri" panose="020F0502020204030204" pitchFamily="34" charset="0"/>
                <a:hlinkClick r:id="rId3"/>
              </a:rPr>
              <a:t>ACMAP</a:t>
            </a:r>
            <a:r>
              <a:rPr lang="en-US" sz="2000" dirty="0">
                <a:latin typeface="Calibri" panose="020F0502020204030204" pitchFamily="34" charset="0"/>
                <a:ea typeface="Verdana" panose="020B0604030504040204" pitchFamily="34" charset="0"/>
                <a:cs typeface="Calibri" panose="020F0502020204030204" pitchFamily="34" charset="0"/>
              </a:rPr>
              <a:t> study ongoing; Chicago and NYC in addition to Houston</a:t>
            </a:r>
          </a:p>
          <a:p>
            <a:pPr marL="251460" indent="-251460"/>
            <a:r>
              <a:rPr lang="en-US" sz="2000" dirty="0">
                <a:latin typeface="Calibri" panose="020F0502020204030204" pitchFamily="34" charset="0"/>
                <a:ea typeface="Verdana" panose="020B0604030504040204" pitchFamily="34" charset="0"/>
                <a:cs typeface="Calibri" panose="020F0502020204030204" pitchFamily="34" charset="0"/>
              </a:rPr>
              <a:t>2024-2025 AQRP TEMPO NO</a:t>
            </a:r>
            <a:r>
              <a:rPr lang="en-US" sz="2000" baseline="-25000" dirty="0">
                <a:latin typeface="Calibri" panose="020F0502020204030204" pitchFamily="34" charset="0"/>
                <a:ea typeface="Verdana" panose="020B0604030504040204" pitchFamily="34" charset="0"/>
                <a:cs typeface="Calibri" panose="020F0502020204030204" pitchFamily="34" charset="0"/>
              </a:rPr>
              <a:t>2</a:t>
            </a:r>
            <a:r>
              <a:rPr lang="en-US" sz="2000" dirty="0">
                <a:latin typeface="Calibri" panose="020F0502020204030204" pitchFamily="34" charset="0"/>
                <a:ea typeface="Verdana" panose="020B0604030504040204" pitchFamily="34" charset="0"/>
                <a:cs typeface="Calibri" panose="020F0502020204030204" pitchFamily="34" charset="0"/>
              </a:rPr>
              <a:t> project investigating whether TEMPO can constrain NOx EI as well as GCAS</a:t>
            </a:r>
          </a:p>
          <a:p>
            <a:pPr marL="708660" lvl="1" indent="-251460"/>
            <a:r>
              <a:rPr lang="en-US" sz="2000" dirty="0">
                <a:latin typeface="Calibri" panose="020F0502020204030204" pitchFamily="34" charset="0"/>
                <a:ea typeface="Verdana" panose="020B0604030504040204" pitchFamily="34" charset="0"/>
                <a:cs typeface="Calibri" panose="020F0502020204030204" pitchFamily="34" charset="0"/>
              </a:rPr>
              <a:t>Using </a:t>
            </a:r>
            <a:r>
              <a:rPr lang="en-US" sz="2000" dirty="0" err="1">
                <a:latin typeface="Calibri" panose="020F0502020204030204" pitchFamily="34" charset="0"/>
                <a:ea typeface="Verdana" panose="020B0604030504040204" pitchFamily="34" charset="0"/>
                <a:cs typeface="Calibri" panose="020F0502020204030204" pitchFamily="34" charset="0"/>
              </a:rPr>
              <a:t>CAMx</a:t>
            </a:r>
            <a:r>
              <a:rPr lang="en-US" sz="2000" dirty="0">
                <a:latin typeface="Calibri" panose="020F0502020204030204" pitchFamily="34" charset="0"/>
                <a:ea typeface="Verdana" panose="020B0604030504040204" pitchFamily="34" charset="0"/>
                <a:cs typeface="Calibri" panose="020F0502020204030204" pitchFamily="34" charset="0"/>
              </a:rPr>
              <a:t> NO</a:t>
            </a:r>
            <a:r>
              <a:rPr lang="en-US" sz="2000" baseline="-25000" dirty="0">
                <a:latin typeface="Calibri" panose="020F0502020204030204" pitchFamily="34" charset="0"/>
                <a:ea typeface="Verdana" panose="020B0604030504040204" pitchFamily="34" charset="0"/>
                <a:cs typeface="Calibri" panose="020F0502020204030204" pitchFamily="34" charset="0"/>
              </a:rPr>
              <a:t>2</a:t>
            </a:r>
            <a:r>
              <a:rPr lang="en-US" sz="2000" dirty="0">
                <a:latin typeface="Calibri" panose="020F0502020204030204" pitchFamily="34" charset="0"/>
                <a:ea typeface="Verdana" panose="020B0604030504040204" pitchFamily="34" charset="0"/>
                <a:cs typeface="Calibri" panose="020F0502020204030204" pitchFamily="34" charset="0"/>
              </a:rPr>
              <a:t> tagging by source sector for Aug-Sep 2023 period focused on Texas urban/rural regions</a:t>
            </a:r>
          </a:p>
          <a:p>
            <a:pPr marL="1165860" lvl="2" indent="-251460"/>
            <a:r>
              <a:rPr lang="en-US" dirty="0">
                <a:latin typeface="Calibri" panose="020F0502020204030204" pitchFamily="34" charset="0"/>
                <a:ea typeface="Verdana" panose="020B0604030504040204" pitchFamily="34" charset="0"/>
                <a:cs typeface="Calibri" panose="020F0502020204030204" pitchFamily="34" charset="0"/>
              </a:rPr>
              <a:t>TEMPO/</a:t>
            </a:r>
            <a:r>
              <a:rPr lang="en-US" dirty="0" err="1">
                <a:latin typeface="Calibri" panose="020F0502020204030204" pitchFamily="34" charset="0"/>
                <a:ea typeface="Verdana" panose="020B0604030504040204" pitchFamily="34" charset="0"/>
                <a:cs typeface="Calibri" panose="020F0502020204030204" pitchFamily="34" charset="0"/>
              </a:rPr>
              <a:t>CAMx</a:t>
            </a:r>
            <a:r>
              <a:rPr lang="en-US" dirty="0">
                <a:latin typeface="Calibri" panose="020F0502020204030204" pitchFamily="34" charset="0"/>
                <a:ea typeface="Verdana" panose="020B0604030504040204" pitchFamily="34" charset="0"/>
                <a:cs typeface="Calibri" panose="020F0502020204030204" pitchFamily="34" charset="0"/>
              </a:rPr>
              <a:t> NO</a:t>
            </a:r>
            <a:r>
              <a:rPr lang="en-US" baseline="-25000" dirty="0">
                <a:latin typeface="Calibri" panose="020F0502020204030204" pitchFamily="34" charset="0"/>
                <a:ea typeface="Verdana" panose="020B0604030504040204" pitchFamily="34" charset="0"/>
                <a:cs typeface="Calibri" panose="020F0502020204030204" pitchFamily="34" charset="0"/>
              </a:rPr>
              <a:t>2</a:t>
            </a:r>
            <a:r>
              <a:rPr lang="en-US" dirty="0">
                <a:latin typeface="Calibri" panose="020F0502020204030204" pitchFamily="34" charset="0"/>
                <a:ea typeface="Verdana" panose="020B0604030504040204" pitchFamily="34" charset="0"/>
                <a:cs typeface="Calibri" panose="020F0502020204030204" pitchFamily="34" charset="0"/>
              </a:rPr>
              <a:t> column comparisons (D. Goldberg; GWU)</a:t>
            </a:r>
          </a:p>
          <a:p>
            <a:pPr marL="1165860" lvl="2" indent="-251460"/>
            <a:r>
              <a:rPr lang="en-US" dirty="0">
                <a:latin typeface="Calibri" panose="020F0502020204030204" pitchFamily="34" charset="0"/>
                <a:ea typeface="Verdana" panose="020B0604030504040204" pitchFamily="34" charset="0"/>
                <a:cs typeface="Calibri" panose="020F0502020204030204" pitchFamily="34" charset="0"/>
              </a:rPr>
              <a:t>Apply FD and MLR to TEMPO (B. de Foy; SLU)</a:t>
            </a:r>
          </a:p>
          <a:p>
            <a:pPr marL="708660" lvl="1" indent="-251460"/>
            <a:r>
              <a:rPr lang="en-US" sz="2000" dirty="0">
                <a:latin typeface="Calibri" panose="020F0502020204030204" pitchFamily="34" charset="0"/>
                <a:ea typeface="Verdana" panose="020B0604030504040204" pitchFamily="34" charset="0"/>
                <a:cs typeface="Calibri" panose="020F0502020204030204" pitchFamily="34" charset="0"/>
              </a:rPr>
              <a:t>TEMPO drawbacks/benefits</a:t>
            </a:r>
          </a:p>
          <a:p>
            <a:pPr marL="1165860" lvl="2" indent="-251460"/>
            <a:r>
              <a:rPr lang="en-US" dirty="0">
                <a:latin typeface="Calibri" panose="020F0502020204030204" pitchFamily="34" charset="0"/>
                <a:ea typeface="Verdana" panose="020B0604030504040204" pitchFamily="34" charset="0"/>
                <a:cs typeface="Calibri" panose="020F0502020204030204" pitchFamily="34" charset="0"/>
              </a:rPr>
              <a:t>Lower resolution (2.0 x 4.5 km</a:t>
            </a:r>
            <a:r>
              <a:rPr lang="en-US" baseline="30000" dirty="0">
                <a:latin typeface="Calibri" panose="020F0502020204030204" pitchFamily="34" charset="0"/>
                <a:ea typeface="Verdana" panose="020B0604030504040204" pitchFamily="34" charset="0"/>
                <a:cs typeface="Calibri" panose="020F0502020204030204" pitchFamily="34" charset="0"/>
              </a:rPr>
              <a:t>2</a:t>
            </a:r>
            <a:r>
              <a:rPr lang="en-US" dirty="0">
                <a:latin typeface="Calibri" panose="020F0502020204030204" pitchFamily="34" charset="0"/>
                <a:ea typeface="Verdana" panose="020B0604030504040204" pitchFamily="34" charset="0"/>
                <a:cs typeface="Calibri" panose="020F0502020204030204" pitchFamily="34" charset="0"/>
              </a:rPr>
              <a:t>) compared to GCAS (250 x 560 m</a:t>
            </a:r>
            <a:r>
              <a:rPr lang="en-US" baseline="30000" dirty="0">
                <a:latin typeface="Calibri" panose="020F0502020204030204" pitchFamily="34" charset="0"/>
                <a:ea typeface="Verdana" panose="020B0604030504040204" pitchFamily="34" charset="0"/>
                <a:cs typeface="Calibri" panose="020F0502020204030204" pitchFamily="34" charset="0"/>
              </a:rPr>
              <a:t>2</a:t>
            </a:r>
            <a:r>
              <a:rPr lang="en-US" dirty="0">
                <a:latin typeface="Calibri" panose="020F0502020204030204" pitchFamily="34" charset="0"/>
                <a:ea typeface="Verdana" panose="020B0604030504040204" pitchFamily="34" charset="0"/>
                <a:cs typeface="Calibri" panose="020F0502020204030204" pitchFamily="34" charset="0"/>
              </a:rPr>
              <a:t>)</a:t>
            </a:r>
          </a:p>
          <a:p>
            <a:pPr marL="1165860" lvl="2" indent="-251460"/>
            <a:r>
              <a:rPr lang="en-US" dirty="0">
                <a:latin typeface="Calibri" panose="020F0502020204030204" pitchFamily="34" charset="0"/>
                <a:ea typeface="Verdana" panose="020B0604030504040204" pitchFamily="34" charset="0"/>
                <a:cs typeface="Calibri" panose="020F0502020204030204" pitchFamily="34" charset="0"/>
              </a:rPr>
              <a:t>Hourly data (daylight hours) over more days than GCAS</a:t>
            </a:r>
          </a:p>
          <a:p>
            <a:pPr marL="1165860" lvl="2" indent="-251460"/>
            <a:r>
              <a:rPr lang="en-US" dirty="0">
                <a:latin typeface="Calibri" panose="020F0502020204030204" pitchFamily="34" charset="0"/>
                <a:ea typeface="Verdana" panose="020B0604030504040204" pitchFamily="34" charset="0"/>
                <a:cs typeface="Calibri" panose="020F0502020204030204" pitchFamily="34" charset="0"/>
              </a:rPr>
              <a:t>Sub-hourly data over Texas available for some September 2023 days</a:t>
            </a:r>
          </a:p>
        </p:txBody>
      </p:sp>
      <p:sp>
        <p:nvSpPr>
          <p:cNvPr id="2" name="Slide Number Placeholder 1">
            <a:extLst>
              <a:ext uri="{FF2B5EF4-FFF2-40B4-BE49-F238E27FC236}">
                <a16:creationId xmlns:a16="http://schemas.microsoft.com/office/drawing/2014/main" id="{73C8E6FD-BE23-A010-EC73-83739C21C094}"/>
              </a:ext>
            </a:extLst>
          </p:cNvPr>
          <p:cNvSpPr>
            <a:spLocks noGrp="1"/>
          </p:cNvSpPr>
          <p:nvPr>
            <p:ph type="sldNum" sz="quarter" idx="12"/>
          </p:nvPr>
        </p:nvSpPr>
        <p:spPr/>
        <p:txBody>
          <a:bodyPr/>
          <a:lstStyle/>
          <a:p>
            <a:fld id="{23AA811B-2EBD-4900-905E-5BE206449611}" type="slidenum">
              <a:rPr lang="en-GB" smtClean="0"/>
              <a:pPr/>
              <a:t>13</a:t>
            </a:fld>
            <a:endParaRPr lang="en-GB" dirty="0"/>
          </a:p>
        </p:txBody>
      </p:sp>
      <p:sp>
        <p:nvSpPr>
          <p:cNvPr id="8" name="Content Placeholder 7">
            <a:extLst>
              <a:ext uri="{FF2B5EF4-FFF2-40B4-BE49-F238E27FC236}">
                <a16:creationId xmlns:a16="http://schemas.microsoft.com/office/drawing/2014/main" id="{A250EFBA-68B6-417C-ACD2-AB81B5E31476}"/>
              </a:ext>
            </a:extLst>
          </p:cNvPr>
          <p:cNvSpPr>
            <a:spLocks noGrp="1"/>
          </p:cNvSpPr>
          <p:nvPr>
            <p:ph idx="1"/>
          </p:nvPr>
        </p:nvSpPr>
        <p:spPr>
          <a:xfrm>
            <a:off x="798512" y="4813433"/>
            <a:ext cx="9426633" cy="1129688"/>
          </a:xfrm>
        </p:spPr>
        <p:txBody>
          <a:bodyPr/>
          <a:lstStyle/>
          <a:p>
            <a:pPr marL="0" indent="0">
              <a:spcAft>
                <a:spcPts val="1200"/>
              </a:spcAft>
              <a:buNone/>
            </a:pPr>
            <a:r>
              <a:rPr lang="en-US" sz="1800" dirty="0"/>
              <a:t>Contact:</a:t>
            </a:r>
          </a:p>
          <a:p>
            <a:pPr>
              <a:spcAft>
                <a:spcPts val="1200"/>
              </a:spcAft>
            </a:pPr>
            <a:r>
              <a:rPr lang="en-US" sz="1800" dirty="0"/>
              <a:t>Jeremiah Johnson </a:t>
            </a:r>
            <a:r>
              <a:rPr lang="en-US" sz="1800" dirty="0">
                <a:hlinkClick r:id="rId4"/>
              </a:rPr>
              <a:t>JJ</a:t>
            </a:r>
            <a:r>
              <a:rPr lang="en-US" sz="1800" dirty="0">
                <a:hlinkClick r:id="rId5"/>
              </a:rPr>
              <a:t>ohnson@ramboll.com</a:t>
            </a:r>
            <a:endParaRPr lang="en-US" sz="1800" dirty="0"/>
          </a:p>
        </p:txBody>
      </p:sp>
    </p:spTree>
    <p:extLst>
      <p:ext uri="{BB962C8B-B14F-4D97-AF65-F5344CB8AC3E}">
        <p14:creationId xmlns:p14="http://schemas.microsoft.com/office/powerpoint/2010/main" val="104055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39E727-D0F7-4509-9BF4-A0D6DEC5F5E6}"/>
              </a:ext>
            </a:extLst>
          </p:cNvPr>
          <p:cNvSpPr>
            <a:spLocks noGrp="1"/>
          </p:cNvSpPr>
          <p:nvPr>
            <p:ph idx="1"/>
          </p:nvPr>
        </p:nvSpPr>
        <p:spPr>
          <a:xfrm>
            <a:off x="647700" y="1828800"/>
            <a:ext cx="11185500" cy="4294800"/>
          </a:xfrm>
        </p:spPr>
        <p:txBody>
          <a:bodyPr/>
          <a:lstStyle/>
          <a:p>
            <a:pPr marL="461871" indent="-461871">
              <a:buNone/>
            </a:pPr>
            <a:r>
              <a:rPr lang="en-US" sz="2000" dirty="0">
                <a:latin typeface="Calibri" panose="020F0502020204030204" pitchFamily="34" charset="0"/>
                <a:cs typeface="Calibri" panose="020F0502020204030204" pitchFamily="34" charset="0"/>
              </a:rPr>
              <a:t>Goldberg, D.L., de Foy, B., Nawaz, M. O., Johnson, J., Yarwood, G., and Judd, L., 2024. Quantifying NOx Emission Sources in Houston, Texas Using Remote Sensing Aircraft Measurements and Source Apportionment Regression Models. </a:t>
            </a:r>
            <a:r>
              <a:rPr lang="en-US" sz="2000" dirty="0">
                <a:latin typeface="Calibri" panose="020F0502020204030204" pitchFamily="34" charset="0"/>
                <a:cs typeface="Calibri" panose="020F0502020204030204" pitchFamily="34" charset="0"/>
                <a:hlinkClick r:id="rId2"/>
              </a:rPr>
              <a:t>h</a:t>
            </a:r>
            <a:r>
              <a:rPr lang="en-US" sz="2000" dirty="0">
                <a:effectLst/>
                <a:latin typeface="Calibri" panose="020F0502020204030204" pitchFamily="34" charset="0"/>
                <a:cs typeface="Calibri" panose="020F0502020204030204" pitchFamily="34" charset="0"/>
                <a:hlinkClick r:id="rId2"/>
              </a:rPr>
              <a:t>ttps://pubs.acs.org/doi/10.1021/acsestair.4c00097</a:t>
            </a:r>
            <a:r>
              <a:rPr lang="en-US" sz="2000" dirty="0">
                <a:effectLst/>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 </a:t>
            </a:r>
          </a:p>
          <a:p>
            <a:pPr marL="461871" indent="-461871">
              <a:buNone/>
            </a:pPr>
            <a:r>
              <a:rPr lang="en-US" sz="2000" dirty="0">
                <a:latin typeface="Calibri" panose="020F0502020204030204" pitchFamily="34" charset="0"/>
                <a:cs typeface="Calibri" panose="020F0502020204030204" pitchFamily="34" charset="0"/>
              </a:rPr>
              <a:t>Nawaz, M. O., Johnson, J., Yarwood, G., de Foy, B., Judd, L. M., and Goldberg, D. L.: An intercomparison of satellite, airborne, and ground-level observations with WRF-</a:t>
            </a:r>
            <a:r>
              <a:rPr lang="en-US" sz="2000" dirty="0" err="1">
                <a:latin typeface="Calibri" panose="020F0502020204030204" pitchFamily="34" charset="0"/>
                <a:cs typeface="Calibri" panose="020F0502020204030204" pitchFamily="34" charset="0"/>
              </a:rPr>
              <a:t>CAMx</a:t>
            </a:r>
            <a:r>
              <a:rPr lang="en-US" sz="2000" dirty="0">
                <a:latin typeface="Calibri" panose="020F0502020204030204" pitchFamily="34" charset="0"/>
                <a:cs typeface="Calibri" panose="020F0502020204030204" pitchFamily="34" charset="0"/>
              </a:rPr>
              <a:t> simulations of NO</a:t>
            </a:r>
            <a:r>
              <a:rPr lang="en-US" sz="2000" baseline="-25000"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 columns over Houston, TX during the September 2021 TRACER-AQ campaign, Atmospheric Chemistry and Physics, 24(11), pp.6719-6741. </a:t>
            </a:r>
            <a:r>
              <a:rPr lang="en-US" sz="2000" dirty="0">
                <a:latin typeface="Calibri" panose="020F0502020204030204" pitchFamily="34" charset="0"/>
                <a:cs typeface="Calibri" panose="020F0502020204030204" pitchFamily="34" charset="0"/>
                <a:hlinkClick r:id="rId3"/>
              </a:rPr>
              <a:t>https://doi.org/10.5194/acp-24-6719-2024</a:t>
            </a:r>
            <a:r>
              <a:rPr lang="en-US" sz="2000" dirty="0">
                <a:latin typeface="Calibri" panose="020F0502020204030204" pitchFamily="34" charset="0"/>
                <a:cs typeface="Calibri" panose="020F0502020204030204" pitchFamily="34" charset="0"/>
              </a:rPr>
              <a:t> </a:t>
            </a:r>
          </a:p>
          <a:p>
            <a:pPr marL="461871" indent="-461871">
              <a:buNone/>
            </a:pPr>
            <a:endParaRPr lang="en-US" sz="1200" dirty="0"/>
          </a:p>
        </p:txBody>
      </p:sp>
      <p:sp>
        <p:nvSpPr>
          <p:cNvPr id="4" name="Slide Number Placeholder 3">
            <a:extLst>
              <a:ext uri="{FF2B5EF4-FFF2-40B4-BE49-F238E27FC236}">
                <a16:creationId xmlns:a16="http://schemas.microsoft.com/office/drawing/2014/main" id="{CB623FF8-BFE5-4528-8DA7-F0805C9A5238}"/>
              </a:ext>
            </a:extLst>
          </p:cNvPr>
          <p:cNvSpPr>
            <a:spLocks noGrp="1"/>
          </p:cNvSpPr>
          <p:nvPr>
            <p:ph type="sldNum" sz="quarter" idx="10"/>
          </p:nvPr>
        </p:nvSpPr>
        <p:spPr/>
        <p:txBody>
          <a:bodyPr/>
          <a:lstStyle/>
          <a:p>
            <a:fld id="{31421AFA-3AE7-4CEA-BC9B-447859BED57B}" type="slidenum">
              <a:rPr lang="en-GB" smtClean="0"/>
              <a:pPr/>
              <a:t>14</a:t>
            </a:fld>
            <a:endParaRPr lang="en-GB" dirty="0"/>
          </a:p>
        </p:txBody>
      </p:sp>
      <p:sp>
        <p:nvSpPr>
          <p:cNvPr id="5" name="Title 1">
            <a:extLst>
              <a:ext uri="{FF2B5EF4-FFF2-40B4-BE49-F238E27FC236}">
                <a16:creationId xmlns:a16="http://schemas.microsoft.com/office/drawing/2014/main" id="{8360578E-19B2-25CC-02DA-E4F29154482D}"/>
              </a:ext>
            </a:extLst>
          </p:cNvPr>
          <p:cNvSpPr txBox="1">
            <a:spLocks/>
          </p:cNvSpPr>
          <p:nvPr/>
        </p:nvSpPr>
        <p:spPr>
          <a:xfrm>
            <a:off x="548640" y="365760"/>
            <a:ext cx="9426633" cy="1325563"/>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2800" kern="1200">
                <a:solidFill>
                  <a:schemeClr val="tx2"/>
                </a:solidFill>
                <a:latin typeface="+mj-lt"/>
                <a:ea typeface="+mj-ea"/>
                <a:cs typeface="+mj-cs"/>
              </a:defRPr>
            </a:lvl1pPr>
          </a:lstStyle>
          <a:p>
            <a:r>
              <a:rPr lang="en-US" b="1" dirty="0">
                <a:cs typeface="Arial"/>
              </a:rPr>
              <a:t>References</a:t>
            </a:r>
          </a:p>
        </p:txBody>
      </p:sp>
    </p:spTree>
    <p:extLst>
      <p:ext uri="{BB962C8B-B14F-4D97-AF65-F5344CB8AC3E}">
        <p14:creationId xmlns:p14="http://schemas.microsoft.com/office/powerpoint/2010/main" val="1036426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CBFD2-5B3D-4B08-9686-2EBADD553809}"/>
              </a:ext>
            </a:extLst>
          </p:cNvPr>
          <p:cNvSpPr>
            <a:spLocks noGrp="1"/>
          </p:cNvSpPr>
          <p:nvPr>
            <p:ph type="title"/>
          </p:nvPr>
        </p:nvSpPr>
        <p:spPr>
          <a:xfrm>
            <a:off x="548640" y="365760"/>
            <a:ext cx="9426633" cy="729671"/>
          </a:xfrm>
        </p:spPr>
        <p:txBody>
          <a:bodyPr lIns="91440" tIns="45720" rIns="91440" bIns="45720" anchor="t"/>
          <a:lstStyle/>
          <a:p>
            <a:r>
              <a:rPr lang="en-GB" b="1" dirty="0"/>
              <a:t>Motivation</a:t>
            </a:r>
            <a:endParaRPr lang="en-US" b="1" dirty="0">
              <a:cs typeface="Arial"/>
            </a:endParaRPr>
          </a:p>
        </p:txBody>
      </p:sp>
      <p:sp>
        <p:nvSpPr>
          <p:cNvPr id="6" name="Slide Number Placeholder 3">
            <a:extLst>
              <a:ext uri="{FF2B5EF4-FFF2-40B4-BE49-F238E27FC236}">
                <a16:creationId xmlns:a16="http://schemas.microsoft.com/office/drawing/2014/main" id="{717C755E-A9CB-5797-814B-DC69B11FADE3}"/>
              </a:ext>
            </a:extLst>
          </p:cNvPr>
          <p:cNvSpPr>
            <a:spLocks noGrp="1"/>
          </p:cNvSpPr>
          <p:nvPr>
            <p:ph type="sldNum" sz="quarter" idx="12"/>
          </p:nvPr>
        </p:nvSpPr>
        <p:spPr>
          <a:xfrm>
            <a:off x="8610600" y="6356350"/>
            <a:ext cx="2743200" cy="365125"/>
          </a:xfrm>
        </p:spPr>
        <p:txBody>
          <a:bodyPr/>
          <a:lstStyle/>
          <a:p>
            <a:fld id="{25F8AD15-A4DC-4D1E-BD11-A7AB2F0D572B}" type="slidenum">
              <a:rPr lang="en-US" smtClean="0"/>
              <a:t>2</a:t>
            </a:fld>
            <a:endParaRPr lang="en-US"/>
          </a:p>
        </p:txBody>
      </p:sp>
      <p:pic>
        <p:nvPicPr>
          <p:cNvPr id="8" name="Picture 7">
            <a:extLst>
              <a:ext uri="{FF2B5EF4-FFF2-40B4-BE49-F238E27FC236}">
                <a16:creationId xmlns:a16="http://schemas.microsoft.com/office/drawing/2014/main" id="{10F1855A-6631-E639-0797-70A73E6386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2474" y="3429000"/>
            <a:ext cx="7258050" cy="3351848"/>
          </a:xfrm>
          <a:prstGeom prst="rect">
            <a:avLst/>
          </a:prstGeom>
        </p:spPr>
      </p:pic>
      <p:sp>
        <p:nvSpPr>
          <p:cNvPr id="9" name="TextBox 8">
            <a:extLst>
              <a:ext uri="{FF2B5EF4-FFF2-40B4-BE49-F238E27FC236}">
                <a16:creationId xmlns:a16="http://schemas.microsoft.com/office/drawing/2014/main" id="{8A24567F-3F51-46F7-5D94-2A2F312CF7E2}"/>
              </a:ext>
            </a:extLst>
          </p:cNvPr>
          <p:cNvSpPr txBox="1"/>
          <p:nvPr/>
        </p:nvSpPr>
        <p:spPr>
          <a:xfrm>
            <a:off x="41476" y="1165968"/>
            <a:ext cx="4850998" cy="1323439"/>
          </a:xfrm>
          <a:prstGeom prst="rect">
            <a:avLst/>
          </a:prstGeom>
          <a:noFill/>
          <a:ln w="25400">
            <a:solidFill>
              <a:srgbClr val="00B0F0"/>
            </a:solidFill>
          </a:ln>
        </p:spPr>
        <p:txBody>
          <a:bodyPr wrap="square" rtlCol="0">
            <a:spAutoFit/>
          </a:bodyPr>
          <a:lstStyle/>
          <a:p>
            <a:pPr algn="ctr">
              <a:spcAft>
                <a:spcPts val="600"/>
              </a:spcAft>
            </a:pPr>
            <a:r>
              <a:rPr lang="en-US" sz="2000" b="1" dirty="0">
                <a:latin typeface="Calibri" panose="020F0502020204030204" pitchFamily="34" charset="0"/>
                <a:cs typeface="Calibri" panose="020F0502020204030204" pitchFamily="34" charset="0"/>
              </a:rPr>
              <a:t>The high spatial resolution (250 x 560 m</a:t>
            </a:r>
            <a:r>
              <a:rPr lang="en-US" sz="2000" b="1" baseline="30000" dirty="0">
                <a:latin typeface="Calibri" panose="020F0502020204030204" pitchFamily="34" charset="0"/>
                <a:cs typeface="Calibri" panose="020F0502020204030204" pitchFamily="34" charset="0"/>
              </a:rPr>
              <a:t>2</a:t>
            </a:r>
            <a:r>
              <a:rPr lang="en-US" sz="2000" b="1" dirty="0">
                <a:latin typeface="Calibri" panose="020F0502020204030204" pitchFamily="34" charset="0"/>
                <a:cs typeface="Calibri" panose="020F0502020204030204" pitchFamily="34" charset="0"/>
              </a:rPr>
              <a:t>) of Geostationary Coastal and air pollution events Airborne Simulator (GCAS) </a:t>
            </a:r>
            <a:r>
              <a:rPr lang="en-US" sz="2000" b="1" i="1" dirty="0">
                <a:latin typeface="Calibri" panose="020F0502020204030204" pitchFamily="34" charset="0"/>
                <a:cs typeface="Calibri" panose="020F0502020204030204" pitchFamily="34" charset="0"/>
              </a:rPr>
              <a:t>provides a unique ability to understand NO</a:t>
            </a:r>
            <a:r>
              <a:rPr lang="en-US" sz="2000" b="1" i="1" baseline="-25000" dirty="0">
                <a:latin typeface="Calibri" panose="020F0502020204030204" pitchFamily="34" charset="0"/>
                <a:cs typeface="Calibri" panose="020F0502020204030204" pitchFamily="34" charset="0"/>
              </a:rPr>
              <a:t>2  </a:t>
            </a:r>
            <a:r>
              <a:rPr lang="en-US" sz="2000" b="1" i="1" dirty="0">
                <a:latin typeface="Calibri" panose="020F0502020204030204" pitchFamily="34" charset="0"/>
                <a:cs typeface="Calibri" panose="020F0502020204030204" pitchFamily="34" charset="0"/>
              </a:rPr>
              <a:t>sources</a:t>
            </a:r>
          </a:p>
        </p:txBody>
      </p:sp>
      <p:sp>
        <p:nvSpPr>
          <p:cNvPr id="10" name="TextBox 9">
            <a:extLst>
              <a:ext uri="{FF2B5EF4-FFF2-40B4-BE49-F238E27FC236}">
                <a16:creationId xmlns:a16="http://schemas.microsoft.com/office/drawing/2014/main" id="{1BAE0B40-4013-1CE4-4ABD-ED8838EAAE3A}"/>
              </a:ext>
            </a:extLst>
          </p:cNvPr>
          <p:cNvSpPr txBox="1"/>
          <p:nvPr/>
        </p:nvSpPr>
        <p:spPr>
          <a:xfrm>
            <a:off x="41476" y="3035781"/>
            <a:ext cx="5394682"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u="none" strike="noStrike" kern="1200" dirty="0">
                <a:solidFill>
                  <a:schemeClr val="tx1"/>
                </a:solidFill>
                <a:effectLst/>
                <a:latin typeface="Calibri" panose="020F0502020204030204" pitchFamily="34" charset="0"/>
                <a:cs typeface="Calibri" panose="020F0502020204030204" pitchFamily="34" charset="0"/>
              </a:rPr>
              <a:t>Goal: </a:t>
            </a:r>
            <a:r>
              <a:rPr lang="en-US" sz="2000" i="0" u="none" strike="noStrike" kern="1200" dirty="0">
                <a:solidFill>
                  <a:schemeClr val="tx1"/>
                </a:solidFill>
                <a:effectLst/>
                <a:latin typeface="Calibri" panose="020F0502020204030204" pitchFamily="34" charset="0"/>
                <a:cs typeface="Calibri" panose="020F0502020204030204" pitchFamily="34" charset="0"/>
              </a:rPr>
              <a:t>To b</a:t>
            </a:r>
            <a:r>
              <a:rPr lang="en-US" sz="2000" dirty="0">
                <a:latin typeface="Calibri" panose="020F0502020204030204" pitchFamily="34" charset="0"/>
                <a:cs typeface="Calibri" panose="020F0502020204030204" pitchFamily="34" charset="0"/>
              </a:rPr>
              <a:t>etter understand the </a:t>
            </a:r>
            <a:r>
              <a:rPr lang="en-US" sz="2000" b="1" dirty="0">
                <a:solidFill>
                  <a:srgbClr val="00B0F0"/>
                </a:solidFill>
                <a:latin typeface="Calibri" panose="020F0502020204030204" pitchFamily="34" charset="0"/>
                <a:cs typeface="Calibri" panose="020F0502020204030204" pitchFamily="34" charset="0"/>
              </a:rPr>
              <a:t>sector-specific</a:t>
            </a:r>
            <a:r>
              <a:rPr lang="en-US" sz="2000" dirty="0">
                <a:latin typeface="Calibri" panose="020F0502020204030204" pitchFamily="34" charset="0"/>
                <a:cs typeface="Calibri" panose="020F0502020204030204" pitchFamily="34" charset="0"/>
              </a:rPr>
              <a:t> NO</a:t>
            </a:r>
            <a:r>
              <a:rPr lang="en-US" sz="2000" baseline="-25000" dirty="0">
                <a:latin typeface="Calibri" panose="020F0502020204030204" pitchFamily="34" charset="0"/>
                <a:cs typeface="Calibri" panose="020F0502020204030204" pitchFamily="34" charset="0"/>
              </a:rPr>
              <a:t>X</a:t>
            </a:r>
            <a:r>
              <a:rPr lang="en-US" sz="2000" dirty="0">
                <a:latin typeface="Calibri" panose="020F0502020204030204" pitchFamily="34" charset="0"/>
                <a:cs typeface="Calibri" panose="020F0502020204030204" pitchFamily="34" charset="0"/>
              </a:rPr>
              <a:t> emissions in Houston during TRACER-AQ September 2021 field campaign using a combination of:</a:t>
            </a:r>
          </a:p>
          <a:p>
            <a:pPr marL="342900" indent="-342900">
              <a:buFont typeface="Arial" panose="020B0604020202020204" pitchFamily="34" charset="0"/>
              <a:buChar char="•"/>
              <a:defRPr/>
            </a:pPr>
            <a:r>
              <a:rPr lang="en-US" sz="2000" dirty="0">
                <a:latin typeface="Calibri" panose="020F0502020204030204" pitchFamily="34" charset="0"/>
                <a:cs typeface="Calibri" panose="020F0502020204030204" pitchFamily="34" charset="0"/>
              </a:rPr>
              <a:t>Aircraft observations (GCAS at ~8.5 km)</a:t>
            </a:r>
          </a:p>
          <a:p>
            <a:pPr marL="342900" indent="-342900">
              <a:buFont typeface="Arial" panose="020B0604020202020204" pitchFamily="34" charset="0"/>
              <a:buChar char="•"/>
              <a:defRPr/>
            </a:pPr>
            <a:r>
              <a:rPr lang="en-US" sz="2000" dirty="0">
                <a:latin typeface="Calibri" panose="020F0502020204030204" pitchFamily="34" charset="0"/>
                <a:cs typeface="Calibri" panose="020F0502020204030204" pitchFamily="34" charset="0"/>
              </a:rPr>
              <a:t>Satellite data (TROPOMI at ~800 km) </a:t>
            </a:r>
          </a:p>
          <a:p>
            <a:pPr marL="342900" indent="-342900">
              <a:buFont typeface="Arial" panose="020B0604020202020204" pitchFamily="34" charset="0"/>
              <a:buChar char="•"/>
              <a:defRPr/>
            </a:pPr>
            <a:r>
              <a:rPr lang="en-US" sz="2000" dirty="0">
                <a:latin typeface="Calibri" panose="020F0502020204030204" pitchFamily="34" charset="0"/>
                <a:cs typeface="Calibri" panose="020F0502020204030204" pitchFamily="34" charset="0"/>
              </a:rPr>
              <a:t>Ground measurements </a:t>
            </a:r>
          </a:p>
          <a:p>
            <a:pPr marL="342900" indent="-342900">
              <a:buFont typeface="Arial" panose="020B0604020202020204" pitchFamily="34" charset="0"/>
              <a:buChar char="•"/>
              <a:defRPr/>
            </a:pPr>
            <a:r>
              <a:rPr lang="en-US" sz="2000" b="1" dirty="0">
                <a:solidFill>
                  <a:srgbClr val="00B0F0"/>
                </a:solidFill>
                <a:latin typeface="Calibri" panose="020F0502020204030204" pitchFamily="34" charset="0"/>
                <a:cs typeface="Calibri" panose="020F0502020204030204" pitchFamily="34" charset="0"/>
              </a:rPr>
              <a:t>Hi-res </a:t>
            </a:r>
            <a:r>
              <a:rPr lang="en-US" sz="2000" b="1" dirty="0" err="1">
                <a:solidFill>
                  <a:srgbClr val="00B0F0"/>
                </a:solidFill>
                <a:latin typeface="Calibri" panose="020F0502020204030204" pitchFamily="34" charset="0"/>
                <a:cs typeface="Calibri" panose="020F0502020204030204" pitchFamily="34" charset="0"/>
              </a:rPr>
              <a:t>CAMx</a:t>
            </a:r>
            <a:r>
              <a:rPr lang="en-US" sz="2000" b="1" dirty="0">
                <a:solidFill>
                  <a:srgbClr val="00B0F0"/>
                </a:solidFill>
                <a:latin typeface="Calibri" panose="020F0502020204030204" pitchFamily="34" charset="0"/>
                <a:cs typeface="Calibri" panose="020F0502020204030204" pitchFamily="34" charset="0"/>
              </a:rPr>
              <a:t> with source apportionment</a:t>
            </a:r>
          </a:p>
        </p:txBody>
      </p:sp>
      <p:sp>
        <p:nvSpPr>
          <p:cNvPr id="13" name="TextBox 12">
            <a:extLst>
              <a:ext uri="{FF2B5EF4-FFF2-40B4-BE49-F238E27FC236}">
                <a16:creationId xmlns:a16="http://schemas.microsoft.com/office/drawing/2014/main" id="{17F4D79B-B635-91E7-42BD-33FABC39B7FF}"/>
              </a:ext>
            </a:extLst>
          </p:cNvPr>
          <p:cNvSpPr txBox="1"/>
          <p:nvPr/>
        </p:nvSpPr>
        <p:spPr>
          <a:xfrm>
            <a:off x="1416818" y="6136700"/>
            <a:ext cx="3494468" cy="584775"/>
          </a:xfrm>
          <a:prstGeom prst="rect">
            <a:avLst/>
          </a:prstGeom>
          <a:noFill/>
        </p:spPr>
        <p:txBody>
          <a:bodyPr wrap="square" rtlCol="0">
            <a:spAutoFit/>
          </a:bodyPr>
          <a:lstStyle/>
          <a:p>
            <a:pPr algn="ctr"/>
            <a:r>
              <a:rPr lang="en-US" sz="1600" b="1" dirty="0" err="1">
                <a:latin typeface="Calibri" panose="020F0502020204030204" pitchFamily="34" charset="0"/>
                <a:cs typeface="Calibri" panose="020F0502020204030204" pitchFamily="34" charset="0"/>
              </a:rPr>
              <a:t>CAMx</a:t>
            </a:r>
            <a:r>
              <a:rPr lang="en-US" sz="1600" b="1" dirty="0">
                <a:latin typeface="Calibri" panose="020F0502020204030204" pitchFamily="34" charset="0"/>
                <a:cs typeface="Calibri" panose="020F0502020204030204" pitchFamily="34" charset="0"/>
              </a:rPr>
              <a:t> </a:t>
            </a:r>
            <a:r>
              <a:rPr lang="en-US" sz="1600" b="1" dirty="0">
                <a:solidFill>
                  <a:srgbClr val="00B0F0"/>
                </a:solidFill>
                <a:latin typeface="Calibri" panose="020F0502020204030204" pitchFamily="34" charset="0"/>
                <a:cs typeface="Calibri" panose="020F0502020204030204" pitchFamily="34" charset="0"/>
              </a:rPr>
              <a:t>444 m</a:t>
            </a:r>
            <a:r>
              <a:rPr lang="en-US" sz="1600" b="1" dirty="0">
                <a:latin typeface="Calibri" panose="020F0502020204030204" pitchFamily="34" charset="0"/>
                <a:cs typeface="Calibri" panose="020F0502020204030204" pitchFamily="34" charset="0"/>
              </a:rPr>
              <a:t> Hourly Tagged Surface Layer NO</a:t>
            </a:r>
            <a:r>
              <a:rPr lang="en-US" sz="1600" b="1" baseline="-25000" dirty="0">
                <a:latin typeface="Calibri" panose="020F0502020204030204" pitchFamily="34" charset="0"/>
                <a:cs typeface="Calibri" panose="020F0502020204030204" pitchFamily="34" charset="0"/>
              </a:rPr>
              <a:t>2</a:t>
            </a:r>
            <a:r>
              <a:rPr lang="en-US" sz="1600" b="1" dirty="0">
                <a:latin typeface="Calibri" panose="020F0502020204030204" pitchFamily="34" charset="0"/>
                <a:cs typeface="Calibri" panose="020F0502020204030204" pitchFamily="34" charset="0"/>
              </a:rPr>
              <a:t> Contributions: Sep 8, 2021</a:t>
            </a:r>
          </a:p>
        </p:txBody>
      </p:sp>
      <p:pic>
        <p:nvPicPr>
          <p:cNvPr id="15" name="Picture 14">
            <a:extLst>
              <a:ext uri="{FF2B5EF4-FFF2-40B4-BE49-F238E27FC236}">
                <a16:creationId xmlns:a16="http://schemas.microsoft.com/office/drawing/2014/main" id="{8D373D10-ADAA-8BC5-E565-C1AA684C2D6E}"/>
              </a:ext>
            </a:extLst>
          </p:cNvPr>
          <p:cNvPicPr>
            <a:picLocks noChangeAspect="1"/>
          </p:cNvPicPr>
          <p:nvPr/>
        </p:nvPicPr>
        <p:blipFill>
          <a:blip r:embed="rId3"/>
          <a:stretch>
            <a:fillRect/>
          </a:stretch>
        </p:blipFill>
        <p:spPr>
          <a:xfrm>
            <a:off x="5283604" y="791971"/>
            <a:ext cx="6674834" cy="2547271"/>
          </a:xfrm>
          <a:prstGeom prst="rect">
            <a:avLst/>
          </a:prstGeom>
        </p:spPr>
      </p:pic>
      <p:sp>
        <p:nvSpPr>
          <p:cNvPr id="17" name="TextBox 16">
            <a:extLst>
              <a:ext uri="{FF2B5EF4-FFF2-40B4-BE49-F238E27FC236}">
                <a16:creationId xmlns:a16="http://schemas.microsoft.com/office/drawing/2014/main" id="{BDE0B340-24D7-F6A1-FAF1-2850FCBE4D09}"/>
              </a:ext>
            </a:extLst>
          </p:cNvPr>
          <p:cNvSpPr txBox="1"/>
          <p:nvPr/>
        </p:nvSpPr>
        <p:spPr>
          <a:xfrm>
            <a:off x="10171122" y="3107122"/>
            <a:ext cx="1814133" cy="276999"/>
          </a:xfrm>
          <a:prstGeom prst="rect">
            <a:avLst/>
          </a:prstGeom>
          <a:noFill/>
        </p:spPr>
        <p:txBody>
          <a:bodyPr wrap="square">
            <a:spAutoFit/>
          </a:bodyPr>
          <a:lstStyle/>
          <a:p>
            <a:r>
              <a:rPr lang="en-US" sz="1200" dirty="0">
                <a:hlinkClick r:id="rId4">
                  <a:extLst>
                    <a:ext uri="{A12FA001-AC4F-418D-AE19-62706E023703}">
                      <ahyp:hlinkClr xmlns:ahyp="http://schemas.microsoft.com/office/drawing/2018/hyperlinkcolor" val="tx"/>
                    </a:ext>
                  </a:extLst>
                </a:hlinkClick>
              </a:rPr>
              <a:t>Goldberg et al., 2024</a:t>
            </a:r>
            <a:r>
              <a:rPr lang="en-US" sz="1200" dirty="0"/>
              <a:t> </a:t>
            </a:r>
          </a:p>
        </p:txBody>
      </p:sp>
      <p:sp>
        <p:nvSpPr>
          <p:cNvPr id="21" name="TextBox 20">
            <a:extLst>
              <a:ext uri="{FF2B5EF4-FFF2-40B4-BE49-F238E27FC236}">
                <a16:creationId xmlns:a16="http://schemas.microsoft.com/office/drawing/2014/main" id="{DF1BDE9C-3872-4085-2161-6F6D19BC8CC5}"/>
              </a:ext>
            </a:extLst>
          </p:cNvPr>
          <p:cNvSpPr txBox="1"/>
          <p:nvPr/>
        </p:nvSpPr>
        <p:spPr>
          <a:xfrm>
            <a:off x="6340274" y="545750"/>
            <a:ext cx="1181100" cy="246221"/>
          </a:xfrm>
          <a:prstGeom prst="rect">
            <a:avLst/>
          </a:prstGeom>
          <a:noFill/>
        </p:spPr>
        <p:txBody>
          <a:bodyPr wrap="square" lIns="0" tIns="0" rIns="0" bIns="0" rtlCol="0">
            <a:spAutoFit/>
          </a:bodyPr>
          <a:lstStyle/>
          <a:p>
            <a:pPr algn="ctr"/>
            <a:r>
              <a:rPr lang="en-US" sz="1600" b="1" dirty="0">
                <a:latin typeface="Calibri" panose="020F0502020204030204" pitchFamily="34" charset="0"/>
                <a:cs typeface="Calibri" panose="020F0502020204030204" pitchFamily="34" charset="0"/>
              </a:rPr>
              <a:t>10 flight days</a:t>
            </a:r>
          </a:p>
        </p:txBody>
      </p:sp>
      <p:sp>
        <p:nvSpPr>
          <p:cNvPr id="24" name="TextBox 23">
            <a:extLst>
              <a:ext uri="{FF2B5EF4-FFF2-40B4-BE49-F238E27FC236}">
                <a16:creationId xmlns:a16="http://schemas.microsoft.com/office/drawing/2014/main" id="{5457CEEC-D5CA-5E05-344D-5F042BF11069}"/>
              </a:ext>
            </a:extLst>
          </p:cNvPr>
          <p:cNvSpPr txBox="1"/>
          <p:nvPr/>
        </p:nvSpPr>
        <p:spPr>
          <a:xfrm>
            <a:off x="9785755" y="545750"/>
            <a:ext cx="1181100" cy="246221"/>
          </a:xfrm>
          <a:prstGeom prst="rect">
            <a:avLst/>
          </a:prstGeom>
          <a:noFill/>
        </p:spPr>
        <p:txBody>
          <a:bodyPr wrap="square" lIns="0" tIns="0" rIns="0" bIns="0" rtlCol="0">
            <a:spAutoFit/>
          </a:bodyPr>
          <a:lstStyle/>
          <a:p>
            <a:pPr algn="ctr"/>
            <a:r>
              <a:rPr lang="en-US" sz="1600" b="1" dirty="0">
                <a:latin typeface="Calibri" panose="020F0502020204030204" pitchFamily="34" charset="0"/>
                <a:cs typeface="Calibri" panose="020F0502020204030204" pitchFamily="34" charset="0"/>
              </a:rPr>
              <a:t>1 flight day</a:t>
            </a:r>
          </a:p>
        </p:txBody>
      </p:sp>
    </p:spTree>
    <p:extLst>
      <p:ext uri="{BB962C8B-B14F-4D97-AF65-F5344CB8AC3E}">
        <p14:creationId xmlns:p14="http://schemas.microsoft.com/office/powerpoint/2010/main" val="397247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B0A56A3-32A5-969E-82BB-CF55A60EB1BE}"/>
              </a:ext>
            </a:extLst>
          </p:cNvPr>
          <p:cNvSpPr>
            <a:spLocks noGrp="1"/>
          </p:cNvSpPr>
          <p:nvPr>
            <p:ph type="title"/>
          </p:nvPr>
        </p:nvSpPr>
        <p:spPr>
          <a:xfrm>
            <a:off x="798513" y="453600"/>
            <a:ext cx="10850561" cy="748800"/>
          </a:xfrm>
        </p:spPr>
        <p:txBody>
          <a:bodyPr/>
          <a:lstStyle/>
          <a:p>
            <a:r>
              <a:rPr lang="en-US" b="1" dirty="0"/>
              <a:t>2021 TRACER-AQ WRF and </a:t>
            </a:r>
            <a:r>
              <a:rPr lang="en-US" b="1" dirty="0" err="1"/>
              <a:t>CAMx</a:t>
            </a:r>
            <a:r>
              <a:rPr lang="en-US" b="1" dirty="0"/>
              <a:t> Model Configuration	</a:t>
            </a:r>
          </a:p>
        </p:txBody>
      </p:sp>
      <p:pic>
        <p:nvPicPr>
          <p:cNvPr id="2" name="Picture 1" descr="The NO2 tropospheric vertical column amounts observed by GCAS on September 24, 2021. Larger values are near downtown Houston, and just north of the city. Winds were from the Southeast on this day. 1.333 km and 0.444 km domain boundaries are overlaid.">
            <a:extLst>
              <a:ext uri="{FF2B5EF4-FFF2-40B4-BE49-F238E27FC236}">
                <a16:creationId xmlns:a16="http://schemas.microsoft.com/office/drawing/2014/main" id="{FAB0A36C-AEBF-DA0E-8ACB-6F6C863EF084}"/>
              </a:ext>
            </a:extLst>
          </p:cNvPr>
          <p:cNvPicPr>
            <a:picLocks noChangeAspect="1"/>
          </p:cNvPicPr>
          <p:nvPr/>
        </p:nvPicPr>
        <p:blipFill>
          <a:blip r:embed="rId3"/>
          <a:stretch>
            <a:fillRect/>
          </a:stretch>
        </p:blipFill>
        <p:spPr>
          <a:xfrm>
            <a:off x="6808420" y="1364159"/>
            <a:ext cx="5383580" cy="4056545"/>
          </a:xfrm>
          <a:prstGeom prst="rect">
            <a:avLst/>
          </a:prstGeom>
        </p:spPr>
      </p:pic>
      <p:sp>
        <p:nvSpPr>
          <p:cNvPr id="3" name="TextBox 2">
            <a:extLst>
              <a:ext uri="{FF2B5EF4-FFF2-40B4-BE49-F238E27FC236}">
                <a16:creationId xmlns:a16="http://schemas.microsoft.com/office/drawing/2014/main" id="{900E1D7C-C7D1-9120-BD2D-6EF4A09C566B}"/>
              </a:ext>
            </a:extLst>
          </p:cNvPr>
          <p:cNvSpPr txBox="1"/>
          <p:nvPr/>
        </p:nvSpPr>
        <p:spPr>
          <a:xfrm>
            <a:off x="536895" y="1225701"/>
            <a:ext cx="6271525" cy="5632299"/>
          </a:xfrm>
          <a:prstGeom prst="rect">
            <a:avLst/>
          </a:prstGeom>
          <a:noFill/>
        </p:spPr>
        <p:txBody>
          <a:bodyPr wrap="square" lIns="91428" tIns="45714" rIns="91428" bIns="45714" rtlCol="0" anchor="t">
            <a:spAutoFit/>
          </a:bodyPr>
          <a:lstStyle/>
          <a:p>
            <a:pPr marL="285115" indent="-285115" defTabSz="914309" fontAlgn="auto">
              <a:spcBef>
                <a:spcPts val="0"/>
              </a:spcBef>
              <a:spcAft>
                <a:spcPts val="0"/>
              </a:spcAft>
              <a:buFont typeface="Arial" panose="020B0604020202020204" pitchFamily="34" charset="0"/>
              <a:buChar char="•"/>
            </a:pPr>
            <a:r>
              <a:rPr lang="en-US" spc="0" dirty="0">
                <a:latin typeface="Calibri" panose="020F0502020204030204"/>
                <a:ea typeface="+mn-ea"/>
                <a:cs typeface="+mn-cs"/>
              </a:rPr>
              <a:t>Use TCEQ 36/12/4 km 2019 SIP emissions as starting point</a:t>
            </a:r>
            <a:endParaRPr lang="en-US" dirty="0">
              <a:ea typeface="+mn-ea"/>
              <a:cs typeface="+mn-cs"/>
            </a:endParaRPr>
          </a:p>
          <a:p>
            <a:pPr marL="285115" indent="-285115" defTabSz="914309" fontAlgn="auto">
              <a:spcBef>
                <a:spcPts val="0"/>
              </a:spcBef>
              <a:spcAft>
                <a:spcPts val="0"/>
              </a:spcAft>
              <a:buFont typeface="Arial" panose="020B0604020202020204" pitchFamily="34" charset="0"/>
              <a:buChar char="•"/>
            </a:pPr>
            <a:r>
              <a:rPr lang="en-US" spc="0" dirty="0">
                <a:solidFill>
                  <a:prstClr val="black"/>
                </a:solidFill>
                <a:latin typeface="Calibri" panose="020F0502020204030204"/>
                <a:ea typeface="+mn-ea"/>
                <a:cs typeface="+mn-cs"/>
              </a:rPr>
              <a:t>Updates to TCEQ SIP modeling</a:t>
            </a:r>
            <a:endParaRPr lang="en-US" spc="0" dirty="0">
              <a:solidFill>
                <a:prstClr val="black"/>
              </a:solidFill>
              <a:latin typeface="Calibri" panose="020F0502020204030204"/>
              <a:ea typeface="+mn-ea"/>
              <a:cs typeface="Calibri" panose="020F0502020204030204"/>
            </a:endParaRPr>
          </a:p>
          <a:p>
            <a:pPr marL="742315" lvl="1" indent="-285115" defTabSz="914309" fontAlgn="auto">
              <a:spcBef>
                <a:spcPts val="0"/>
              </a:spcBef>
              <a:spcAft>
                <a:spcPts val="0"/>
              </a:spcAft>
              <a:buFont typeface="Arial" panose="020B0604020202020204" pitchFamily="34" charset="0"/>
              <a:buChar char="•"/>
            </a:pPr>
            <a:r>
              <a:rPr lang="en-US" spc="0" dirty="0">
                <a:solidFill>
                  <a:prstClr val="black"/>
                </a:solidFill>
                <a:latin typeface="Calibri" panose="020F0502020204030204"/>
                <a:ea typeface="+mn-ea"/>
              </a:rPr>
              <a:t>WRF</a:t>
            </a:r>
            <a:endParaRPr lang="en-US" spc="0" dirty="0">
              <a:solidFill>
                <a:prstClr val="black"/>
              </a:solidFill>
              <a:latin typeface="Calibri" panose="020F0502020204030204"/>
              <a:ea typeface="+mn-ea"/>
              <a:cs typeface="Calibri" panose="020F0502020204030204"/>
            </a:endParaRPr>
          </a:p>
          <a:p>
            <a:pPr marL="1199515" lvl="2" indent="-285115" defTabSz="914309" fontAlgn="auto">
              <a:spcBef>
                <a:spcPts val="0"/>
              </a:spcBef>
              <a:spcAft>
                <a:spcPts val="0"/>
              </a:spcAft>
              <a:buFont typeface="Arial" panose="020B0604020202020204" pitchFamily="34" charset="0"/>
              <a:buChar char="•"/>
            </a:pPr>
            <a:r>
              <a:rPr lang="en-US" sz="1800" spc="0" dirty="0">
                <a:solidFill>
                  <a:prstClr val="black"/>
                </a:solidFill>
                <a:latin typeface="Calibri" panose="020F0502020204030204"/>
                <a:ea typeface="+mn-ea"/>
              </a:rPr>
              <a:t>New 36/12/4/1.333/0.444 km simulation</a:t>
            </a:r>
            <a:endParaRPr lang="en-US" sz="1800" spc="0" dirty="0">
              <a:solidFill>
                <a:prstClr val="black"/>
              </a:solidFill>
              <a:latin typeface="Calibri" panose="020F0502020204030204"/>
              <a:ea typeface="+mn-ea"/>
              <a:cs typeface="Calibri" panose="020F0502020204030204"/>
            </a:endParaRPr>
          </a:p>
          <a:p>
            <a:pPr marL="1199515" lvl="2" indent="-285115" defTabSz="914309" fontAlgn="auto">
              <a:spcBef>
                <a:spcPts val="0"/>
              </a:spcBef>
              <a:spcAft>
                <a:spcPts val="0"/>
              </a:spcAft>
              <a:buFont typeface="Arial" panose="020B0604020202020204" pitchFamily="34" charset="0"/>
              <a:buChar char="•"/>
            </a:pPr>
            <a:r>
              <a:rPr lang="en-US" sz="1800" spc="0" dirty="0">
                <a:latin typeface="Calibri" panose="020F0502020204030204"/>
                <a:ea typeface="+mn-ea"/>
              </a:rPr>
              <a:t>Physics options similar to TCEQ SIP modeling</a:t>
            </a:r>
            <a:endParaRPr lang="en-US" sz="1800" spc="0" dirty="0">
              <a:latin typeface="Calibri" panose="020F0502020204030204"/>
              <a:ea typeface="+mn-ea"/>
              <a:cs typeface="Calibri"/>
            </a:endParaRPr>
          </a:p>
          <a:p>
            <a:pPr marL="1199515" lvl="2" indent="-285115" defTabSz="914309" fontAlgn="auto">
              <a:spcBef>
                <a:spcPts val="0"/>
              </a:spcBef>
              <a:spcAft>
                <a:spcPts val="0"/>
              </a:spcAft>
              <a:buFont typeface="Arial" panose="020B0604020202020204" pitchFamily="34" charset="0"/>
              <a:buChar char="•"/>
            </a:pPr>
            <a:r>
              <a:rPr lang="en-US" sz="1800" u="sng" spc="0" dirty="0">
                <a:solidFill>
                  <a:prstClr val="black"/>
                </a:solidFill>
                <a:latin typeface="Calibri" panose="020F0502020204030204"/>
                <a:ea typeface="+mn-ea"/>
              </a:rPr>
              <a:t>15-minute output frequency</a:t>
            </a:r>
            <a:endParaRPr lang="en-US" sz="1800" u="sng" spc="0" dirty="0">
              <a:solidFill>
                <a:prstClr val="black"/>
              </a:solidFill>
              <a:latin typeface="Calibri" panose="020F0502020204030204"/>
              <a:ea typeface="+mn-ea"/>
              <a:cs typeface="Calibri"/>
            </a:endParaRPr>
          </a:p>
          <a:p>
            <a:pPr marL="742315" lvl="1" indent="-285115" defTabSz="914309" fontAlgn="auto">
              <a:spcBef>
                <a:spcPts val="0"/>
              </a:spcBef>
              <a:spcAft>
                <a:spcPts val="0"/>
              </a:spcAft>
              <a:buFont typeface="Arial" panose="020B0604020202020204" pitchFamily="34" charset="0"/>
              <a:buChar char="•"/>
            </a:pPr>
            <a:r>
              <a:rPr lang="en-US" spc="0" dirty="0" err="1">
                <a:solidFill>
                  <a:prstClr val="black"/>
                </a:solidFill>
                <a:latin typeface="Calibri" panose="020F0502020204030204"/>
                <a:ea typeface="+mn-ea"/>
              </a:rPr>
              <a:t>CAMx</a:t>
            </a:r>
            <a:endParaRPr lang="en-US" spc="0" dirty="0">
              <a:solidFill>
                <a:prstClr val="black"/>
              </a:solidFill>
              <a:latin typeface="Calibri" panose="020F0502020204030204"/>
              <a:ea typeface="+mn-ea"/>
              <a:cs typeface="Calibri" panose="020F0502020204030204"/>
            </a:endParaRPr>
          </a:p>
          <a:p>
            <a:pPr marL="1199515" lvl="2" indent="-285115" defTabSz="914309" fontAlgn="auto">
              <a:spcBef>
                <a:spcPts val="0"/>
              </a:spcBef>
              <a:spcAft>
                <a:spcPts val="0"/>
              </a:spcAft>
              <a:buFont typeface="Arial" panose="020B0604020202020204" pitchFamily="34" charset="0"/>
              <a:buChar char="•"/>
            </a:pPr>
            <a:r>
              <a:rPr lang="en-US" sz="1800" spc="0" dirty="0">
                <a:solidFill>
                  <a:prstClr val="black"/>
                </a:solidFill>
                <a:latin typeface="Calibri" panose="020F0502020204030204"/>
                <a:ea typeface="+mn-ea"/>
              </a:rPr>
              <a:t>Initial 36/12/4 km simulation based on TCEQ platform</a:t>
            </a:r>
            <a:endParaRPr lang="en-US" sz="1800" spc="0" dirty="0">
              <a:solidFill>
                <a:prstClr val="black"/>
              </a:solidFill>
              <a:latin typeface="Calibri" panose="020F0502020204030204"/>
              <a:ea typeface="+mn-ea"/>
              <a:cs typeface="Calibri" panose="020F0502020204030204"/>
            </a:endParaRPr>
          </a:p>
          <a:p>
            <a:pPr marL="1199515" lvl="2" indent="-285115" defTabSz="914309" fontAlgn="auto">
              <a:spcBef>
                <a:spcPts val="0"/>
              </a:spcBef>
              <a:spcAft>
                <a:spcPts val="0"/>
              </a:spcAft>
              <a:buFont typeface="Arial" panose="020B0604020202020204" pitchFamily="34" charset="0"/>
              <a:buChar char="•"/>
            </a:pPr>
            <a:r>
              <a:rPr lang="en-US" sz="1800" spc="0" dirty="0">
                <a:solidFill>
                  <a:prstClr val="black"/>
                </a:solidFill>
                <a:latin typeface="Calibri" panose="020F0502020204030204"/>
                <a:ea typeface="+mn-ea"/>
              </a:rPr>
              <a:t>Extracted boundary conditions from </a:t>
            </a:r>
            <a:r>
              <a:rPr lang="en-US" sz="1800" spc="0" dirty="0" err="1">
                <a:solidFill>
                  <a:prstClr val="black"/>
                </a:solidFill>
                <a:latin typeface="Calibri" panose="020F0502020204030204"/>
                <a:ea typeface="+mn-ea"/>
              </a:rPr>
              <a:t>CAMx</a:t>
            </a:r>
            <a:r>
              <a:rPr lang="en-US" sz="1800" spc="0" dirty="0">
                <a:solidFill>
                  <a:prstClr val="black"/>
                </a:solidFill>
                <a:latin typeface="Calibri" panose="020F0502020204030204"/>
                <a:ea typeface="+mn-ea"/>
              </a:rPr>
              <a:t> 4 km domain</a:t>
            </a:r>
            <a:endParaRPr lang="en-US" sz="1800" spc="0" dirty="0">
              <a:solidFill>
                <a:prstClr val="black"/>
              </a:solidFill>
              <a:latin typeface="Calibri" panose="020F0502020204030204"/>
              <a:ea typeface="+mn-ea"/>
              <a:cs typeface="Calibri" panose="020F0502020204030204"/>
            </a:endParaRPr>
          </a:p>
          <a:p>
            <a:pPr marL="1199515" lvl="2" indent="-285115" defTabSz="914309" fontAlgn="auto">
              <a:spcBef>
                <a:spcPts val="0"/>
              </a:spcBef>
              <a:spcAft>
                <a:spcPts val="0"/>
              </a:spcAft>
              <a:buFont typeface="Arial" panose="020B0604020202020204" pitchFamily="34" charset="0"/>
              <a:buChar char="•"/>
            </a:pPr>
            <a:r>
              <a:rPr lang="en-US" sz="1800" spc="0" dirty="0">
                <a:solidFill>
                  <a:prstClr val="black"/>
                </a:solidFill>
                <a:latin typeface="Calibri" panose="020F0502020204030204"/>
                <a:ea typeface="+mn-ea"/>
              </a:rPr>
              <a:t>1.333/0.444 km domains over Houston to match resolution/extent of GCAS measurements</a:t>
            </a:r>
            <a:endParaRPr lang="en-US" sz="1800" spc="0" dirty="0">
              <a:solidFill>
                <a:prstClr val="black"/>
              </a:solidFill>
              <a:latin typeface="Calibri" panose="020F0502020204030204"/>
              <a:ea typeface="+mn-ea"/>
              <a:cs typeface="Calibri" panose="020F0502020204030204"/>
            </a:endParaRPr>
          </a:p>
          <a:p>
            <a:pPr marL="742315" lvl="1" indent="-285115" defTabSz="914309" fontAlgn="auto">
              <a:spcBef>
                <a:spcPts val="0"/>
              </a:spcBef>
              <a:spcAft>
                <a:spcPts val="0"/>
              </a:spcAft>
              <a:buFont typeface="Arial" panose="020B0604020202020204" pitchFamily="34" charset="0"/>
              <a:buChar char="•"/>
            </a:pPr>
            <a:r>
              <a:rPr lang="en-US" spc="0" dirty="0">
                <a:solidFill>
                  <a:prstClr val="black"/>
                </a:solidFill>
                <a:latin typeface="Calibri" panose="020F0502020204030204"/>
                <a:ea typeface="+mn-ea"/>
              </a:rPr>
              <a:t>Emissions</a:t>
            </a:r>
            <a:endParaRPr lang="en-US" spc="0" dirty="0">
              <a:solidFill>
                <a:prstClr val="black"/>
              </a:solidFill>
              <a:latin typeface="Calibri" panose="020F0502020204030204"/>
              <a:ea typeface="+mn-ea"/>
              <a:cs typeface="Calibri" panose="020F0502020204030204"/>
            </a:endParaRPr>
          </a:p>
          <a:p>
            <a:pPr marL="1199515" lvl="2" indent="-285115" defTabSz="914309" fontAlgn="auto">
              <a:spcBef>
                <a:spcPts val="0"/>
              </a:spcBef>
              <a:spcAft>
                <a:spcPts val="0"/>
              </a:spcAft>
              <a:buFont typeface="Arial" panose="020B0604020202020204" pitchFamily="34" charset="0"/>
              <a:buChar char="•"/>
            </a:pPr>
            <a:r>
              <a:rPr lang="en-US" sz="1800" spc="0" dirty="0">
                <a:latin typeface="Calibri" panose="020F0502020204030204"/>
                <a:ea typeface="+mn-ea"/>
              </a:rPr>
              <a:t>Updated EGU emissions to use 2021 hourly CEMS data for top NOx emitters</a:t>
            </a:r>
            <a:endParaRPr lang="en-US" sz="1800" spc="0" dirty="0">
              <a:latin typeface="Calibri" panose="020F0502020204030204"/>
              <a:ea typeface="+mn-ea"/>
              <a:cs typeface="Calibri"/>
            </a:endParaRPr>
          </a:p>
          <a:p>
            <a:pPr marL="1199515" lvl="2" indent="-285115" defTabSz="914309" fontAlgn="auto">
              <a:spcBef>
                <a:spcPts val="0"/>
              </a:spcBef>
              <a:spcAft>
                <a:spcPts val="0"/>
              </a:spcAft>
              <a:buFont typeface="Arial" panose="020B0604020202020204" pitchFamily="34" charset="0"/>
              <a:buChar char="•"/>
            </a:pPr>
            <a:r>
              <a:rPr lang="en-US" sz="1800" spc="0" dirty="0">
                <a:solidFill>
                  <a:prstClr val="black"/>
                </a:solidFill>
                <a:latin typeface="Calibri" panose="020F0502020204030204"/>
                <a:ea typeface="+mn-ea"/>
              </a:rPr>
              <a:t>444 m resolution on-road and shipping emissions</a:t>
            </a:r>
            <a:endParaRPr lang="en-US" sz="1800" spc="0" dirty="0">
              <a:solidFill>
                <a:prstClr val="black"/>
              </a:solidFill>
              <a:latin typeface="Calibri" panose="020F0502020204030204"/>
              <a:ea typeface="+mn-ea"/>
              <a:cs typeface="Calibri"/>
            </a:endParaRPr>
          </a:p>
          <a:p>
            <a:pPr marL="1199515" lvl="2" indent="-285115" defTabSz="914309" fontAlgn="auto">
              <a:spcBef>
                <a:spcPts val="0"/>
              </a:spcBef>
              <a:spcAft>
                <a:spcPts val="0"/>
              </a:spcAft>
              <a:buFont typeface="Arial" panose="020B0604020202020204" pitchFamily="34" charset="0"/>
              <a:buChar char="•"/>
            </a:pPr>
            <a:r>
              <a:rPr lang="en-US" sz="1800" spc="0" dirty="0">
                <a:solidFill>
                  <a:prstClr val="black"/>
                </a:solidFill>
                <a:latin typeface="Calibri" panose="020F0502020204030204"/>
                <a:ea typeface="+mn-ea"/>
              </a:rPr>
              <a:t>Natural emissions driven by new WRF simulation</a:t>
            </a:r>
            <a:endParaRPr lang="en-US" sz="1800" spc="0" dirty="0">
              <a:solidFill>
                <a:prstClr val="black"/>
              </a:solidFill>
              <a:latin typeface="Calibri" panose="020F0502020204030204"/>
              <a:ea typeface="+mn-ea"/>
              <a:cs typeface="Calibri" panose="020F0502020204030204"/>
            </a:endParaRPr>
          </a:p>
          <a:p>
            <a:pPr marL="1199515" lvl="2" indent="-285115" defTabSz="914309" fontAlgn="auto">
              <a:spcBef>
                <a:spcPts val="0"/>
              </a:spcBef>
              <a:spcAft>
                <a:spcPts val="0"/>
              </a:spcAft>
              <a:buFont typeface="Arial" panose="020B0604020202020204" pitchFamily="34" charset="0"/>
              <a:buChar char="•"/>
            </a:pPr>
            <a:r>
              <a:rPr lang="en-US" sz="1800" spc="0" dirty="0">
                <a:solidFill>
                  <a:prstClr val="black"/>
                </a:solidFill>
                <a:latin typeface="Calibri" panose="020F0502020204030204"/>
                <a:ea typeface="+mn-ea"/>
                <a:cs typeface="Calibri" panose="020F0502020204030204"/>
              </a:rPr>
              <a:t>Re-processed 4 km emissions for other sectors to new grids </a:t>
            </a:r>
          </a:p>
        </p:txBody>
      </p:sp>
      <p:sp>
        <p:nvSpPr>
          <p:cNvPr id="4" name="TextBox 3">
            <a:extLst>
              <a:ext uri="{FF2B5EF4-FFF2-40B4-BE49-F238E27FC236}">
                <a16:creationId xmlns:a16="http://schemas.microsoft.com/office/drawing/2014/main" id="{37BB22CB-9EEC-36BC-80CF-69E213EC02AE}"/>
              </a:ext>
            </a:extLst>
          </p:cNvPr>
          <p:cNvSpPr txBox="1"/>
          <p:nvPr/>
        </p:nvSpPr>
        <p:spPr>
          <a:xfrm>
            <a:off x="8308853" y="4150407"/>
            <a:ext cx="1304925" cy="246221"/>
          </a:xfrm>
          <a:prstGeom prst="rect">
            <a:avLst/>
          </a:prstGeom>
          <a:noFill/>
        </p:spPr>
        <p:txBody>
          <a:bodyPr wrap="square" lIns="0" tIns="0" rIns="0" bIns="0" rtlCol="0">
            <a:spAutoFit/>
          </a:bodyPr>
          <a:lstStyle/>
          <a:p>
            <a:r>
              <a:rPr lang="en-US" sz="1600" b="1" dirty="0">
                <a:solidFill>
                  <a:srgbClr val="00E4E9"/>
                </a:solidFill>
              </a:rPr>
              <a:t>444 m</a:t>
            </a:r>
          </a:p>
        </p:txBody>
      </p:sp>
      <p:sp>
        <p:nvSpPr>
          <p:cNvPr id="6" name="TextBox 5">
            <a:extLst>
              <a:ext uri="{FF2B5EF4-FFF2-40B4-BE49-F238E27FC236}">
                <a16:creationId xmlns:a16="http://schemas.microsoft.com/office/drawing/2014/main" id="{EBA7E770-E5DD-300F-7345-03194F43E5FF}"/>
              </a:ext>
            </a:extLst>
          </p:cNvPr>
          <p:cNvSpPr txBox="1"/>
          <p:nvPr/>
        </p:nvSpPr>
        <p:spPr>
          <a:xfrm>
            <a:off x="7172341" y="4975387"/>
            <a:ext cx="1688306" cy="246221"/>
          </a:xfrm>
          <a:prstGeom prst="rect">
            <a:avLst/>
          </a:prstGeom>
          <a:noFill/>
        </p:spPr>
        <p:txBody>
          <a:bodyPr wrap="square" lIns="0" tIns="0" rIns="0" bIns="0" rtlCol="0">
            <a:spAutoFit/>
          </a:bodyPr>
          <a:lstStyle/>
          <a:p>
            <a:r>
              <a:rPr lang="en-US" sz="1600" b="1" dirty="0">
                <a:solidFill>
                  <a:srgbClr val="E68F00"/>
                </a:solidFill>
              </a:rPr>
              <a:t>1.333 km</a:t>
            </a:r>
          </a:p>
        </p:txBody>
      </p:sp>
      <p:sp>
        <p:nvSpPr>
          <p:cNvPr id="5" name="Slide Number Placeholder 4">
            <a:extLst>
              <a:ext uri="{FF2B5EF4-FFF2-40B4-BE49-F238E27FC236}">
                <a16:creationId xmlns:a16="http://schemas.microsoft.com/office/drawing/2014/main" id="{41566DE5-CD41-150D-09D8-677159937EA3}"/>
              </a:ext>
            </a:extLst>
          </p:cNvPr>
          <p:cNvSpPr>
            <a:spLocks noGrp="1"/>
          </p:cNvSpPr>
          <p:nvPr>
            <p:ph type="sldNum" sz="quarter" idx="12"/>
          </p:nvPr>
        </p:nvSpPr>
        <p:spPr/>
        <p:txBody>
          <a:bodyPr/>
          <a:lstStyle/>
          <a:p>
            <a:fld id="{23AA811B-2EBD-4900-905E-5BE206449611}" type="slidenum">
              <a:rPr lang="en-GB" smtClean="0"/>
              <a:pPr/>
              <a:t>3</a:t>
            </a:fld>
            <a:endParaRPr lang="en-GB" dirty="0"/>
          </a:p>
        </p:txBody>
      </p:sp>
    </p:spTree>
    <p:extLst>
      <p:ext uri="{BB962C8B-B14F-4D97-AF65-F5344CB8AC3E}">
        <p14:creationId xmlns:p14="http://schemas.microsoft.com/office/powerpoint/2010/main" val="858366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B0A56A3-32A5-969E-82BB-CF55A60EB1BE}"/>
              </a:ext>
            </a:extLst>
          </p:cNvPr>
          <p:cNvSpPr>
            <a:spLocks noGrp="1"/>
          </p:cNvSpPr>
          <p:nvPr>
            <p:ph type="title"/>
          </p:nvPr>
        </p:nvSpPr>
        <p:spPr>
          <a:xfrm>
            <a:off x="67377" y="453600"/>
            <a:ext cx="11944951" cy="748800"/>
          </a:xfrm>
        </p:spPr>
        <p:txBody>
          <a:bodyPr/>
          <a:lstStyle/>
          <a:p>
            <a:r>
              <a:rPr lang="en-US" b="1" dirty="0" err="1"/>
              <a:t>CAMx</a:t>
            </a:r>
            <a:r>
              <a:rPr lang="en-US" b="1" dirty="0"/>
              <a:t> NO</a:t>
            </a:r>
            <a:r>
              <a:rPr lang="en-US" b="1" baseline="-25000" dirty="0"/>
              <a:t>2</a:t>
            </a:r>
            <a:r>
              <a:rPr lang="en-US" b="1" dirty="0"/>
              <a:t> Tagging Strategy and EGU NOx Emissions</a:t>
            </a:r>
          </a:p>
        </p:txBody>
      </p:sp>
      <p:graphicFrame>
        <p:nvGraphicFramePr>
          <p:cNvPr id="2" name="Table 1">
            <a:extLst>
              <a:ext uri="{FF2B5EF4-FFF2-40B4-BE49-F238E27FC236}">
                <a16:creationId xmlns:a16="http://schemas.microsoft.com/office/drawing/2014/main" id="{EC481FF2-1FD5-5F79-8482-5741E9CFBD7C}"/>
              </a:ext>
            </a:extLst>
          </p:cNvPr>
          <p:cNvGraphicFramePr>
            <a:graphicFrameLocks noGrp="1"/>
          </p:cNvGraphicFramePr>
          <p:nvPr/>
        </p:nvGraphicFramePr>
        <p:xfrm>
          <a:off x="204971" y="1594248"/>
          <a:ext cx="4549289" cy="2194272"/>
        </p:xfrm>
        <a:graphic>
          <a:graphicData uri="http://schemas.openxmlformats.org/drawingml/2006/table">
            <a:tbl>
              <a:tblPr firstRow="1" firstCol="1" bandRow="1"/>
              <a:tblGrid>
                <a:gridCol w="973435">
                  <a:extLst>
                    <a:ext uri="{9D8B030D-6E8A-4147-A177-3AD203B41FA5}">
                      <a16:colId xmlns:a16="http://schemas.microsoft.com/office/drawing/2014/main" val="478118108"/>
                    </a:ext>
                  </a:extLst>
                </a:gridCol>
                <a:gridCol w="3575854">
                  <a:extLst>
                    <a:ext uri="{9D8B030D-6E8A-4147-A177-3AD203B41FA5}">
                      <a16:colId xmlns:a16="http://schemas.microsoft.com/office/drawing/2014/main" val="3001503639"/>
                    </a:ext>
                  </a:extLst>
                </a:gridCol>
              </a:tblGrid>
              <a:tr h="2742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l">
                        <a:lnSpc>
                          <a:spcPts val="1300"/>
                        </a:lnSpc>
                        <a:spcBef>
                          <a:spcPts val="0"/>
                        </a:spcBef>
                        <a:spcAft>
                          <a:spcPts val="0"/>
                        </a:spcAft>
                      </a:pPr>
                      <a:r>
                        <a:rPr lang="da-DK" sz="1800" err="1">
                          <a:effectLst/>
                        </a:rPr>
                        <a:t>Number</a:t>
                      </a:r>
                      <a:endParaRPr lang="en-US" sz="1800" b="1">
                        <a:effectLst/>
                        <a:latin typeface="Verdana"/>
                        <a:ea typeface="Calibri" panose="020F0502020204030204" pitchFamily="34" charset="0"/>
                        <a:cs typeface="Calibri"/>
                      </a:endParaRPr>
                    </a:p>
                  </a:txBody>
                  <a:tcPr marL="68571" marR="68571" marT="0"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l">
                        <a:lnSpc>
                          <a:spcPts val="1300"/>
                        </a:lnSpc>
                        <a:spcBef>
                          <a:spcPts val="0"/>
                        </a:spcBef>
                        <a:spcAft>
                          <a:spcPts val="0"/>
                        </a:spcAft>
                      </a:pPr>
                      <a:r>
                        <a:rPr lang="da-DK" sz="1800" dirty="0" err="1">
                          <a:effectLst/>
                        </a:rPr>
                        <a:t>Tagged</a:t>
                      </a:r>
                      <a:r>
                        <a:rPr lang="da-DK" sz="1800" dirty="0">
                          <a:effectLst/>
                        </a:rPr>
                        <a:t> Emissions </a:t>
                      </a:r>
                      <a:r>
                        <a:rPr lang="da-DK" sz="1800" dirty="0" err="1">
                          <a:effectLst/>
                        </a:rPr>
                        <a:t>Sector</a:t>
                      </a:r>
                      <a:endParaRPr lang="en-US" sz="1800" b="1" dirty="0" err="1">
                        <a:effectLst/>
                        <a:latin typeface="Verdana" panose="020B0604030504040204" pitchFamily="34" charset="0"/>
                        <a:ea typeface="Calibri" panose="020F0502020204030204" pitchFamily="34" charset="0"/>
                        <a:cs typeface="Calibri" panose="020F0502020204030204" pitchFamily="34" charset="0"/>
                      </a:endParaRPr>
                    </a:p>
                  </a:txBody>
                  <a:tcPr marL="68571" marR="68571" marT="0"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111747882"/>
                  </a:ext>
                </a:extLst>
              </a:tr>
              <a:tr h="2742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l">
                        <a:lnSpc>
                          <a:spcPts val="1300"/>
                        </a:lnSpc>
                        <a:spcBef>
                          <a:spcPts val="0"/>
                        </a:spcBef>
                        <a:spcAft>
                          <a:spcPts val="0"/>
                        </a:spcAft>
                      </a:pPr>
                      <a:r>
                        <a:rPr lang="en-GB" sz="1800" dirty="0">
                          <a:effectLst/>
                        </a:rPr>
                        <a:t>1-9</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71" marR="68571" marT="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ts val="1300"/>
                        </a:lnSpc>
                        <a:spcBef>
                          <a:spcPts val="0"/>
                        </a:spcBef>
                        <a:spcAft>
                          <a:spcPts val="0"/>
                        </a:spcAft>
                      </a:pPr>
                      <a:r>
                        <a:rPr lang="en-GB" sz="1800" dirty="0">
                          <a:effectLst/>
                          <a:latin typeface="Calibri" panose="020F0502020204030204" pitchFamily="34" charset="0"/>
                          <a:ea typeface="Calibri" panose="020F0502020204030204" pitchFamily="34" charset="0"/>
                          <a:cs typeface="Arial" panose="020B0604020202020204" pitchFamily="34" charset="0"/>
                        </a:rPr>
                        <a:t>EGUs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71" marR="68571" marT="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393726733"/>
                  </a:ext>
                </a:extLst>
              </a:tr>
              <a:tr h="2742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l">
                        <a:lnSpc>
                          <a:spcPts val="1300"/>
                        </a:lnSpc>
                        <a:spcBef>
                          <a:spcPts val="0"/>
                        </a:spcBef>
                        <a:spcAft>
                          <a:spcPts val="0"/>
                        </a:spcAft>
                      </a:pPr>
                      <a:r>
                        <a:rPr lang="en-GB" sz="1800" dirty="0">
                          <a:effectLst/>
                        </a:rPr>
                        <a:t>10</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71" marR="68571"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ts val="1300"/>
                        </a:lnSpc>
                        <a:spcBef>
                          <a:spcPts val="0"/>
                        </a:spcBef>
                        <a:spcAft>
                          <a:spcPts val="0"/>
                        </a:spcAft>
                      </a:pPr>
                      <a:r>
                        <a:rPr lang="en-GB" sz="1800" dirty="0">
                          <a:effectLst/>
                        </a:rPr>
                        <a:t>On-road mobile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71" marR="68571"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290875126"/>
                  </a:ext>
                </a:extLst>
              </a:tr>
              <a:tr h="2742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l">
                        <a:lnSpc>
                          <a:spcPts val="1300"/>
                        </a:lnSpc>
                        <a:spcBef>
                          <a:spcPts val="0"/>
                        </a:spcBef>
                        <a:spcAft>
                          <a:spcPts val="0"/>
                        </a:spcAft>
                      </a:pPr>
                      <a:r>
                        <a:rPr lang="en-GB" sz="1800" dirty="0">
                          <a:effectLst/>
                        </a:rPr>
                        <a:t>11</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71" marR="68571"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ts val="1300"/>
                        </a:lnSpc>
                        <a:spcBef>
                          <a:spcPts val="0"/>
                        </a:spcBef>
                        <a:spcAft>
                          <a:spcPts val="0"/>
                        </a:spcAft>
                      </a:pPr>
                      <a:r>
                        <a:rPr lang="en-GB" sz="1800" dirty="0">
                          <a:effectLst/>
                        </a:rPr>
                        <a:t>Railyards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71" marR="68571"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291042023"/>
                  </a:ext>
                </a:extLst>
              </a:tr>
              <a:tr h="2742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l">
                        <a:lnSpc>
                          <a:spcPts val="1300"/>
                        </a:lnSpc>
                        <a:spcBef>
                          <a:spcPts val="0"/>
                        </a:spcBef>
                        <a:spcAft>
                          <a:spcPts val="0"/>
                        </a:spcAft>
                      </a:pPr>
                      <a:r>
                        <a:rPr lang="en-GB" sz="1800" dirty="0">
                          <a:effectLst/>
                        </a:rPr>
                        <a:t>12</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71" marR="68571"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ts val="1300"/>
                        </a:lnSpc>
                        <a:spcBef>
                          <a:spcPts val="0"/>
                        </a:spcBef>
                        <a:spcAft>
                          <a:spcPts val="0"/>
                        </a:spcAft>
                      </a:pPr>
                      <a:r>
                        <a:rPr lang="en-GB" sz="1800" dirty="0">
                          <a:effectLst/>
                        </a:rPr>
                        <a:t>Shipping</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71" marR="68571"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199089555"/>
                  </a:ext>
                </a:extLst>
              </a:tr>
              <a:tr h="2742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l">
                        <a:lnSpc>
                          <a:spcPts val="1300"/>
                        </a:lnSpc>
                        <a:spcBef>
                          <a:spcPts val="0"/>
                        </a:spcBef>
                        <a:spcAft>
                          <a:spcPts val="0"/>
                        </a:spcAft>
                      </a:pPr>
                      <a:r>
                        <a:rPr lang="en-GB" sz="1800" dirty="0">
                          <a:effectLst/>
                        </a:rPr>
                        <a:t>13</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71" marR="68571"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ts val="1300"/>
                        </a:lnSpc>
                        <a:spcBef>
                          <a:spcPts val="0"/>
                        </a:spcBef>
                        <a:spcAft>
                          <a:spcPts val="0"/>
                        </a:spcAft>
                      </a:pPr>
                      <a:r>
                        <a:rPr lang="en-GB" sz="1800" dirty="0">
                          <a:effectLst/>
                        </a:rPr>
                        <a:t>KHOU airport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71" marR="68571"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676251491"/>
                  </a:ext>
                </a:extLst>
              </a:tr>
              <a:tr h="2742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l">
                        <a:lnSpc>
                          <a:spcPts val="1300"/>
                        </a:lnSpc>
                        <a:spcBef>
                          <a:spcPts val="0"/>
                        </a:spcBef>
                        <a:spcAft>
                          <a:spcPts val="0"/>
                        </a:spcAft>
                      </a:pPr>
                      <a:r>
                        <a:rPr lang="en-GB" sz="1800" dirty="0">
                          <a:effectLst/>
                        </a:rPr>
                        <a:t>14</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71" marR="68571"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ts val="1300"/>
                        </a:lnSpc>
                        <a:spcBef>
                          <a:spcPts val="0"/>
                        </a:spcBef>
                        <a:spcAft>
                          <a:spcPts val="0"/>
                        </a:spcAft>
                      </a:pPr>
                      <a:r>
                        <a:rPr lang="en-GB" sz="1800" dirty="0">
                          <a:effectLst/>
                        </a:rPr>
                        <a:t>KIAH airport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71" marR="68571"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303282321"/>
                  </a:ext>
                </a:extLst>
              </a:tr>
              <a:tr h="2742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l">
                        <a:lnSpc>
                          <a:spcPts val="1300"/>
                        </a:lnSpc>
                        <a:spcBef>
                          <a:spcPts val="0"/>
                        </a:spcBef>
                        <a:spcAft>
                          <a:spcPts val="0"/>
                        </a:spcAft>
                      </a:pPr>
                      <a:r>
                        <a:rPr lang="en-GB" sz="1800" dirty="0">
                          <a:effectLst/>
                        </a:rPr>
                        <a:t>15</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71" marR="68571"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ts val="1300"/>
                        </a:lnSpc>
                        <a:spcBef>
                          <a:spcPts val="0"/>
                        </a:spcBef>
                        <a:spcAft>
                          <a:spcPts val="0"/>
                        </a:spcAft>
                      </a:pPr>
                      <a:r>
                        <a:rPr lang="en-GB" sz="1800" dirty="0">
                          <a:effectLst/>
                        </a:rPr>
                        <a:t>Other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71" marR="68571"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887094573"/>
                  </a:ext>
                </a:extLst>
              </a:tr>
            </a:tbl>
          </a:graphicData>
        </a:graphic>
      </p:graphicFrame>
      <p:graphicFrame>
        <p:nvGraphicFramePr>
          <p:cNvPr id="3" name="Table 2">
            <a:extLst>
              <a:ext uri="{FF2B5EF4-FFF2-40B4-BE49-F238E27FC236}">
                <a16:creationId xmlns:a16="http://schemas.microsoft.com/office/drawing/2014/main" id="{2A5F1054-67F3-0D59-065B-53356B907C12}"/>
              </a:ext>
            </a:extLst>
          </p:cNvPr>
          <p:cNvGraphicFramePr>
            <a:graphicFrameLocks noGrp="1"/>
          </p:cNvGraphicFramePr>
          <p:nvPr>
            <p:extLst>
              <p:ext uri="{D42A27DB-BD31-4B8C-83A1-F6EECF244321}">
                <p14:modId xmlns:p14="http://schemas.microsoft.com/office/powerpoint/2010/main" val="877474989"/>
              </p:ext>
            </p:extLst>
          </p:nvPr>
        </p:nvGraphicFramePr>
        <p:xfrm>
          <a:off x="5884009" y="1592343"/>
          <a:ext cx="5349231" cy="2828925"/>
        </p:xfrm>
        <a:graphic>
          <a:graphicData uri="http://schemas.openxmlformats.org/drawingml/2006/table">
            <a:tbl>
              <a:tblPr firstRow="1" firstCol="1" bandRow="1"/>
              <a:tblGrid>
                <a:gridCol w="3402418">
                  <a:extLst>
                    <a:ext uri="{9D8B030D-6E8A-4147-A177-3AD203B41FA5}">
                      <a16:colId xmlns:a16="http://schemas.microsoft.com/office/drawing/2014/main" val="3419521946"/>
                    </a:ext>
                  </a:extLst>
                </a:gridCol>
                <a:gridCol w="1946813">
                  <a:extLst>
                    <a:ext uri="{9D8B030D-6E8A-4147-A177-3AD203B41FA5}">
                      <a16:colId xmlns:a16="http://schemas.microsoft.com/office/drawing/2014/main" val="2058780689"/>
                    </a:ext>
                  </a:extLst>
                </a:gridCol>
              </a:tblGrid>
              <a:tr h="2742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just">
                        <a:spcBef>
                          <a:spcPts val="0"/>
                        </a:spcBef>
                        <a:spcAft>
                          <a:spcPts val="0"/>
                        </a:spcAft>
                      </a:pPr>
                      <a:r>
                        <a:rPr lang="en-US" sz="1800" dirty="0">
                          <a:effectLst/>
                        </a:rPr>
                        <a:t>Station</a:t>
                      </a:r>
                      <a:endParaRPr lang="en-US" sz="1800" b="1" dirty="0">
                        <a:effectLst/>
                        <a:latin typeface="Verdana" panose="020B0604030504040204" pitchFamily="34" charset="0"/>
                        <a:ea typeface="Calibri" panose="020F0502020204030204" pitchFamily="34" charset="0"/>
                        <a:cs typeface="Calibri" panose="020F0502020204030204" pitchFamily="34" charset="0"/>
                      </a:endParaRPr>
                    </a:p>
                  </a:txBody>
                  <a:tcPr marL="68571" marR="68571"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just">
                        <a:spcBef>
                          <a:spcPts val="0"/>
                        </a:spcBef>
                        <a:spcAft>
                          <a:spcPts val="0"/>
                        </a:spcAft>
                      </a:pPr>
                      <a:r>
                        <a:rPr lang="en-US" sz="1800" dirty="0">
                          <a:effectLst/>
                        </a:rPr>
                        <a:t>NOx (tons/day)</a:t>
                      </a:r>
                      <a:endParaRPr lang="en-US" sz="1800" b="1" dirty="0">
                        <a:effectLst/>
                        <a:latin typeface="Verdana" panose="020B0604030504040204" pitchFamily="34" charset="0"/>
                        <a:ea typeface="Calibri" panose="020F0502020204030204" pitchFamily="34" charset="0"/>
                        <a:cs typeface="Calibri" panose="020F0502020204030204" pitchFamily="34" charset="0"/>
                      </a:endParaRPr>
                    </a:p>
                  </a:txBody>
                  <a:tcPr marL="68571" marR="68571" marT="0" marB="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367740189"/>
                  </a:ext>
                </a:extLst>
              </a:tr>
              <a:tr h="2742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1800" dirty="0">
                          <a:effectLst/>
                        </a:rPr>
                        <a:t>W A Parish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71" marR="68571"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p>
                      <a:pPr algn="ctr" fontAlgn="b"/>
                      <a:r>
                        <a:rPr lang="en-US" sz="1800" b="0" i="0" u="none" strike="noStrike" dirty="0">
                          <a:solidFill>
                            <a:srgbClr val="000000"/>
                          </a:solidFill>
                          <a:effectLst/>
                          <a:latin typeface="Calibri" panose="020F0502020204030204" pitchFamily="34" charset="0"/>
                        </a:rPr>
                        <a:t>19.0</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152238647"/>
                  </a:ext>
                </a:extLst>
              </a:tr>
              <a:tr h="2742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1800" dirty="0">
                          <a:effectLst/>
                        </a:rPr>
                        <a:t>Cedar Bayou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71" marR="68571"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p>
                      <a:pPr algn="ctr" fontAlgn="b"/>
                      <a:r>
                        <a:rPr lang="en-US" sz="1800" b="0" i="0" u="none" strike="noStrike" dirty="0">
                          <a:solidFill>
                            <a:srgbClr val="000000"/>
                          </a:solidFill>
                          <a:effectLst/>
                          <a:latin typeface="Calibri" panose="020F0502020204030204" pitchFamily="34" charset="0"/>
                        </a:rPr>
                        <a:t>2.4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982438674"/>
                  </a:ext>
                </a:extLst>
              </a:tr>
              <a:tr h="2742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1800" dirty="0">
                          <a:effectLst/>
                        </a:rPr>
                        <a:t>Pasadena Power Plant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71" marR="68571"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p>
                      <a:pPr algn="ctr" fontAlgn="b"/>
                      <a:r>
                        <a:rPr lang="en-US" sz="1800" b="0" i="0" u="none" strike="noStrike">
                          <a:solidFill>
                            <a:srgbClr val="000000"/>
                          </a:solidFill>
                          <a:effectLst/>
                          <a:latin typeface="Calibri" panose="020F0502020204030204" pitchFamily="34" charset="0"/>
                        </a:rPr>
                        <a:t>1.2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625466975"/>
                  </a:ext>
                </a:extLst>
              </a:tr>
              <a:tr h="2742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1800" dirty="0">
                          <a:effectLst/>
                        </a:rPr>
                        <a:t>Texas City Cogeneration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71" marR="68571"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p>
                      <a:pPr algn="ctr" fontAlgn="b"/>
                      <a:r>
                        <a:rPr lang="en-US" sz="1800" b="0" i="0" u="none" strike="noStrike" dirty="0">
                          <a:solidFill>
                            <a:srgbClr val="000000"/>
                          </a:solidFill>
                          <a:effectLst/>
                          <a:latin typeface="Calibri" panose="020F0502020204030204" pitchFamily="34" charset="0"/>
                        </a:rPr>
                        <a:t>1.2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195371709"/>
                  </a:ext>
                </a:extLst>
              </a:tr>
              <a:tr h="2742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1800">
                          <a:effectLst/>
                        </a:rPr>
                        <a:t>Odyssey Energy Altura Cogen, LLC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71" marR="68571"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p>
                      <a:pPr algn="ctr" fontAlgn="b"/>
                      <a:r>
                        <a:rPr lang="en-US" sz="1800" b="0" i="0" u="none" strike="noStrike">
                          <a:solidFill>
                            <a:srgbClr val="000000"/>
                          </a:solidFill>
                          <a:effectLst/>
                          <a:latin typeface="Calibri" panose="020F0502020204030204" pitchFamily="34" charset="0"/>
                        </a:rPr>
                        <a:t>1.0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555596185"/>
                  </a:ext>
                </a:extLst>
              </a:tr>
              <a:tr h="2742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1800">
                          <a:effectLst/>
                        </a:rPr>
                        <a:t>Deer Park Energy Center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71" marR="68571"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p>
                      <a:pPr algn="ctr" fontAlgn="b"/>
                      <a:r>
                        <a:rPr lang="en-US" sz="1800" b="0" i="0" u="none" strike="noStrike" dirty="0">
                          <a:solidFill>
                            <a:srgbClr val="000000"/>
                          </a:solidFill>
                          <a:effectLst/>
                          <a:latin typeface="Calibri" panose="020F0502020204030204" pitchFamily="34" charset="0"/>
                        </a:rPr>
                        <a:t>0.9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986294346"/>
                  </a:ext>
                </a:extLst>
              </a:tr>
              <a:tr h="2742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1800" dirty="0">
                          <a:effectLst/>
                        </a:rPr>
                        <a:t>South Houston Green Power Site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71" marR="68571"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p>
                      <a:pPr algn="ctr" fontAlgn="b"/>
                      <a:r>
                        <a:rPr lang="en-US" sz="1800" b="0" i="0" u="none" strike="noStrike" dirty="0">
                          <a:solidFill>
                            <a:srgbClr val="000000"/>
                          </a:solidFill>
                          <a:effectLst/>
                          <a:latin typeface="Calibri" panose="020F0502020204030204" pitchFamily="34" charset="0"/>
                        </a:rPr>
                        <a:t>0.9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297990470"/>
                  </a:ext>
                </a:extLst>
              </a:tr>
              <a:tr h="2742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1800">
                          <a:effectLst/>
                        </a:rPr>
                        <a:t>Air Liquide Bayport Complex</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71" marR="68571"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p>
                      <a:pPr algn="ctr" fontAlgn="b"/>
                      <a:r>
                        <a:rPr lang="en-US" sz="1800" b="0" i="0" u="none" strike="noStrike" dirty="0">
                          <a:solidFill>
                            <a:srgbClr val="000000"/>
                          </a:solidFill>
                          <a:effectLst/>
                          <a:latin typeface="Calibri" panose="020F0502020204030204" pitchFamily="34" charset="0"/>
                        </a:rPr>
                        <a:t>0.8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990894787"/>
                  </a:ext>
                </a:extLst>
              </a:tr>
              <a:tr h="2742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1800">
                          <a:effectLst/>
                        </a:rPr>
                        <a:t>Channelview Cogeneration Facility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71" marR="68571"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p>
                      <a:pPr algn="ctr" fontAlgn="b"/>
                      <a:r>
                        <a:rPr lang="en-US" sz="1800" b="0" i="0" u="none" strike="noStrike" dirty="0">
                          <a:solidFill>
                            <a:srgbClr val="000000"/>
                          </a:solidFill>
                          <a:effectLst/>
                          <a:latin typeface="Calibri" panose="020F0502020204030204" pitchFamily="34" charset="0"/>
                        </a:rPr>
                        <a:t>0.8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035002562"/>
                  </a:ext>
                </a:extLst>
              </a:tr>
            </a:tbl>
          </a:graphicData>
        </a:graphic>
      </p:graphicFrame>
      <p:sp>
        <p:nvSpPr>
          <p:cNvPr id="4" name="Arrow: Right 3">
            <a:extLst>
              <a:ext uri="{FF2B5EF4-FFF2-40B4-BE49-F238E27FC236}">
                <a16:creationId xmlns:a16="http://schemas.microsoft.com/office/drawing/2014/main" id="{A456C139-4EED-CAD6-CC3D-BA6CA268F056}"/>
              </a:ext>
            </a:extLst>
          </p:cNvPr>
          <p:cNvSpPr/>
          <p:nvPr/>
        </p:nvSpPr>
        <p:spPr>
          <a:xfrm>
            <a:off x="4825371" y="1822396"/>
            <a:ext cx="978281" cy="364587"/>
          </a:xfrm>
          <a:prstGeom prst="rightArrow">
            <a:avLst/>
          </a:prstGeom>
          <a:solidFill>
            <a:srgbClr val="92D050"/>
          </a:solidFill>
          <a:ln w="12700" cap="flat" cmpd="sng" algn="ctr">
            <a:solidFill>
              <a:srgbClr val="92D050"/>
            </a:solid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B2801FE-E024-7309-D2C2-BA98FCF3CA5C}"/>
              </a:ext>
            </a:extLst>
          </p:cNvPr>
          <p:cNvSpPr/>
          <p:nvPr/>
        </p:nvSpPr>
        <p:spPr>
          <a:xfrm>
            <a:off x="205428" y="1898024"/>
            <a:ext cx="4549290" cy="213332"/>
          </a:xfrm>
          <a:prstGeom prst="rect">
            <a:avLst/>
          </a:prstGeom>
          <a:noFill/>
          <a:ln w="38100" cap="flat" cmpd="sng" algn="ctr">
            <a:solidFill>
              <a:srgbClr val="92D050"/>
            </a:solid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C8995B3-B0D8-7F9F-11EE-6D5C232A9E9D}"/>
              </a:ext>
            </a:extLst>
          </p:cNvPr>
          <p:cNvSpPr txBox="1"/>
          <p:nvPr/>
        </p:nvSpPr>
        <p:spPr>
          <a:xfrm>
            <a:off x="327259" y="4579599"/>
            <a:ext cx="10905981" cy="923330"/>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EGUs with CEM data provide method evaluation</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Tag line sources (on-road mobile and shipping) and airports because GCAS resolved them</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Other sources likely confounded, and number of tags limited by computational constraints</a:t>
            </a:r>
          </a:p>
        </p:txBody>
      </p:sp>
      <p:sp>
        <p:nvSpPr>
          <p:cNvPr id="5" name="Slide Number Placeholder 4">
            <a:extLst>
              <a:ext uri="{FF2B5EF4-FFF2-40B4-BE49-F238E27FC236}">
                <a16:creationId xmlns:a16="http://schemas.microsoft.com/office/drawing/2014/main" id="{4173A750-9433-09EF-B399-856940A08449}"/>
              </a:ext>
            </a:extLst>
          </p:cNvPr>
          <p:cNvSpPr>
            <a:spLocks noGrp="1"/>
          </p:cNvSpPr>
          <p:nvPr>
            <p:ph type="sldNum" sz="quarter" idx="12"/>
          </p:nvPr>
        </p:nvSpPr>
        <p:spPr/>
        <p:txBody>
          <a:bodyPr/>
          <a:lstStyle/>
          <a:p>
            <a:fld id="{23AA811B-2EBD-4900-905E-5BE206449611}" type="slidenum">
              <a:rPr lang="en-GB" smtClean="0"/>
              <a:pPr/>
              <a:t>4</a:t>
            </a:fld>
            <a:endParaRPr lang="en-GB" dirty="0"/>
          </a:p>
        </p:txBody>
      </p:sp>
    </p:spTree>
    <p:extLst>
      <p:ext uri="{BB962C8B-B14F-4D97-AF65-F5344CB8AC3E}">
        <p14:creationId xmlns:p14="http://schemas.microsoft.com/office/powerpoint/2010/main" val="2563896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E10CC8-4158-D8E2-1531-5C21B0EF0A9C}"/>
              </a:ext>
            </a:extLst>
          </p:cNvPr>
          <p:cNvPicPr>
            <a:picLocks noChangeAspect="1"/>
          </p:cNvPicPr>
          <p:nvPr/>
        </p:nvPicPr>
        <p:blipFill>
          <a:blip r:embed="rId3"/>
          <a:srcRect t="273"/>
          <a:stretch/>
        </p:blipFill>
        <p:spPr>
          <a:xfrm>
            <a:off x="6414525" y="1454916"/>
            <a:ext cx="5558400" cy="4296001"/>
          </a:xfrm>
          <a:prstGeom prst="rect">
            <a:avLst/>
          </a:prstGeom>
          <a:noFill/>
        </p:spPr>
      </p:pic>
      <p:pic>
        <p:nvPicPr>
          <p:cNvPr id="2" name="Picture 1" descr="A pie chart with numbers and text&#10;&#10;Description automatically generated">
            <a:extLst>
              <a:ext uri="{FF2B5EF4-FFF2-40B4-BE49-F238E27FC236}">
                <a16:creationId xmlns:a16="http://schemas.microsoft.com/office/drawing/2014/main" id="{C124DE8B-C6E2-CFF7-6DE2-B12FEE0EB031}"/>
              </a:ext>
            </a:extLst>
          </p:cNvPr>
          <p:cNvPicPr>
            <a:picLocks noChangeAspect="1"/>
          </p:cNvPicPr>
          <p:nvPr/>
        </p:nvPicPr>
        <p:blipFill>
          <a:blip r:embed="rId4"/>
          <a:srcRect r="344" b="-1"/>
          <a:stretch/>
        </p:blipFill>
        <p:spPr>
          <a:xfrm>
            <a:off x="537600" y="1454916"/>
            <a:ext cx="5558400" cy="4294800"/>
          </a:xfrm>
          <a:prstGeom prst="rect">
            <a:avLst/>
          </a:prstGeom>
          <a:noFill/>
        </p:spPr>
      </p:pic>
      <p:sp>
        <p:nvSpPr>
          <p:cNvPr id="14" name="Slide Number Placeholder 3">
            <a:extLst>
              <a:ext uri="{FF2B5EF4-FFF2-40B4-BE49-F238E27FC236}">
                <a16:creationId xmlns:a16="http://schemas.microsoft.com/office/drawing/2014/main" id="{5B58E72C-139F-426D-B85B-655BE9FD2F4C}"/>
              </a:ext>
            </a:extLst>
          </p:cNvPr>
          <p:cNvSpPr>
            <a:spLocks noGrp="1"/>
          </p:cNvSpPr>
          <p:nvPr>
            <p:ph type="sldNum" sz="quarter" idx="12"/>
          </p:nvPr>
        </p:nvSpPr>
        <p:spPr>
          <a:xfrm>
            <a:off x="11206800" y="6476400"/>
            <a:ext cx="626400" cy="108000"/>
          </a:xfrm>
        </p:spPr>
        <p:txBody>
          <a:bodyPr/>
          <a:lstStyle/>
          <a:p>
            <a:pPr>
              <a:spcAft>
                <a:spcPts val="600"/>
              </a:spcAft>
            </a:pPr>
            <a:fld id="{23AA811B-2EBD-4900-905E-5BE206449611}" type="slidenum">
              <a:rPr lang="en-GB" smtClean="0"/>
              <a:pPr>
                <a:spcAft>
                  <a:spcPts val="600"/>
                </a:spcAft>
              </a:pPr>
              <a:t>5</a:t>
            </a:fld>
            <a:endParaRPr lang="en-GB" dirty="0"/>
          </a:p>
        </p:txBody>
      </p:sp>
      <p:sp>
        <p:nvSpPr>
          <p:cNvPr id="9" name="Title 1">
            <a:extLst>
              <a:ext uri="{FF2B5EF4-FFF2-40B4-BE49-F238E27FC236}">
                <a16:creationId xmlns:a16="http://schemas.microsoft.com/office/drawing/2014/main" id="{EB0A56A3-32A5-969E-82BB-CF55A60EB1BE}"/>
              </a:ext>
            </a:extLst>
          </p:cNvPr>
          <p:cNvSpPr>
            <a:spLocks noGrp="1"/>
          </p:cNvSpPr>
          <p:nvPr>
            <p:ph type="title"/>
          </p:nvPr>
        </p:nvSpPr>
        <p:spPr>
          <a:xfrm>
            <a:off x="360000" y="655200"/>
            <a:ext cx="10483200" cy="936000"/>
          </a:xfrm>
        </p:spPr>
        <p:txBody>
          <a:bodyPr anchor="t">
            <a:normAutofit/>
          </a:bodyPr>
          <a:lstStyle/>
          <a:p>
            <a:r>
              <a:rPr lang="en-US" b="1" dirty="0"/>
              <a:t>NOx and VOC Emissions Summary – 444 m Domain</a:t>
            </a:r>
          </a:p>
        </p:txBody>
      </p:sp>
      <p:sp>
        <p:nvSpPr>
          <p:cNvPr id="4" name="TextBox 3">
            <a:extLst>
              <a:ext uri="{FF2B5EF4-FFF2-40B4-BE49-F238E27FC236}">
                <a16:creationId xmlns:a16="http://schemas.microsoft.com/office/drawing/2014/main" id="{3ACF6FEE-AFA5-88F2-A844-ECCDDD11738D}"/>
              </a:ext>
            </a:extLst>
          </p:cNvPr>
          <p:cNvSpPr txBox="1"/>
          <p:nvPr/>
        </p:nvSpPr>
        <p:spPr>
          <a:xfrm>
            <a:off x="5188933" y="5836659"/>
            <a:ext cx="1814133" cy="276999"/>
          </a:xfrm>
          <a:prstGeom prst="rect">
            <a:avLst/>
          </a:prstGeom>
          <a:noFill/>
        </p:spPr>
        <p:txBody>
          <a:bodyPr wrap="square">
            <a:spAutoFit/>
          </a:bodyPr>
          <a:lstStyle/>
          <a:p>
            <a:r>
              <a:rPr lang="en-US" sz="1200" dirty="0">
                <a:hlinkClick r:id="rId5">
                  <a:extLst>
                    <a:ext uri="{A12FA001-AC4F-418D-AE19-62706E023703}">
                      <ahyp:hlinkClr xmlns:ahyp="http://schemas.microsoft.com/office/drawing/2018/hyperlinkcolor" val="tx"/>
                    </a:ext>
                  </a:extLst>
                </a:hlinkClick>
              </a:rPr>
              <a:t>Goldberg et al., 2024</a:t>
            </a:r>
            <a:r>
              <a:rPr lang="en-US" sz="1200" dirty="0"/>
              <a:t> </a:t>
            </a:r>
          </a:p>
        </p:txBody>
      </p:sp>
    </p:spTree>
    <p:extLst>
      <p:ext uri="{BB962C8B-B14F-4D97-AF65-F5344CB8AC3E}">
        <p14:creationId xmlns:p14="http://schemas.microsoft.com/office/powerpoint/2010/main" val="946267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B0A56A3-32A5-969E-82BB-CF55A60EB1BE}"/>
              </a:ext>
            </a:extLst>
          </p:cNvPr>
          <p:cNvSpPr>
            <a:spLocks noGrp="1"/>
          </p:cNvSpPr>
          <p:nvPr>
            <p:ph type="title"/>
          </p:nvPr>
        </p:nvSpPr>
        <p:spPr>
          <a:xfrm>
            <a:off x="798514" y="453600"/>
            <a:ext cx="10588624" cy="748800"/>
          </a:xfrm>
        </p:spPr>
        <p:txBody>
          <a:bodyPr/>
          <a:lstStyle/>
          <a:p>
            <a:r>
              <a:rPr lang="en-US" b="1" dirty="0"/>
              <a:t>444 m On-Road Mobile and Shipping NOx Emissions	</a:t>
            </a:r>
          </a:p>
        </p:txBody>
      </p:sp>
      <p:pic>
        <p:nvPicPr>
          <p:cNvPr id="4" name="Picture 3">
            <a:extLst>
              <a:ext uri="{FF2B5EF4-FFF2-40B4-BE49-F238E27FC236}">
                <a16:creationId xmlns:a16="http://schemas.microsoft.com/office/drawing/2014/main" id="{51DC5B3A-915F-991F-2F57-6BBED7440FCB}"/>
              </a:ext>
            </a:extLst>
          </p:cNvPr>
          <p:cNvPicPr>
            <a:picLocks noChangeAspect="1"/>
          </p:cNvPicPr>
          <p:nvPr/>
        </p:nvPicPr>
        <p:blipFill rotWithShape="1">
          <a:blip r:embed="rId3">
            <a:extLst>
              <a:ext uri="{28A0092B-C50C-407E-A947-70E740481C1C}">
                <a14:useLocalDpi xmlns:a14="http://schemas.microsoft.com/office/drawing/2010/main" val="0"/>
              </a:ext>
            </a:extLst>
          </a:blip>
          <a:srcRect l="2520" t="3707" r="1882" b="3759"/>
          <a:stretch/>
        </p:blipFill>
        <p:spPr>
          <a:xfrm>
            <a:off x="152398" y="1330590"/>
            <a:ext cx="5781033" cy="3525546"/>
          </a:xfrm>
          <a:prstGeom prst="rect">
            <a:avLst/>
          </a:prstGeom>
        </p:spPr>
      </p:pic>
      <p:pic>
        <p:nvPicPr>
          <p:cNvPr id="6" name="Picture 5">
            <a:extLst>
              <a:ext uri="{FF2B5EF4-FFF2-40B4-BE49-F238E27FC236}">
                <a16:creationId xmlns:a16="http://schemas.microsoft.com/office/drawing/2014/main" id="{A63136C2-C76C-0ADE-C45F-86CDD99D8CD4}"/>
              </a:ext>
            </a:extLst>
          </p:cNvPr>
          <p:cNvPicPr>
            <a:picLocks noChangeAspect="1"/>
          </p:cNvPicPr>
          <p:nvPr/>
        </p:nvPicPr>
        <p:blipFill rotWithShape="1">
          <a:blip r:embed="rId4">
            <a:extLst>
              <a:ext uri="{28A0092B-C50C-407E-A947-70E740481C1C}">
                <a14:useLocalDpi xmlns:a14="http://schemas.microsoft.com/office/drawing/2010/main" val="0"/>
              </a:ext>
            </a:extLst>
          </a:blip>
          <a:srcRect l="2536" t="3695" r="2637" b="4067"/>
          <a:stretch/>
        </p:blipFill>
        <p:spPr>
          <a:xfrm>
            <a:off x="5895975" y="1330590"/>
            <a:ext cx="5699725" cy="3525514"/>
          </a:xfrm>
          <a:prstGeom prst="rect">
            <a:avLst/>
          </a:prstGeom>
        </p:spPr>
      </p:pic>
      <p:sp>
        <p:nvSpPr>
          <p:cNvPr id="7" name="TextBox 6">
            <a:extLst>
              <a:ext uri="{FF2B5EF4-FFF2-40B4-BE49-F238E27FC236}">
                <a16:creationId xmlns:a16="http://schemas.microsoft.com/office/drawing/2014/main" id="{F7C4EF21-AC36-C650-01EE-8B9FC6EFE5B1}"/>
              </a:ext>
            </a:extLst>
          </p:cNvPr>
          <p:cNvSpPr txBox="1"/>
          <p:nvPr/>
        </p:nvSpPr>
        <p:spPr>
          <a:xfrm>
            <a:off x="152398" y="5224926"/>
            <a:ext cx="5881874" cy="923210"/>
          </a:xfrm>
          <a:prstGeom prst="rect">
            <a:avLst/>
          </a:prstGeom>
          <a:noFill/>
        </p:spPr>
        <p:txBody>
          <a:bodyPr wrap="square" rtlCol="0">
            <a:spAutoFit/>
          </a:bodyPr>
          <a:lstStyle/>
          <a:p>
            <a:pPr marL="285721" indent="-285721" defTabSz="914309" fontAlgn="auto">
              <a:spcBef>
                <a:spcPts val="0"/>
              </a:spcBef>
              <a:spcAft>
                <a:spcPts val="0"/>
              </a:spcAft>
              <a:buFont typeface="Arial" panose="020B0604020202020204" pitchFamily="34" charset="0"/>
              <a:buChar char="•"/>
            </a:pPr>
            <a:r>
              <a:rPr lang="en-US" spc="0" dirty="0">
                <a:solidFill>
                  <a:prstClr val="black"/>
                </a:solidFill>
                <a:latin typeface="Calibri" panose="020F0502020204030204"/>
                <a:ea typeface="+mn-ea"/>
                <a:cs typeface="+mn-cs"/>
              </a:rPr>
              <a:t>Uses 2019 TCEQ on-road mobile link-based emissions</a:t>
            </a:r>
          </a:p>
          <a:p>
            <a:pPr marL="285721" indent="-285721" defTabSz="914309" fontAlgn="auto">
              <a:spcBef>
                <a:spcPts val="0"/>
              </a:spcBef>
              <a:spcAft>
                <a:spcPts val="0"/>
              </a:spcAft>
              <a:buFont typeface="Arial" panose="020B0604020202020204" pitchFamily="34" charset="0"/>
              <a:buChar char="•"/>
            </a:pPr>
            <a:r>
              <a:rPr lang="en-US" spc="0" dirty="0">
                <a:solidFill>
                  <a:prstClr val="black"/>
                </a:solidFill>
                <a:latin typeface="Calibri" panose="020F0502020204030204"/>
                <a:ea typeface="+mn-ea"/>
                <a:cs typeface="+mn-cs"/>
              </a:rPr>
              <a:t>Re-process links at 444 m resolution</a:t>
            </a:r>
          </a:p>
          <a:p>
            <a:pPr marL="285721" indent="-285721" defTabSz="914309" fontAlgn="auto">
              <a:spcBef>
                <a:spcPts val="0"/>
              </a:spcBef>
              <a:spcAft>
                <a:spcPts val="0"/>
              </a:spcAft>
              <a:buFont typeface="Arial" panose="020B0604020202020204" pitchFamily="34" charset="0"/>
              <a:buChar char="•"/>
            </a:pPr>
            <a:endParaRPr lang="en-US" spc="0" dirty="0">
              <a:solidFill>
                <a:prstClr val="black"/>
              </a:solidFill>
              <a:latin typeface="Calibri" panose="020F0502020204030204"/>
              <a:ea typeface="+mn-ea"/>
              <a:cs typeface="+mn-cs"/>
            </a:endParaRPr>
          </a:p>
        </p:txBody>
      </p:sp>
      <p:sp>
        <p:nvSpPr>
          <p:cNvPr id="8" name="TextBox 7">
            <a:extLst>
              <a:ext uri="{FF2B5EF4-FFF2-40B4-BE49-F238E27FC236}">
                <a16:creationId xmlns:a16="http://schemas.microsoft.com/office/drawing/2014/main" id="{CC6DF56B-7E07-4AAC-302B-88227CB71A51}"/>
              </a:ext>
            </a:extLst>
          </p:cNvPr>
          <p:cNvSpPr txBox="1"/>
          <p:nvPr/>
        </p:nvSpPr>
        <p:spPr>
          <a:xfrm>
            <a:off x="5933431" y="5224926"/>
            <a:ext cx="5394258" cy="1477328"/>
          </a:xfrm>
          <a:prstGeom prst="rect">
            <a:avLst/>
          </a:prstGeom>
          <a:noFill/>
        </p:spPr>
        <p:txBody>
          <a:bodyPr wrap="square" rtlCol="0">
            <a:spAutoFit/>
          </a:bodyPr>
          <a:lstStyle/>
          <a:p>
            <a:pPr marL="285721" indent="-285721" defTabSz="914309" fontAlgn="auto">
              <a:spcBef>
                <a:spcPts val="0"/>
              </a:spcBef>
              <a:spcAft>
                <a:spcPts val="0"/>
              </a:spcAft>
              <a:buFont typeface="Arial" panose="020B0604020202020204" pitchFamily="34" charset="0"/>
              <a:buChar char="•"/>
            </a:pPr>
            <a:r>
              <a:rPr lang="en-US" spc="0" dirty="0">
                <a:solidFill>
                  <a:prstClr val="black"/>
                </a:solidFill>
                <a:latin typeface="Calibri" panose="020F0502020204030204"/>
                <a:ea typeface="+mn-ea"/>
                <a:cs typeface="+mn-cs"/>
              </a:rPr>
              <a:t>Uses MARINE Emissions Resolver (MARINER) v2</a:t>
            </a:r>
          </a:p>
          <a:p>
            <a:pPr marL="285721" indent="-285721" defTabSz="914309" fontAlgn="auto">
              <a:spcBef>
                <a:spcPts val="0"/>
              </a:spcBef>
              <a:spcAft>
                <a:spcPts val="0"/>
              </a:spcAft>
              <a:buFont typeface="Arial" panose="020B0604020202020204" pitchFamily="34" charset="0"/>
              <a:buChar char="•"/>
            </a:pPr>
            <a:r>
              <a:rPr lang="en-US" spc="0" dirty="0">
                <a:solidFill>
                  <a:prstClr val="black"/>
                </a:solidFill>
                <a:latin typeface="Calibri" panose="020F0502020204030204"/>
                <a:ea typeface="+mn-ea"/>
                <a:cs typeface="+mn-cs"/>
              </a:rPr>
              <a:t>Vessel ID, location, operation: Automatic Identification System (AIS) data for 2021</a:t>
            </a:r>
          </a:p>
          <a:p>
            <a:pPr marL="285721" indent="-285721" defTabSz="914309" fontAlgn="auto">
              <a:spcBef>
                <a:spcPts val="0"/>
              </a:spcBef>
              <a:spcAft>
                <a:spcPts val="0"/>
              </a:spcAft>
              <a:buFont typeface="Arial" panose="020B0604020202020204" pitchFamily="34" charset="0"/>
              <a:buChar char="•"/>
            </a:pPr>
            <a:r>
              <a:rPr lang="en-US" spc="0" dirty="0">
                <a:solidFill>
                  <a:prstClr val="black"/>
                </a:solidFill>
                <a:latin typeface="Calibri" panose="020F0502020204030204"/>
                <a:ea typeface="+mn-ea"/>
                <a:cs typeface="+mn-cs"/>
              </a:rPr>
              <a:t>Vessel characteristics: Information Handling Services (IHS) database</a:t>
            </a:r>
          </a:p>
        </p:txBody>
      </p:sp>
      <p:sp>
        <p:nvSpPr>
          <p:cNvPr id="11" name="TextBox 10">
            <a:extLst>
              <a:ext uri="{FF2B5EF4-FFF2-40B4-BE49-F238E27FC236}">
                <a16:creationId xmlns:a16="http://schemas.microsoft.com/office/drawing/2014/main" id="{C99FB3B5-065D-3D5B-4AD7-779C70EE4FE6}"/>
              </a:ext>
            </a:extLst>
          </p:cNvPr>
          <p:cNvSpPr txBox="1"/>
          <p:nvPr/>
        </p:nvSpPr>
        <p:spPr>
          <a:xfrm>
            <a:off x="4530163" y="4847964"/>
            <a:ext cx="1814133" cy="276999"/>
          </a:xfrm>
          <a:prstGeom prst="rect">
            <a:avLst/>
          </a:prstGeom>
          <a:noFill/>
        </p:spPr>
        <p:txBody>
          <a:bodyPr wrap="square">
            <a:spAutoFit/>
          </a:bodyPr>
          <a:lstStyle/>
          <a:p>
            <a:r>
              <a:rPr lang="en-US" sz="1200" dirty="0">
                <a:hlinkClick r:id="rId5">
                  <a:extLst>
                    <a:ext uri="{A12FA001-AC4F-418D-AE19-62706E023703}">
                      <ahyp:hlinkClr xmlns:ahyp="http://schemas.microsoft.com/office/drawing/2018/hyperlinkcolor" val="tx"/>
                    </a:ext>
                  </a:extLst>
                </a:hlinkClick>
              </a:rPr>
              <a:t>Goldberg et al., 2024</a:t>
            </a:r>
            <a:r>
              <a:rPr lang="en-US" sz="1200" dirty="0"/>
              <a:t> </a:t>
            </a:r>
          </a:p>
        </p:txBody>
      </p:sp>
      <p:sp>
        <p:nvSpPr>
          <p:cNvPr id="2" name="Slide Number Placeholder 1">
            <a:extLst>
              <a:ext uri="{FF2B5EF4-FFF2-40B4-BE49-F238E27FC236}">
                <a16:creationId xmlns:a16="http://schemas.microsoft.com/office/drawing/2014/main" id="{FB88B9CC-789E-8413-2100-68F6FE462912}"/>
              </a:ext>
            </a:extLst>
          </p:cNvPr>
          <p:cNvSpPr>
            <a:spLocks noGrp="1"/>
          </p:cNvSpPr>
          <p:nvPr>
            <p:ph type="sldNum" sz="quarter" idx="12"/>
          </p:nvPr>
        </p:nvSpPr>
        <p:spPr/>
        <p:txBody>
          <a:bodyPr/>
          <a:lstStyle/>
          <a:p>
            <a:fld id="{23AA811B-2EBD-4900-905E-5BE206449611}" type="slidenum">
              <a:rPr lang="en-GB" smtClean="0"/>
              <a:pPr/>
              <a:t>6</a:t>
            </a:fld>
            <a:endParaRPr lang="en-GB" dirty="0"/>
          </a:p>
        </p:txBody>
      </p:sp>
    </p:spTree>
    <p:extLst>
      <p:ext uri="{BB962C8B-B14F-4D97-AF65-F5344CB8AC3E}">
        <p14:creationId xmlns:p14="http://schemas.microsoft.com/office/powerpoint/2010/main" val="3980191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AAFB6CA-BDE9-1AB8-FD9F-B5BD6855F5F3}"/>
              </a:ext>
            </a:extLst>
          </p:cNvPr>
          <p:cNvPicPr>
            <a:picLocks noChangeAspect="1"/>
          </p:cNvPicPr>
          <p:nvPr/>
        </p:nvPicPr>
        <p:blipFill>
          <a:blip r:embed="rId3"/>
          <a:stretch>
            <a:fillRect/>
          </a:stretch>
        </p:blipFill>
        <p:spPr>
          <a:xfrm>
            <a:off x="6962077" y="1352366"/>
            <a:ext cx="5220653" cy="5107496"/>
          </a:xfrm>
          <a:prstGeom prst="rect">
            <a:avLst/>
          </a:prstGeom>
        </p:spPr>
      </p:pic>
      <p:sp>
        <p:nvSpPr>
          <p:cNvPr id="9" name="Title 1">
            <a:extLst>
              <a:ext uri="{FF2B5EF4-FFF2-40B4-BE49-F238E27FC236}">
                <a16:creationId xmlns:a16="http://schemas.microsoft.com/office/drawing/2014/main" id="{EB0A56A3-32A5-969E-82BB-CF55A60EB1BE}"/>
              </a:ext>
            </a:extLst>
          </p:cNvPr>
          <p:cNvSpPr>
            <a:spLocks noGrp="1"/>
          </p:cNvSpPr>
          <p:nvPr>
            <p:ph type="title"/>
          </p:nvPr>
        </p:nvSpPr>
        <p:spPr>
          <a:xfrm>
            <a:off x="142875" y="453600"/>
            <a:ext cx="11915775" cy="748800"/>
          </a:xfrm>
        </p:spPr>
        <p:txBody>
          <a:bodyPr/>
          <a:lstStyle/>
          <a:p>
            <a:r>
              <a:rPr lang="en-US" b="1" dirty="0" err="1"/>
              <a:t>CAMx</a:t>
            </a:r>
            <a:r>
              <a:rPr lang="en-US" b="1" dirty="0"/>
              <a:t> Ozone and NO</a:t>
            </a:r>
            <a:r>
              <a:rPr lang="en-US" b="1" baseline="-25000" dirty="0"/>
              <a:t>2</a:t>
            </a:r>
            <a:r>
              <a:rPr lang="en-US" b="1" dirty="0"/>
              <a:t> Model Performance at TCEQ Monitors	</a:t>
            </a:r>
          </a:p>
        </p:txBody>
      </p:sp>
      <p:pic>
        <p:nvPicPr>
          <p:cNvPr id="15" name="Picture 14">
            <a:extLst>
              <a:ext uri="{FF2B5EF4-FFF2-40B4-BE49-F238E27FC236}">
                <a16:creationId xmlns:a16="http://schemas.microsoft.com/office/drawing/2014/main" id="{BDE4E90C-632B-1412-84B7-234007E462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7242"/>
          <a:stretch/>
        </p:blipFill>
        <p:spPr bwMode="auto">
          <a:xfrm>
            <a:off x="3555046" y="3199486"/>
            <a:ext cx="3291411" cy="3552699"/>
          </a:xfrm>
          <a:prstGeom prst="rect">
            <a:avLst/>
          </a:prstGeom>
          <a:noFill/>
          <a:ln>
            <a:noFill/>
          </a:ln>
        </p:spPr>
      </p:pic>
      <p:pic>
        <p:nvPicPr>
          <p:cNvPr id="16" name="Picture 15">
            <a:extLst>
              <a:ext uri="{FF2B5EF4-FFF2-40B4-BE49-F238E27FC236}">
                <a16:creationId xmlns:a16="http://schemas.microsoft.com/office/drawing/2014/main" id="{1AC309FC-28B4-856D-29A4-97AFDBC0BF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0464" r="55054"/>
          <a:stretch/>
        </p:blipFill>
        <p:spPr bwMode="auto">
          <a:xfrm>
            <a:off x="6962077" y="4428801"/>
            <a:ext cx="2316025" cy="2031061"/>
          </a:xfrm>
          <a:prstGeom prst="rect">
            <a:avLst/>
          </a:prstGeom>
          <a:noFill/>
          <a:ln>
            <a:noFill/>
          </a:ln>
        </p:spPr>
      </p:pic>
      <p:sp>
        <p:nvSpPr>
          <p:cNvPr id="17" name="TextBox 16">
            <a:extLst>
              <a:ext uri="{FF2B5EF4-FFF2-40B4-BE49-F238E27FC236}">
                <a16:creationId xmlns:a16="http://schemas.microsoft.com/office/drawing/2014/main" id="{469006FE-517C-366B-AE54-2E92D7CAF5DD}"/>
              </a:ext>
            </a:extLst>
          </p:cNvPr>
          <p:cNvSpPr txBox="1"/>
          <p:nvPr/>
        </p:nvSpPr>
        <p:spPr>
          <a:xfrm>
            <a:off x="0" y="1234575"/>
            <a:ext cx="7037526" cy="2031061"/>
          </a:xfrm>
          <a:prstGeom prst="rect">
            <a:avLst/>
          </a:prstGeom>
          <a:noFill/>
        </p:spPr>
        <p:txBody>
          <a:bodyPr wrap="square" lIns="91440" tIns="45720" rIns="91440" bIns="45720" rtlCol="0" anchor="t">
            <a:spAutoFit/>
          </a:bodyPr>
          <a:lstStyle/>
          <a:p>
            <a:pPr marL="285115" indent="-285115" defTabSz="914309" fontAlgn="auto">
              <a:spcBef>
                <a:spcPts val="0"/>
              </a:spcBef>
              <a:spcAft>
                <a:spcPts val="0"/>
              </a:spcAft>
              <a:buFont typeface="Arial" panose="020B0604020202020204" pitchFamily="34" charset="0"/>
              <a:buChar char="•"/>
            </a:pPr>
            <a:r>
              <a:rPr lang="en-US" spc="0" dirty="0">
                <a:solidFill>
                  <a:prstClr val="black"/>
                </a:solidFill>
                <a:latin typeface="Calibri" panose="020F0502020204030204"/>
                <a:ea typeface="+mn-ea"/>
                <a:cs typeface="+mn-cs"/>
              </a:rPr>
              <a:t>Overall excellent MDA8 ozone performance</a:t>
            </a:r>
            <a:endParaRPr lang="en-US" dirty="0">
              <a:ea typeface="+mn-ea"/>
              <a:cs typeface="+mn-cs"/>
            </a:endParaRPr>
          </a:p>
          <a:p>
            <a:pPr marL="742315" lvl="1" indent="-285115" defTabSz="914309" fontAlgn="auto">
              <a:spcBef>
                <a:spcPts val="0"/>
              </a:spcBef>
              <a:spcAft>
                <a:spcPts val="0"/>
              </a:spcAft>
              <a:buFont typeface="Arial" panose="020B0604020202020204" pitchFamily="34" charset="0"/>
              <a:buChar char="•"/>
            </a:pPr>
            <a:r>
              <a:rPr lang="en-US" spc="0" dirty="0">
                <a:solidFill>
                  <a:srgbClr val="000000"/>
                </a:solidFill>
                <a:latin typeface="Calibri" panose="020F0502020204030204"/>
                <a:ea typeface="+mn-ea"/>
              </a:rPr>
              <a:t>NMB (</a:t>
            </a:r>
            <a:r>
              <a:rPr lang="en-US" spc="0" dirty="0">
                <a:solidFill>
                  <a:srgbClr val="000000"/>
                </a:solidFill>
                <a:latin typeface="Calibri" panose="020F0502020204030204"/>
                <a:ea typeface="+mn-ea"/>
                <a:cs typeface="Calibri"/>
              </a:rPr>
              <a:t>± 5%) </a:t>
            </a:r>
            <a:r>
              <a:rPr lang="en-US" spc="0" dirty="0">
                <a:solidFill>
                  <a:srgbClr val="000000"/>
                </a:solidFill>
                <a:latin typeface="Calibri" panose="020F0502020204030204"/>
                <a:ea typeface="+mn-ea"/>
              </a:rPr>
              <a:t>and NME (&lt; 15%) very close to goal benchmark</a:t>
            </a:r>
            <a:r>
              <a:rPr lang="en-US" spc="0" dirty="0">
                <a:latin typeface="Calibri" panose="020F0502020204030204"/>
                <a:ea typeface="+mn-ea"/>
              </a:rPr>
              <a:t>*</a:t>
            </a:r>
            <a:r>
              <a:rPr lang="en-US" spc="0" dirty="0">
                <a:solidFill>
                  <a:srgbClr val="000000"/>
                </a:solidFill>
                <a:latin typeface="Calibri" panose="020F0502020204030204"/>
                <a:ea typeface="+mn-ea"/>
              </a:rPr>
              <a:t> </a:t>
            </a:r>
            <a:endParaRPr lang="en-US" spc="0" dirty="0">
              <a:solidFill>
                <a:srgbClr val="000000"/>
              </a:solidFill>
              <a:latin typeface="Calibri" panose="020F0502020204030204"/>
              <a:ea typeface="+mn-ea"/>
              <a:cs typeface="Calibri"/>
            </a:endParaRPr>
          </a:p>
          <a:p>
            <a:pPr marL="285115" indent="-285115" defTabSz="914309" fontAlgn="auto">
              <a:spcBef>
                <a:spcPts val="0"/>
              </a:spcBef>
              <a:spcAft>
                <a:spcPts val="0"/>
              </a:spcAft>
              <a:buFont typeface="Arial" panose="020B0604020202020204" pitchFamily="34" charset="0"/>
              <a:buChar char="•"/>
            </a:pPr>
            <a:r>
              <a:rPr lang="en-US" spc="0" dirty="0">
                <a:solidFill>
                  <a:prstClr val="black"/>
                </a:solidFill>
                <a:latin typeface="Calibri" panose="020F0502020204030204"/>
                <a:ea typeface="+mn-ea"/>
                <a:cs typeface="+mn-cs"/>
              </a:rPr>
              <a:t>Overall low NO</a:t>
            </a:r>
            <a:r>
              <a:rPr lang="en-US" spc="0" baseline="-25000" dirty="0">
                <a:solidFill>
                  <a:prstClr val="black"/>
                </a:solidFill>
                <a:latin typeface="Calibri" panose="020F0502020204030204"/>
                <a:ea typeface="+mn-ea"/>
                <a:cs typeface="+mn-cs"/>
              </a:rPr>
              <a:t>2</a:t>
            </a:r>
            <a:r>
              <a:rPr lang="en-US" spc="0" dirty="0">
                <a:solidFill>
                  <a:prstClr val="black"/>
                </a:solidFill>
                <a:latin typeface="Calibri" panose="020F0502020204030204"/>
                <a:ea typeface="+mn-ea"/>
                <a:cs typeface="+mn-cs"/>
              </a:rPr>
              <a:t> bias, largest at higher observed NO</a:t>
            </a:r>
            <a:r>
              <a:rPr lang="en-US" spc="0" baseline="-25000" dirty="0">
                <a:solidFill>
                  <a:prstClr val="black"/>
                </a:solidFill>
                <a:latin typeface="Calibri" panose="020F0502020204030204"/>
                <a:ea typeface="+mn-ea"/>
                <a:cs typeface="+mn-cs"/>
              </a:rPr>
              <a:t>2</a:t>
            </a:r>
            <a:r>
              <a:rPr lang="en-US" spc="0" dirty="0">
                <a:solidFill>
                  <a:prstClr val="black"/>
                </a:solidFill>
                <a:latin typeface="Calibri" panose="020F0502020204030204"/>
                <a:ea typeface="+mn-ea"/>
                <a:cs typeface="+mn-cs"/>
              </a:rPr>
              <a:t> concentrations </a:t>
            </a:r>
            <a:endParaRPr lang="en-US" spc="0" dirty="0">
              <a:solidFill>
                <a:prstClr val="black"/>
              </a:solidFill>
              <a:latin typeface="Calibri" panose="020F0502020204030204"/>
              <a:ea typeface="+mn-ea"/>
              <a:cs typeface="Calibri" panose="020F0502020204030204"/>
            </a:endParaRPr>
          </a:p>
          <a:p>
            <a:pPr marL="285115" indent="-285115" defTabSz="914309" fontAlgn="auto">
              <a:spcBef>
                <a:spcPts val="0"/>
              </a:spcBef>
              <a:spcAft>
                <a:spcPts val="0"/>
              </a:spcAft>
              <a:buFont typeface="Arial" panose="020B0604020202020204" pitchFamily="34" charset="0"/>
              <a:buChar char="•"/>
            </a:pPr>
            <a:r>
              <a:rPr lang="en-US" spc="0" dirty="0">
                <a:solidFill>
                  <a:prstClr val="black"/>
                </a:solidFill>
                <a:latin typeface="Calibri" panose="020F0502020204030204"/>
                <a:ea typeface="+mn-ea"/>
                <a:cs typeface="+mn-cs"/>
              </a:rPr>
              <a:t>Smallest NO</a:t>
            </a:r>
            <a:r>
              <a:rPr lang="en-US" spc="0" baseline="-25000" dirty="0">
                <a:solidFill>
                  <a:prstClr val="black"/>
                </a:solidFill>
                <a:latin typeface="Calibri" panose="020F0502020204030204"/>
                <a:ea typeface="+mn-ea"/>
                <a:cs typeface="+mn-cs"/>
              </a:rPr>
              <a:t>2</a:t>
            </a:r>
            <a:r>
              <a:rPr lang="en-US" spc="0" dirty="0">
                <a:solidFill>
                  <a:prstClr val="black"/>
                </a:solidFill>
                <a:latin typeface="Calibri" panose="020F0502020204030204"/>
                <a:ea typeface="+mn-ea"/>
                <a:cs typeface="+mn-cs"/>
              </a:rPr>
              <a:t> bias at locations away from large emission sources</a:t>
            </a:r>
            <a:endParaRPr lang="en-US" spc="0" dirty="0">
              <a:solidFill>
                <a:prstClr val="black"/>
              </a:solidFill>
              <a:latin typeface="Calibri" panose="020F0502020204030204"/>
              <a:ea typeface="+mn-ea"/>
              <a:cs typeface="Calibri" panose="020F0502020204030204"/>
            </a:endParaRPr>
          </a:p>
          <a:p>
            <a:pPr marL="285115" indent="-285115" defTabSz="914309" fontAlgn="auto">
              <a:spcBef>
                <a:spcPts val="0"/>
              </a:spcBef>
              <a:spcAft>
                <a:spcPts val="0"/>
              </a:spcAft>
              <a:buFont typeface="Arial" panose="020B0604020202020204" pitchFamily="34" charset="0"/>
              <a:buChar char="•"/>
            </a:pPr>
            <a:r>
              <a:rPr lang="en-US" spc="0" dirty="0">
                <a:solidFill>
                  <a:prstClr val="black"/>
                </a:solidFill>
                <a:latin typeface="Calibri" panose="020F0502020204030204"/>
                <a:ea typeface="+mn-ea"/>
                <a:cs typeface="+mn-cs"/>
              </a:rPr>
              <a:t>Largest biases w/in Houston core near large emission sources</a:t>
            </a:r>
            <a:endParaRPr lang="en-US" spc="0" dirty="0">
              <a:solidFill>
                <a:prstClr val="black"/>
              </a:solidFill>
              <a:latin typeface="Calibri" panose="020F0502020204030204"/>
              <a:ea typeface="+mn-ea"/>
              <a:cs typeface="Calibri" panose="020F0502020204030204"/>
            </a:endParaRPr>
          </a:p>
          <a:p>
            <a:pPr marL="742315" lvl="1" indent="-285115" defTabSz="914309" fontAlgn="auto">
              <a:spcBef>
                <a:spcPts val="0"/>
              </a:spcBef>
              <a:spcAft>
                <a:spcPts val="0"/>
              </a:spcAft>
              <a:buFont typeface="Arial" panose="020B0604020202020204" pitchFamily="34" charset="0"/>
              <a:buChar char="•"/>
            </a:pPr>
            <a:r>
              <a:rPr lang="en-US" spc="0" dirty="0">
                <a:solidFill>
                  <a:prstClr val="black"/>
                </a:solidFill>
                <a:latin typeface="Calibri" panose="020F0502020204030204"/>
                <a:ea typeface="+mn-ea"/>
              </a:rPr>
              <a:t>Houston SW Freeway CAMS ~50 m from roadway</a:t>
            </a:r>
            <a:endParaRPr lang="en-US" spc="0" dirty="0">
              <a:solidFill>
                <a:prstClr val="black"/>
              </a:solidFill>
              <a:latin typeface="Calibri" panose="020F0502020204030204"/>
              <a:ea typeface="+mn-ea"/>
              <a:cs typeface="Calibri" panose="020F0502020204030204"/>
            </a:endParaRPr>
          </a:p>
          <a:p>
            <a:pPr marL="742315" lvl="1" indent="-285115" defTabSz="914309" fontAlgn="auto">
              <a:spcBef>
                <a:spcPts val="0"/>
              </a:spcBef>
              <a:spcAft>
                <a:spcPts val="0"/>
              </a:spcAft>
              <a:buFont typeface="Arial" panose="020B0604020202020204" pitchFamily="34" charset="0"/>
              <a:buChar char="•"/>
            </a:pPr>
            <a:r>
              <a:rPr lang="en-US" spc="0" dirty="0">
                <a:solidFill>
                  <a:prstClr val="black"/>
                </a:solidFill>
                <a:latin typeface="Calibri" panose="020F0502020204030204"/>
                <a:ea typeface="+mn-ea"/>
              </a:rPr>
              <a:t>444 m resolution not sufficient to resolve near-roadway NO</a:t>
            </a:r>
            <a:r>
              <a:rPr lang="en-US" spc="0" baseline="-25000" dirty="0">
                <a:solidFill>
                  <a:prstClr val="black"/>
                </a:solidFill>
                <a:latin typeface="Calibri" panose="020F0502020204030204"/>
                <a:ea typeface="+mn-ea"/>
              </a:rPr>
              <a:t>2</a:t>
            </a:r>
            <a:r>
              <a:rPr lang="en-US" spc="0" dirty="0">
                <a:solidFill>
                  <a:prstClr val="black"/>
                </a:solidFill>
                <a:latin typeface="Calibri" panose="020F0502020204030204"/>
                <a:ea typeface="+mn-ea"/>
              </a:rPr>
              <a:t> here</a:t>
            </a:r>
            <a:endParaRPr lang="en-US" spc="0" baseline="-25000" dirty="0">
              <a:solidFill>
                <a:prstClr val="black"/>
              </a:solidFill>
              <a:latin typeface="Calibri" panose="020F0502020204030204"/>
              <a:ea typeface="+mn-ea"/>
              <a:cs typeface="Calibri" panose="020F0502020204030204"/>
            </a:endParaRPr>
          </a:p>
        </p:txBody>
      </p:sp>
      <p:pic>
        <p:nvPicPr>
          <p:cNvPr id="18" name="Picture 17">
            <a:extLst>
              <a:ext uri="{FF2B5EF4-FFF2-40B4-BE49-F238E27FC236}">
                <a16:creationId xmlns:a16="http://schemas.microsoft.com/office/drawing/2014/main" id="{D8F6D1F8-64DB-4313-A513-386137A9525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70" y="3182837"/>
            <a:ext cx="3565696" cy="3588383"/>
          </a:xfrm>
          <a:prstGeom prst="rect">
            <a:avLst/>
          </a:prstGeom>
          <a:noFill/>
          <a:ln>
            <a:noFill/>
          </a:ln>
        </p:spPr>
      </p:pic>
      <p:sp>
        <p:nvSpPr>
          <p:cNvPr id="19" name="TextBox 18">
            <a:extLst>
              <a:ext uri="{FF2B5EF4-FFF2-40B4-BE49-F238E27FC236}">
                <a16:creationId xmlns:a16="http://schemas.microsoft.com/office/drawing/2014/main" id="{685F4FD9-F50F-190F-2756-04730F631292}"/>
              </a:ext>
            </a:extLst>
          </p:cNvPr>
          <p:cNvSpPr txBox="1"/>
          <p:nvPr/>
        </p:nvSpPr>
        <p:spPr>
          <a:xfrm>
            <a:off x="7037526" y="6466310"/>
            <a:ext cx="2210349" cy="646247"/>
          </a:xfrm>
          <a:prstGeom prst="rect">
            <a:avLst/>
          </a:prstGeom>
          <a:noFill/>
        </p:spPr>
        <p:txBody>
          <a:bodyPr wrap="square" rtlCol="0">
            <a:spAutoFit/>
          </a:bodyPr>
          <a:lstStyle/>
          <a:p>
            <a:pPr defTabSz="914309" fontAlgn="auto">
              <a:spcBef>
                <a:spcPts val="0"/>
              </a:spcBef>
              <a:spcAft>
                <a:spcPts val="0"/>
              </a:spcAft>
              <a:buNone/>
            </a:pPr>
            <a:r>
              <a:rPr lang="en-US" spc="0" dirty="0">
                <a:solidFill>
                  <a:prstClr val="black"/>
                </a:solidFill>
                <a:latin typeface="Calibri" panose="020F0502020204030204"/>
                <a:ea typeface="+mn-ea"/>
                <a:cs typeface="+mn-cs"/>
              </a:rPr>
              <a:t>*</a:t>
            </a:r>
            <a:r>
              <a:rPr lang="en-US" spc="0" dirty="0">
                <a:solidFill>
                  <a:prstClr val="black"/>
                </a:solidFill>
                <a:latin typeface="Calibri" panose="020F0502020204030204"/>
                <a:ea typeface="+mn-ea"/>
                <a:cs typeface="+mn-cs"/>
                <a:hlinkClick r:id="rId7">
                  <a:extLst>
                    <a:ext uri="{A12FA001-AC4F-418D-AE19-62706E023703}">
                      <ahyp:hlinkClr xmlns:ahyp="http://schemas.microsoft.com/office/drawing/2018/hyperlinkcolor" val="tx"/>
                    </a:ext>
                  </a:extLst>
                </a:hlinkClick>
              </a:rPr>
              <a:t>Emery et al., 2017</a:t>
            </a:r>
            <a:endParaRPr lang="en-US" spc="0" dirty="0">
              <a:solidFill>
                <a:prstClr val="black"/>
              </a:solidFill>
              <a:latin typeface="Calibri" panose="020F0502020204030204"/>
              <a:ea typeface="+mn-ea"/>
              <a:cs typeface="+mn-cs"/>
            </a:endParaRPr>
          </a:p>
          <a:p>
            <a:pPr defTabSz="914309" fontAlgn="auto">
              <a:spcBef>
                <a:spcPts val="0"/>
              </a:spcBef>
              <a:spcAft>
                <a:spcPts val="0"/>
              </a:spcAft>
              <a:buNone/>
            </a:pPr>
            <a:endParaRPr lang="en-US" spc="0" dirty="0">
              <a:solidFill>
                <a:prstClr val="black"/>
              </a:solidFill>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A7D1C7F4-8E01-D2E6-30EB-120998E502C0}"/>
              </a:ext>
            </a:extLst>
          </p:cNvPr>
          <p:cNvSpPr>
            <a:spLocks noGrp="1"/>
          </p:cNvSpPr>
          <p:nvPr>
            <p:ph type="sldNum" sz="quarter" idx="12"/>
          </p:nvPr>
        </p:nvSpPr>
        <p:spPr/>
        <p:txBody>
          <a:bodyPr/>
          <a:lstStyle/>
          <a:p>
            <a:fld id="{23AA811B-2EBD-4900-905E-5BE206449611}" type="slidenum">
              <a:rPr lang="en-GB" smtClean="0"/>
              <a:pPr/>
              <a:t>7</a:t>
            </a:fld>
            <a:endParaRPr lang="en-GB" dirty="0"/>
          </a:p>
        </p:txBody>
      </p:sp>
      <p:sp>
        <p:nvSpPr>
          <p:cNvPr id="3" name="TextBox 2">
            <a:extLst>
              <a:ext uri="{FF2B5EF4-FFF2-40B4-BE49-F238E27FC236}">
                <a16:creationId xmlns:a16="http://schemas.microsoft.com/office/drawing/2014/main" id="{747A8344-FCF1-9C07-F414-99F0932CD523}"/>
              </a:ext>
            </a:extLst>
          </p:cNvPr>
          <p:cNvSpPr txBox="1"/>
          <p:nvPr/>
        </p:nvSpPr>
        <p:spPr>
          <a:xfrm>
            <a:off x="9779664" y="1402362"/>
            <a:ext cx="2267378" cy="246221"/>
          </a:xfrm>
          <a:prstGeom prst="rect">
            <a:avLst/>
          </a:prstGeom>
          <a:noFill/>
        </p:spPr>
        <p:txBody>
          <a:bodyPr wrap="square" lIns="0" tIns="0" rIns="0" bIns="0" rtlCol="0">
            <a:spAutoFit/>
          </a:bodyPr>
          <a:lstStyle/>
          <a:p>
            <a:pPr algn="ctr"/>
            <a:r>
              <a:rPr lang="en-US" sz="1600" b="1" dirty="0">
                <a:solidFill>
                  <a:schemeClr val="bg1"/>
                </a:solidFill>
              </a:rPr>
              <a:t>NO</a:t>
            </a:r>
            <a:r>
              <a:rPr lang="en-US" sz="1600" b="1" baseline="-25000" dirty="0">
                <a:solidFill>
                  <a:schemeClr val="bg1"/>
                </a:solidFill>
              </a:rPr>
              <a:t>2</a:t>
            </a:r>
            <a:r>
              <a:rPr lang="en-US" sz="1600" b="1" dirty="0">
                <a:solidFill>
                  <a:schemeClr val="bg1"/>
                </a:solidFill>
              </a:rPr>
              <a:t> Mean Bias</a:t>
            </a:r>
          </a:p>
        </p:txBody>
      </p:sp>
      <p:pic>
        <p:nvPicPr>
          <p:cNvPr id="25" name="Picture 24">
            <a:extLst>
              <a:ext uri="{FF2B5EF4-FFF2-40B4-BE49-F238E27FC236}">
                <a16:creationId xmlns:a16="http://schemas.microsoft.com/office/drawing/2014/main" id="{DBDD8FE5-8C89-A087-FABF-EADA20E5A5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41753" y="1698578"/>
            <a:ext cx="2743200" cy="409624"/>
          </a:xfrm>
          <a:prstGeom prst="rect">
            <a:avLst/>
          </a:prstGeom>
        </p:spPr>
      </p:pic>
    </p:spTree>
    <p:extLst>
      <p:ext uri="{BB962C8B-B14F-4D97-AF65-F5344CB8AC3E}">
        <p14:creationId xmlns:p14="http://schemas.microsoft.com/office/powerpoint/2010/main" val="2909797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B0A56A3-32A5-969E-82BB-CF55A60EB1BE}"/>
              </a:ext>
            </a:extLst>
          </p:cNvPr>
          <p:cNvSpPr>
            <a:spLocks noGrp="1"/>
          </p:cNvSpPr>
          <p:nvPr>
            <p:ph type="title"/>
          </p:nvPr>
        </p:nvSpPr>
        <p:spPr>
          <a:xfrm>
            <a:off x="798514" y="453600"/>
            <a:ext cx="10588624" cy="748800"/>
          </a:xfrm>
        </p:spPr>
        <p:txBody>
          <a:bodyPr/>
          <a:lstStyle/>
          <a:p>
            <a:r>
              <a:rPr lang="en-US" b="1" dirty="0"/>
              <a:t>GCAS/TROPOMI/</a:t>
            </a:r>
            <a:r>
              <a:rPr lang="en-US" b="1" dirty="0" err="1"/>
              <a:t>CAMx</a:t>
            </a:r>
            <a:r>
              <a:rPr lang="en-US" b="1" dirty="0"/>
              <a:t> Comparison to Pandora	</a:t>
            </a:r>
          </a:p>
        </p:txBody>
      </p:sp>
      <p:pic>
        <p:nvPicPr>
          <p:cNvPr id="3" name="Picture 2">
            <a:extLst>
              <a:ext uri="{FF2B5EF4-FFF2-40B4-BE49-F238E27FC236}">
                <a16:creationId xmlns:a16="http://schemas.microsoft.com/office/drawing/2014/main" id="{58235B69-EB8E-0050-049F-986A9326C0B1}"/>
              </a:ext>
            </a:extLst>
          </p:cNvPr>
          <p:cNvPicPr>
            <a:picLocks noChangeAspect="1"/>
          </p:cNvPicPr>
          <p:nvPr/>
        </p:nvPicPr>
        <p:blipFill rotWithShape="1">
          <a:blip r:embed="rId3"/>
          <a:srcRect t="12428"/>
          <a:stretch/>
        </p:blipFill>
        <p:spPr>
          <a:xfrm>
            <a:off x="0" y="3086099"/>
            <a:ext cx="11202543" cy="3384975"/>
          </a:xfrm>
          <a:prstGeom prst="rect">
            <a:avLst/>
          </a:prstGeom>
        </p:spPr>
      </p:pic>
      <p:pic>
        <p:nvPicPr>
          <p:cNvPr id="5" name="Picture 4">
            <a:extLst>
              <a:ext uri="{FF2B5EF4-FFF2-40B4-BE49-F238E27FC236}">
                <a16:creationId xmlns:a16="http://schemas.microsoft.com/office/drawing/2014/main" id="{6CF30B52-A641-4705-8985-E73EEFDE4E3D}"/>
              </a:ext>
            </a:extLst>
          </p:cNvPr>
          <p:cNvPicPr>
            <a:picLocks noChangeAspect="1"/>
          </p:cNvPicPr>
          <p:nvPr/>
        </p:nvPicPr>
        <p:blipFill>
          <a:blip r:embed="rId4"/>
          <a:stretch>
            <a:fillRect/>
          </a:stretch>
        </p:blipFill>
        <p:spPr>
          <a:xfrm>
            <a:off x="4408489" y="833925"/>
            <a:ext cx="2632043" cy="2178844"/>
          </a:xfrm>
          <a:prstGeom prst="rect">
            <a:avLst/>
          </a:prstGeom>
        </p:spPr>
      </p:pic>
      <p:sp>
        <p:nvSpPr>
          <p:cNvPr id="7" name="Rectangle 6">
            <a:extLst>
              <a:ext uri="{FF2B5EF4-FFF2-40B4-BE49-F238E27FC236}">
                <a16:creationId xmlns:a16="http://schemas.microsoft.com/office/drawing/2014/main" id="{5E2E2737-6183-3E2C-3E95-E2FA7653C603}"/>
              </a:ext>
            </a:extLst>
          </p:cNvPr>
          <p:cNvSpPr/>
          <p:nvPr/>
        </p:nvSpPr>
        <p:spPr>
          <a:xfrm>
            <a:off x="1390650" y="3429000"/>
            <a:ext cx="1171575" cy="847725"/>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dirty="0" err="1"/>
          </a:p>
        </p:txBody>
      </p:sp>
      <p:sp>
        <p:nvSpPr>
          <p:cNvPr id="8" name="Rectangle 7">
            <a:extLst>
              <a:ext uri="{FF2B5EF4-FFF2-40B4-BE49-F238E27FC236}">
                <a16:creationId xmlns:a16="http://schemas.microsoft.com/office/drawing/2014/main" id="{1667B8EC-01E9-0CFD-E88C-A14E95A5AE27}"/>
              </a:ext>
            </a:extLst>
          </p:cNvPr>
          <p:cNvSpPr/>
          <p:nvPr/>
        </p:nvSpPr>
        <p:spPr>
          <a:xfrm>
            <a:off x="4986908" y="3429000"/>
            <a:ext cx="1275209" cy="847725"/>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dirty="0" err="1"/>
          </a:p>
        </p:txBody>
      </p:sp>
      <p:sp>
        <p:nvSpPr>
          <p:cNvPr id="11" name="Rectangle 10">
            <a:extLst>
              <a:ext uri="{FF2B5EF4-FFF2-40B4-BE49-F238E27FC236}">
                <a16:creationId xmlns:a16="http://schemas.microsoft.com/office/drawing/2014/main" id="{8E9189A8-991D-45E2-6751-B4DD6D22E2BF}"/>
              </a:ext>
            </a:extLst>
          </p:cNvPr>
          <p:cNvSpPr/>
          <p:nvPr/>
        </p:nvSpPr>
        <p:spPr>
          <a:xfrm>
            <a:off x="8583166" y="3429000"/>
            <a:ext cx="1275209" cy="847725"/>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dirty="0" err="1"/>
          </a:p>
        </p:txBody>
      </p:sp>
      <p:sp>
        <p:nvSpPr>
          <p:cNvPr id="12" name="TextBox 11">
            <a:extLst>
              <a:ext uri="{FF2B5EF4-FFF2-40B4-BE49-F238E27FC236}">
                <a16:creationId xmlns:a16="http://schemas.microsoft.com/office/drawing/2014/main" id="{79C70471-8BAF-1E32-CCD1-12671BE895D6}"/>
              </a:ext>
            </a:extLst>
          </p:cNvPr>
          <p:cNvSpPr txBox="1"/>
          <p:nvPr/>
        </p:nvSpPr>
        <p:spPr>
          <a:xfrm>
            <a:off x="1012717" y="2152822"/>
            <a:ext cx="2780685" cy="830997"/>
          </a:xfrm>
          <a:prstGeom prst="rect">
            <a:avLst/>
          </a:prstGeom>
          <a:noFill/>
          <a:ln w="25400">
            <a:solidFill>
              <a:schemeClr val="tx2"/>
            </a:solidFill>
          </a:ln>
        </p:spPr>
        <p:txBody>
          <a:bodyPr wrap="square" lIns="91440" tIns="0" rIns="91440" bIns="0" rtlCol="0">
            <a:spAutoFit/>
          </a:bodyPr>
          <a:lstStyle/>
          <a:p>
            <a:r>
              <a:rPr lang="en-US" dirty="0">
                <a:latin typeface="Calibri" panose="020F0502020204030204" pitchFamily="34" charset="0"/>
                <a:cs typeface="Calibri" panose="020F0502020204030204" pitchFamily="34" charset="0"/>
              </a:rPr>
              <a:t>Data from all possible GCAS overpasses within 15 min of Pandora observation</a:t>
            </a:r>
          </a:p>
        </p:txBody>
      </p:sp>
      <p:sp>
        <p:nvSpPr>
          <p:cNvPr id="14" name="TextBox 13">
            <a:extLst>
              <a:ext uri="{FF2B5EF4-FFF2-40B4-BE49-F238E27FC236}">
                <a16:creationId xmlns:a16="http://schemas.microsoft.com/office/drawing/2014/main" id="{77E2DBA7-2F35-673D-84E8-C8690C436C7F}"/>
              </a:ext>
            </a:extLst>
          </p:cNvPr>
          <p:cNvSpPr txBox="1"/>
          <p:nvPr/>
        </p:nvSpPr>
        <p:spPr>
          <a:xfrm>
            <a:off x="5106543" y="6471074"/>
            <a:ext cx="1646682" cy="276999"/>
          </a:xfrm>
          <a:prstGeom prst="rect">
            <a:avLst/>
          </a:prstGeom>
          <a:noFill/>
        </p:spPr>
        <p:txBody>
          <a:bodyPr wrap="square">
            <a:spAutoFit/>
          </a:bodyPr>
          <a:lstStyle/>
          <a:p>
            <a:r>
              <a:rPr lang="en-US" sz="1200" dirty="0">
                <a:hlinkClick r:id="rId5">
                  <a:extLst>
                    <a:ext uri="{A12FA001-AC4F-418D-AE19-62706E023703}">
                      <ahyp:hlinkClr xmlns:ahyp="http://schemas.microsoft.com/office/drawing/2018/hyperlinkcolor" val="tx"/>
                    </a:ext>
                  </a:extLst>
                </a:hlinkClick>
              </a:rPr>
              <a:t>Nawaz et al., 2024</a:t>
            </a:r>
            <a:r>
              <a:rPr lang="en-US" sz="1200" dirty="0"/>
              <a:t> </a:t>
            </a:r>
          </a:p>
        </p:txBody>
      </p:sp>
      <p:sp>
        <p:nvSpPr>
          <p:cNvPr id="15" name="TextBox 14">
            <a:extLst>
              <a:ext uri="{FF2B5EF4-FFF2-40B4-BE49-F238E27FC236}">
                <a16:creationId xmlns:a16="http://schemas.microsoft.com/office/drawing/2014/main" id="{24D9D51C-DECF-33E5-5470-2CC510E4CB62}"/>
              </a:ext>
            </a:extLst>
          </p:cNvPr>
          <p:cNvSpPr txBox="1"/>
          <p:nvPr/>
        </p:nvSpPr>
        <p:spPr>
          <a:xfrm>
            <a:off x="6898797" y="1827900"/>
            <a:ext cx="1684369" cy="307777"/>
          </a:xfrm>
          <a:prstGeom prst="rect">
            <a:avLst/>
          </a:prstGeom>
          <a:noFill/>
        </p:spPr>
        <p:txBody>
          <a:bodyPr wrap="square" lIns="0" tIns="0" rIns="0" bIns="0" rtlCol="0">
            <a:spAutoFit/>
          </a:bodyPr>
          <a:lstStyle/>
          <a:p>
            <a:pPr algn="ctr"/>
            <a:r>
              <a:rPr lang="en-US" sz="2000" dirty="0">
                <a:solidFill>
                  <a:srgbClr val="009DF0"/>
                </a:solidFill>
                <a:latin typeface="Calibri" panose="020F0502020204030204" pitchFamily="34" charset="0"/>
                <a:cs typeface="Calibri" panose="020F0502020204030204" pitchFamily="34" charset="0"/>
              </a:rPr>
              <a:t>Pandora sites</a:t>
            </a:r>
          </a:p>
        </p:txBody>
      </p:sp>
      <p:sp>
        <p:nvSpPr>
          <p:cNvPr id="2" name="Slide Number Placeholder 1">
            <a:extLst>
              <a:ext uri="{FF2B5EF4-FFF2-40B4-BE49-F238E27FC236}">
                <a16:creationId xmlns:a16="http://schemas.microsoft.com/office/drawing/2014/main" id="{C0B7F96D-C9F7-E120-B96A-2CF99F8B563B}"/>
              </a:ext>
            </a:extLst>
          </p:cNvPr>
          <p:cNvSpPr>
            <a:spLocks noGrp="1"/>
          </p:cNvSpPr>
          <p:nvPr>
            <p:ph type="sldNum" sz="quarter" idx="12"/>
          </p:nvPr>
        </p:nvSpPr>
        <p:spPr/>
        <p:txBody>
          <a:bodyPr/>
          <a:lstStyle/>
          <a:p>
            <a:fld id="{23AA811B-2EBD-4900-905E-5BE206449611}" type="slidenum">
              <a:rPr lang="en-GB" smtClean="0"/>
              <a:pPr/>
              <a:t>8</a:t>
            </a:fld>
            <a:endParaRPr lang="en-GB" dirty="0"/>
          </a:p>
        </p:txBody>
      </p:sp>
      <p:sp>
        <p:nvSpPr>
          <p:cNvPr id="4" name="TextBox 3">
            <a:extLst>
              <a:ext uri="{FF2B5EF4-FFF2-40B4-BE49-F238E27FC236}">
                <a16:creationId xmlns:a16="http://schemas.microsoft.com/office/drawing/2014/main" id="{823CD287-F931-8604-B1AA-B09395E7F15A}"/>
              </a:ext>
            </a:extLst>
          </p:cNvPr>
          <p:cNvSpPr txBox="1"/>
          <p:nvPr/>
        </p:nvSpPr>
        <p:spPr>
          <a:xfrm>
            <a:off x="8556007" y="2461331"/>
            <a:ext cx="2251183" cy="553998"/>
          </a:xfrm>
          <a:prstGeom prst="rect">
            <a:avLst/>
          </a:prstGeom>
          <a:noFill/>
          <a:ln w="25400">
            <a:solidFill>
              <a:schemeClr val="tx2"/>
            </a:solidFill>
          </a:ln>
        </p:spPr>
        <p:txBody>
          <a:bodyPr wrap="square" lIns="91440" tIns="0" rIns="91440" bIns="0" rtlCol="0">
            <a:spAutoFit/>
          </a:bodyPr>
          <a:lstStyle/>
          <a:p>
            <a:r>
              <a:rPr lang="en-US" dirty="0">
                <a:latin typeface="Calibri" panose="020F0502020204030204" pitchFamily="34" charset="0"/>
                <a:cs typeface="Calibri" panose="020F0502020204030204" pitchFamily="34" charset="0"/>
              </a:rPr>
              <a:t>All daytime hours of each GCAS flight day</a:t>
            </a:r>
          </a:p>
        </p:txBody>
      </p:sp>
    </p:spTree>
    <p:extLst>
      <p:ext uri="{BB962C8B-B14F-4D97-AF65-F5344CB8AC3E}">
        <p14:creationId xmlns:p14="http://schemas.microsoft.com/office/powerpoint/2010/main" val="1131107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B0A56A3-32A5-969E-82BB-CF55A60EB1BE}"/>
              </a:ext>
            </a:extLst>
          </p:cNvPr>
          <p:cNvSpPr>
            <a:spLocks noGrp="1"/>
          </p:cNvSpPr>
          <p:nvPr>
            <p:ph type="title"/>
          </p:nvPr>
        </p:nvSpPr>
        <p:spPr>
          <a:xfrm>
            <a:off x="176212" y="453600"/>
            <a:ext cx="12015786" cy="748800"/>
          </a:xfrm>
        </p:spPr>
        <p:txBody>
          <a:bodyPr/>
          <a:lstStyle/>
          <a:p>
            <a:r>
              <a:rPr lang="en-US" b="1" dirty="0"/>
              <a:t>Using Flux Divergence Method to Compare </a:t>
            </a:r>
            <a:r>
              <a:rPr lang="en-US" b="1" dirty="0" err="1"/>
              <a:t>CAMx</a:t>
            </a:r>
            <a:r>
              <a:rPr lang="en-US" b="1" dirty="0"/>
              <a:t> with GCAS 	</a:t>
            </a:r>
          </a:p>
        </p:txBody>
      </p:sp>
      <p:pic>
        <p:nvPicPr>
          <p:cNvPr id="3" name="Picture 2">
            <a:extLst>
              <a:ext uri="{FF2B5EF4-FFF2-40B4-BE49-F238E27FC236}">
                <a16:creationId xmlns:a16="http://schemas.microsoft.com/office/drawing/2014/main" id="{85925DB6-0ECA-42F1-669A-68CBBC3EC810}"/>
              </a:ext>
            </a:extLst>
          </p:cNvPr>
          <p:cNvPicPr>
            <a:picLocks noChangeAspect="1"/>
          </p:cNvPicPr>
          <p:nvPr/>
        </p:nvPicPr>
        <p:blipFill>
          <a:blip r:embed="rId3"/>
          <a:stretch>
            <a:fillRect/>
          </a:stretch>
        </p:blipFill>
        <p:spPr>
          <a:xfrm>
            <a:off x="176212" y="1481875"/>
            <a:ext cx="11839575" cy="3152775"/>
          </a:xfrm>
          <a:prstGeom prst="rect">
            <a:avLst/>
          </a:prstGeom>
        </p:spPr>
      </p:pic>
      <p:sp>
        <p:nvSpPr>
          <p:cNvPr id="4" name="TextBox 3">
            <a:extLst>
              <a:ext uri="{FF2B5EF4-FFF2-40B4-BE49-F238E27FC236}">
                <a16:creationId xmlns:a16="http://schemas.microsoft.com/office/drawing/2014/main" id="{73EF00CE-2F8C-3D98-C27E-2BC907CA9438}"/>
              </a:ext>
            </a:extLst>
          </p:cNvPr>
          <p:cNvSpPr txBox="1"/>
          <p:nvPr/>
        </p:nvSpPr>
        <p:spPr>
          <a:xfrm>
            <a:off x="333375" y="4940224"/>
            <a:ext cx="11258550" cy="1231106"/>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First time flux divergence (FD) method applied to high resolution aircraft measurements</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FD highlights road network, shipping lanes and point sources</a:t>
            </a:r>
          </a:p>
          <a:p>
            <a:pPr marL="342900" indent="-342900">
              <a:buFont typeface="Arial" panose="020B0604020202020204" pitchFamily="34" charset="0"/>
              <a:buChar char="•"/>
            </a:pPr>
            <a:r>
              <a:rPr lang="en-US" sz="2000" dirty="0" err="1">
                <a:latin typeface="Calibri" panose="020F0502020204030204" pitchFamily="34" charset="0"/>
                <a:cs typeface="Calibri" panose="020F0502020204030204" pitchFamily="34" charset="0"/>
              </a:rPr>
              <a:t>CAMx</a:t>
            </a:r>
            <a:r>
              <a:rPr lang="en-US" sz="2000" dirty="0">
                <a:latin typeface="Calibri" panose="020F0502020204030204" pitchFamily="34" charset="0"/>
                <a:cs typeface="Calibri" panose="020F0502020204030204" pitchFamily="34" charset="0"/>
              </a:rPr>
              <a:t> NO</a:t>
            </a:r>
            <a:r>
              <a:rPr lang="en-US" sz="2000" baseline="-25000"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 fluxes lower than GCAS for highways</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Better agreement for shipping lanes, </a:t>
            </a:r>
            <a:r>
              <a:rPr lang="en-US" sz="2000" dirty="0" err="1">
                <a:latin typeface="Calibri" panose="020F0502020204030204" pitchFamily="34" charset="0"/>
                <a:cs typeface="Calibri" panose="020F0502020204030204" pitchFamily="34" charset="0"/>
              </a:rPr>
              <a:t>CAMx</a:t>
            </a:r>
            <a:r>
              <a:rPr lang="en-US" sz="2000" dirty="0">
                <a:latin typeface="Calibri" panose="020F0502020204030204" pitchFamily="34" charset="0"/>
                <a:cs typeface="Calibri" panose="020F0502020204030204" pitchFamily="34" charset="0"/>
              </a:rPr>
              <a:t> higher in outer Galveston Bay</a:t>
            </a:r>
          </a:p>
        </p:txBody>
      </p:sp>
      <p:sp>
        <p:nvSpPr>
          <p:cNvPr id="6" name="TextBox 5">
            <a:extLst>
              <a:ext uri="{FF2B5EF4-FFF2-40B4-BE49-F238E27FC236}">
                <a16:creationId xmlns:a16="http://schemas.microsoft.com/office/drawing/2014/main" id="{8DCE0CE4-C4BA-6E6E-7F3E-813B1F45A09E}"/>
              </a:ext>
            </a:extLst>
          </p:cNvPr>
          <p:cNvSpPr txBox="1"/>
          <p:nvPr/>
        </p:nvSpPr>
        <p:spPr>
          <a:xfrm>
            <a:off x="5055583" y="4634650"/>
            <a:ext cx="1814133" cy="276999"/>
          </a:xfrm>
          <a:prstGeom prst="rect">
            <a:avLst/>
          </a:prstGeom>
          <a:noFill/>
        </p:spPr>
        <p:txBody>
          <a:bodyPr wrap="square">
            <a:spAutoFit/>
          </a:bodyPr>
          <a:lstStyle/>
          <a:p>
            <a:r>
              <a:rPr lang="en-US" sz="1200" dirty="0">
                <a:hlinkClick r:id="rId4">
                  <a:extLst>
                    <a:ext uri="{A12FA001-AC4F-418D-AE19-62706E023703}">
                      <ahyp:hlinkClr xmlns:ahyp="http://schemas.microsoft.com/office/drawing/2018/hyperlinkcolor" val="tx"/>
                    </a:ext>
                  </a:extLst>
                </a:hlinkClick>
              </a:rPr>
              <a:t>Goldberg et al., 2024</a:t>
            </a:r>
            <a:r>
              <a:rPr lang="en-US" sz="1200" dirty="0"/>
              <a:t> </a:t>
            </a:r>
          </a:p>
        </p:txBody>
      </p:sp>
      <p:sp>
        <p:nvSpPr>
          <p:cNvPr id="2" name="Slide Number Placeholder 1">
            <a:extLst>
              <a:ext uri="{FF2B5EF4-FFF2-40B4-BE49-F238E27FC236}">
                <a16:creationId xmlns:a16="http://schemas.microsoft.com/office/drawing/2014/main" id="{5BF5DD72-2FE6-4C12-F5BE-B2332DC96A22}"/>
              </a:ext>
            </a:extLst>
          </p:cNvPr>
          <p:cNvSpPr>
            <a:spLocks noGrp="1"/>
          </p:cNvSpPr>
          <p:nvPr>
            <p:ph type="sldNum" sz="quarter" idx="12"/>
          </p:nvPr>
        </p:nvSpPr>
        <p:spPr/>
        <p:txBody>
          <a:bodyPr/>
          <a:lstStyle/>
          <a:p>
            <a:fld id="{23AA811B-2EBD-4900-905E-5BE206449611}" type="slidenum">
              <a:rPr lang="en-GB" smtClean="0"/>
              <a:pPr/>
              <a:t>9</a:t>
            </a:fld>
            <a:endParaRPr lang="en-GB" dirty="0"/>
          </a:p>
        </p:txBody>
      </p:sp>
    </p:spTree>
    <p:extLst>
      <p:ext uri="{BB962C8B-B14F-4D97-AF65-F5344CB8AC3E}">
        <p14:creationId xmlns:p14="http://schemas.microsoft.com/office/powerpoint/2010/main" val="128834772"/>
      </p:ext>
    </p:extLst>
  </p:cSld>
  <p:clrMapOvr>
    <a:masterClrMapping/>
  </p:clrMapOvr>
</p:sld>
</file>

<file path=ppt/theme/theme1.xml><?xml version="1.0" encoding="utf-8"?>
<a:theme xmlns:a="http://schemas.openxmlformats.org/drawingml/2006/main" name="Rambøll">
  <a:themeElements>
    <a:clrScheme name="Ramboll 2021">
      <a:dk1>
        <a:srgbClr val="000000"/>
      </a:dk1>
      <a:lt1>
        <a:srgbClr val="FFFFFF"/>
      </a:lt1>
      <a:dk2>
        <a:srgbClr val="009DF0"/>
      </a:dk2>
      <a:lt2>
        <a:srgbClr val="273943"/>
      </a:lt2>
      <a:accent1>
        <a:srgbClr val="05326E"/>
      </a:accent1>
      <a:accent2>
        <a:srgbClr val="125A40"/>
      </a:accent2>
      <a:accent3>
        <a:srgbClr val="ADD095"/>
      </a:accent3>
      <a:accent4>
        <a:srgbClr val="62294B"/>
      </a:accent4>
      <a:accent5>
        <a:srgbClr val="FF8855"/>
      </a:accent5>
      <a:accent6>
        <a:srgbClr val="E3E1D8"/>
      </a:accent6>
      <a:hlink>
        <a:srgbClr val="009DF0"/>
      </a:hlink>
      <a:folHlink>
        <a:srgbClr val="CCEBFD"/>
      </a:folHlink>
    </a:clrScheme>
    <a:fontScheme name="Rambol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36000" rIns="72000" bIns="36000"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Black">
      <a:srgbClr val="000000"/>
    </a:custClr>
    <a:custClr name="Mountain 100%">
      <a:srgbClr val="273943"/>
    </a:custClr>
    <a:custClr name="Cyan 100%">
      <a:srgbClr val="009DF0"/>
    </a:custClr>
    <a:custClr name="Ocean 100%">
      <a:srgbClr val="05326E"/>
    </a:custClr>
    <a:custClr name="Forest 100%">
      <a:srgbClr val="125A40"/>
    </a:custClr>
    <a:custClr name="Grass 100%">
      <a:srgbClr val="ADD095"/>
    </a:custClr>
    <a:custClr name="Heath 100%">
      <a:srgbClr val="61294B"/>
    </a:custClr>
    <a:custClr name="Field 100%">
      <a:srgbClr val="FF8855"/>
    </a:custClr>
    <a:custClr name="Pebble 100%">
      <a:srgbClr val="E3E1D8"/>
    </a:custClr>
    <a:custClr name="Sand 100%">
      <a:srgbClr val="FFE682"/>
    </a:custClr>
    <a:custClr name="Text color">
      <a:srgbClr val="333333"/>
    </a:custClr>
    <a:custClr name="Mountain 80%">
      <a:srgbClr val="47525A"/>
    </a:custClr>
    <a:custClr name="Cyan 80%">
      <a:srgbClr val="33B1F3"/>
    </a:custClr>
    <a:custClr name="Ocean 80%">
      <a:srgbClr val="375B8B"/>
    </a:custClr>
    <a:custClr name="Forest 80%">
      <a:srgbClr val="417B66"/>
    </a:custClr>
    <a:custClr name="Grass 80%">
      <a:srgbClr val="BDD9AA"/>
    </a:custClr>
    <a:custClr name="Heath 80%">
      <a:srgbClr val="794B62"/>
    </a:custClr>
    <a:custClr name="Field 80%">
      <a:srgbClr val="F89D73"/>
    </a:custClr>
    <a:custClr name="Pebble 80%">
      <a:srgbClr val="E9E7E0"/>
    </a:custClr>
    <a:custClr name="Sand 80%">
      <a:srgbClr val="FCE783"/>
    </a:custClr>
    <a:custClr name="White">
      <a:srgbClr val="FFFFFF"/>
    </a:custClr>
    <a:custClr name="Mountain 60%">
      <a:srgbClr val="7D888E"/>
    </a:custClr>
    <a:custClr name="Cyan 60%">
      <a:srgbClr val="66C4F6"/>
    </a:custClr>
    <a:custClr name="Ocean 60%">
      <a:srgbClr val="6984A8"/>
    </a:custClr>
    <a:custClr name="Forest 60%">
      <a:srgbClr val="719C8C"/>
    </a:custClr>
    <a:custClr name="Grass 60%">
      <a:srgbClr val="CEE3BF"/>
    </a:custClr>
    <a:custClr name="Heath 60%">
      <a:srgbClr val="A17F93"/>
    </a:custClr>
    <a:custClr name="Field 60%">
      <a:srgbClr val="FFB899"/>
    </a:custClr>
    <a:custClr name="Pebble 60%">
      <a:srgbClr val="EEEDE8"/>
    </a:custClr>
    <a:custClr name="Sand 60%">
      <a:srgbClr val="FFFAB4"/>
    </a:custClr>
    <a:custClr name="White">
      <a:srgbClr val="FFFFFF"/>
    </a:custClr>
    <a:custClr name="Mountain 40%">
      <a:srgbClr val="D3D7D9"/>
    </a:custClr>
    <a:custClr name="Cyan 40%">
      <a:srgbClr val="CCEBFD"/>
    </a:custClr>
    <a:custClr name="Ocean 40%">
      <a:srgbClr val="CED6E3"/>
    </a:custClr>
    <a:custClr name="Forest 40%">
      <a:srgbClr val="CFDED9"/>
    </a:custClr>
    <a:custClr name="Grass 40%">
      <a:srgbClr val="EFF7EA"/>
    </a:custClr>
    <a:custClr name="Heath 40%">
      <a:srgbClr val="DFD4DA"/>
    </a:custClr>
    <a:custClr name="Field 40%">
      <a:srgbClr val="FFE7DD"/>
    </a:custClr>
    <a:custClr name="Pebble 40%">
      <a:srgbClr val="F9F9F7"/>
    </a:custClr>
    <a:custClr name="Sand 40%">
      <a:srgbClr val="FFFAE6"/>
    </a:custClr>
  </a:custClrLst>
  <a:extLst>
    <a:ext uri="{05A4C25C-085E-4340-85A3-A5531E510DB2}">
      <thm15:themeFamily xmlns:thm15="http://schemas.microsoft.com/office/thememl/2012/main" name="BaseTemplate 16-9 UK.potx" id="{99839C17-9291-4D6B-9A70-B923972FEA85}" vid="{497495C2-62DF-4425-B50B-9A17880EC5A0}"/>
    </a:ext>
  </a:extLst>
</a:theme>
</file>

<file path=ppt/theme/theme2.xml><?xml version="1.0" encoding="utf-8"?>
<a:theme xmlns:a="http://schemas.openxmlformats.org/drawingml/2006/main" name="Office-tema">
  <a:themeElements>
    <a:clrScheme name="Kont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ack">
      <a:srgbClr val="000000"/>
    </a:custClr>
    <a:custClr name="Mountain 100%">
      <a:srgbClr val="273943"/>
    </a:custClr>
    <a:custClr name="Cyan 100%">
      <a:srgbClr val="009DF0"/>
    </a:custClr>
    <a:custClr name="Ocean 100%">
      <a:srgbClr val="05326E"/>
    </a:custClr>
    <a:custClr name="Forest 100%">
      <a:srgbClr val="125A40"/>
    </a:custClr>
    <a:custClr name="Grass 100%">
      <a:srgbClr val="ADD095"/>
    </a:custClr>
    <a:custClr name="Heath 100%">
      <a:srgbClr val="61294B"/>
    </a:custClr>
    <a:custClr name="Field 100%">
      <a:srgbClr val="FF8855"/>
    </a:custClr>
    <a:custClr name="Pebble 100%">
      <a:srgbClr val="E3E1D8"/>
    </a:custClr>
    <a:custClr name="Sand 100%">
      <a:srgbClr val="FFE682"/>
    </a:custClr>
    <a:custClr name="Text color">
      <a:srgbClr val="333333"/>
    </a:custClr>
    <a:custClr name="Mountain 80%">
      <a:srgbClr val="47525A"/>
    </a:custClr>
    <a:custClr name="Cyan 80%">
      <a:srgbClr val="33B1F3"/>
    </a:custClr>
    <a:custClr name="Ocean 80%">
      <a:srgbClr val="375B8B"/>
    </a:custClr>
    <a:custClr name="Forest 80%">
      <a:srgbClr val="417B66"/>
    </a:custClr>
    <a:custClr name="Grass 80%">
      <a:srgbClr val="BDD9AA"/>
    </a:custClr>
    <a:custClr name="Heath 80%">
      <a:srgbClr val="794B62"/>
    </a:custClr>
    <a:custClr name="Field 80%">
      <a:srgbClr val="F89D73"/>
    </a:custClr>
    <a:custClr name="Pebble 80%">
      <a:srgbClr val="E9E7E0"/>
    </a:custClr>
    <a:custClr name="Sand 80%">
      <a:srgbClr val="FCE783"/>
    </a:custClr>
    <a:custClr name="White">
      <a:srgbClr val="FFFFFF"/>
    </a:custClr>
    <a:custClr name="Mountain 60%">
      <a:srgbClr val="7D888E"/>
    </a:custClr>
    <a:custClr name="Cyan 60%">
      <a:srgbClr val="66C4F6"/>
    </a:custClr>
    <a:custClr name="Ocean 60%">
      <a:srgbClr val="6984A8"/>
    </a:custClr>
    <a:custClr name="Forest 60%">
      <a:srgbClr val="719C8C"/>
    </a:custClr>
    <a:custClr name="Grass 60%">
      <a:srgbClr val="CEE3BF"/>
    </a:custClr>
    <a:custClr name="Heath 60%">
      <a:srgbClr val="A17F93"/>
    </a:custClr>
    <a:custClr name="Field 60%">
      <a:srgbClr val="FFB899"/>
    </a:custClr>
    <a:custClr name="Pebble 60%">
      <a:srgbClr val="EEEDE8"/>
    </a:custClr>
    <a:custClr name="Sand 60%">
      <a:srgbClr val="FFFAB4"/>
    </a:custClr>
    <a:custClr name="White">
      <a:srgbClr val="FFFFFF"/>
    </a:custClr>
    <a:custClr name="Mountain 40%">
      <a:srgbClr val="D3D7D9"/>
    </a:custClr>
    <a:custClr name="Cyan 40%">
      <a:srgbClr val="CCEBFD"/>
    </a:custClr>
    <a:custClr name="Ocean 40%">
      <a:srgbClr val="CED6E3"/>
    </a:custClr>
    <a:custClr name="Forest 40%">
      <a:srgbClr val="CFDED9"/>
    </a:custClr>
    <a:custClr name="Grass 40%">
      <a:srgbClr val="EFF7EA"/>
    </a:custClr>
    <a:custClr name="Heath 40%">
      <a:srgbClr val="DFD4DA"/>
    </a:custClr>
    <a:custClr name="Field 40%">
      <a:srgbClr val="FFE7DD"/>
    </a:custClr>
    <a:custClr name="Pebble 40%">
      <a:srgbClr val="F9F9F7"/>
    </a:custClr>
    <a:custClr name="Sand 40%">
      <a:srgbClr val="FFFAE6"/>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ack">
      <a:srgbClr val="000000"/>
    </a:custClr>
    <a:custClr name="Mountain 100%">
      <a:srgbClr val="273943"/>
    </a:custClr>
    <a:custClr name="Cyan 100%">
      <a:srgbClr val="009DF0"/>
    </a:custClr>
    <a:custClr name="Ocean 100%">
      <a:srgbClr val="05326E"/>
    </a:custClr>
    <a:custClr name="Forest 100%">
      <a:srgbClr val="125A40"/>
    </a:custClr>
    <a:custClr name="Grass 100%">
      <a:srgbClr val="ADD095"/>
    </a:custClr>
    <a:custClr name="Heath 100%">
      <a:srgbClr val="61294B"/>
    </a:custClr>
    <a:custClr name="Field 100%">
      <a:srgbClr val="FF8855"/>
    </a:custClr>
    <a:custClr name="Pebble 100%">
      <a:srgbClr val="E3E1D8"/>
    </a:custClr>
    <a:custClr name="Sand 100%">
      <a:srgbClr val="FFE682"/>
    </a:custClr>
    <a:custClr name="Text color">
      <a:srgbClr val="333333"/>
    </a:custClr>
    <a:custClr name="Mountain 80%">
      <a:srgbClr val="47525A"/>
    </a:custClr>
    <a:custClr name="Cyan 80%">
      <a:srgbClr val="33B1F3"/>
    </a:custClr>
    <a:custClr name="Ocean 80%">
      <a:srgbClr val="375B8B"/>
    </a:custClr>
    <a:custClr name="Forest 80%">
      <a:srgbClr val="417B66"/>
    </a:custClr>
    <a:custClr name="Grass 80%">
      <a:srgbClr val="BDD9AA"/>
    </a:custClr>
    <a:custClr name="Heath 80%">
      <a:srgbClr val="794B62"/>
    </a:custClr>
    <a:custClr name="Field 80%">
      <a:srgbClr val="F89D73"/>
    </a:custClr>
    <a:custClr name="Pebble 80%">
      <a:srgbClr val="E9E7E0"/>
    </a:custClr>
    <a:custClr name="Sand 80%">
      <a:srgbClr val="FCE783"/>
    </a:custClr>
    <a:custClr name="White">
      <a:srgbClr val="FFFFFF"/>
    </a:custClr>
    <a:custClr name="Mountain 60%">
      <a:srgbClr val="7D888E"/>
    </a:custClr>
    <a:custClr name="Cyan 60%">
      <a:srgbClr val="66C4F6"/>
    </a:custClr>
    <a:custClr name="Ocean 60%">
      <a:srgbClr val="6984A8"/>
    </a:custClr>
    <a:custClr name="Forest 60%">
      <a:srgbClr val="719C8C"/>
    </a:custClr>
    <a:custClr name="Grass 60%">
      <a:srgbClr val="CEE3BF"/>
    </a:custClr>
    <a:custClr name="Heath 60%">
      <a:srgbClr val="A17F93"/>
    </a:custClr>
    <a:custClr name="Field 60%">
      <a:srgbClr val="FFB899"/>
    </a:custClr>
    <a:custClr name="Pebble 60%">
      <a:srgbClr val="EEEDE8"/>
    </a:custClr>
    <a:custClr name="Sand 60%">
      <a:srgbClr val="FFFAB4"/>
    </a:custClr>
    <a:custClr name="White">
      <a:srgbClr val="FFFFFF"/>
    </a:custClr>
    <a:custClr name="Mountain 40%">
      <a:srgbClr val="D3D7D9"/>
    </a:custClr>
    <a:custClr name="Cyan 40%">
      <a:srgbClr val="CCEBFD"/>
    </a:custClr>
    <a:custClr name="Ocean 40%">
      <a:srgbClr val="CED6E3"/>
    </a:custClr>
    <a:custClr name="Forest 40%">
      <a:srgbClr val="CFDED9"/>
    </a:custClr>
    <a:custClr name="Grass 40%">
      <a:srgbClr val="EFF7EA"/>
    </a:custClr>
    <a:custClr name="Heath 40%">
      <a:srgbClr val="DFD4DA"/>
    </a:custClr>
    <a:custClr name="Field 40%">
      <a:srgbClr val="FFE7DD"/>
    </a:custClr>
    <a:custClr name="Pebble 40%">
      <a:srgbClr val="F9F9F7"/>
    </a:custClr>
    <a:custClr name="Sand 40%">
      <a:srgbClr val="FFFAE6"/>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TemplafyTemplateConfiguration><![CDATA[{"elementsMetadata":[{"type":"shape","id":"ec3cfe3e-d28a-4297-9805-4df54a2ac919","elementConfiguration":{"binding":"{{UserProfile.Office.BlankSelection}}","visibility":"","type":"text","disableUpdates":false}}],"transformationConfigurations":[{"propertyName":"BlankSelection","propertyValue":"{{UserProfile.Office.BlankSelection}}","disableUpdates":false,"type":"customDocumentProperty"},{"propertyName":"IsNew","propertyValue":"true","disableUpdates":false,"type":"customDocumentProperty"}],"templateName":"Blank","templateDescription":"","enableDocumentContentUpdater":false,"version":"2.0"}]]></TemplafyTemplateConfiguration>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2484c33-5be1-4920-86e2-479bf14a604b">
      <Terms xmlns="http://schemas.microsoft.com/office/infopath/2007/PartnerControls"/>
    </lcf76f155ced4ddcb4097134ff3c332f>
    <TaxCatchAll xmlns="5e009ff4-007d-467e-80c6-b0b1ac16859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TemplafyFormConfiguration><![CDATA[{"formFields":[],"formDataEntries":[]}]]></TemplafyFormConfiguration>
</file>

<file path=customXml/item5.xml><?xml version="1.0" encoding="utf-8"?>
<ct:contentTypeSchema xmlns:ct="http://schemas.microsoft.com/office/2006/metadata/contentType" xmlns:ma="http://schemas.microsoft.com/office/2006/metadata/properties/metaAttributes" ct:_="" ma:_="" ma:contentTypeName="Document" ma:contentTypeID="0x01010057583FB289611F48B69BD26C8D22F7B1" ma:contentTypeVersion="11" ma:contentTypeDescription="Create a new document." ma:contentTypeScope="" ma:versionID="87975a940b2bbf63695c698a9ecea0ff">
  <xsd:schema xmlns:xsd="http://www.w3.org/2001/XMLSchema" xmlns:xs="http://www.w3.org/2001/XMLSchema" xmlns:p="http://schemas.microsoft.com/office/2006/metadata/properties" xmlns:ns2="f2484c33-5be1-4920-86e2-479bf14a604b" xmlns:ns3="5e009ff4-007d-467e-80c6-b0b1ac168595" targetNamespace="http://schemas.microsoft.com/office/2006/metadata/properties" ma:root="true" ma:fieldsID="18becadcb25a3811afdae8a27869e4b6" ns2:_="" ns3:_="">
    <xsd:import namespace="f2484c33-5be1-4920-86e2-479bf14a604b"/>
    <xsd:import namespace="5e009ff4-007d-467e-80c6-b0b1ac16859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484c33-5be1-4920-86e2-479bf14a60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3fdc6da-32ca-4a2b-983e-32d6a4a8ae6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009ff4-007d-467e-80c6-b0b1ac16859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c354739-efdd-40ee-ba0f-2476beb0eb51}" ma:internalName="TaxCatchAll" ma:showField="CatchAllData" ma:web="5e009ff4-007d-467e-80c6-b0b1ac1685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7A3A21-999B-468C-A495-01738D07585D}">
  <ds:schemaRefs/>
</ds:datastoreItem>
</file>

<file path=customXml/itemProps2.xml><?xml version="1.0" encoding="utf-8"?>
<ds:datastoreItem xmlns:ds="http://schemas.openxmlformats.org/officeDocument/2006/customXml" ds:itemID="{5543EF78-2F65-46A2-8B9B-EEAF70AEB4C8}">
  <ds:schemaRefs>
    <ds:schemaRef ds:uri="http://schemas.microsoft.com/office/2006/metadata/properties"/>
    <ds:schemaRef ds:uri="http://schemas.microsoft.com/office/infopath/2007/PartnerControls"/>
    <ds:schemaRef ds:uri="b78f5926-5d87-48b0-b9f0-7f23033d1efa"/>
    <ds:schemaRef ds:uri="f502ecb4-313b-4c8b-ac1a-a2133c4c55c1"/>
  </ds:schemaRefs>
</ds:datastoreItem>
</file>

<file path=customXml/itemProps3.xml><?xml version="1.0" encoding="utf-8"?>
<ds:datastoreItem xmlns:ds="http://schemas.openxmlformats.org/officeDocument/2006/customXml" ds:itemID="{6499DD09-346E-4084-AE1D-06BF71408F13}">
  <ds:schemaRefs>
    <ds:schemaRef ds:uri="http://schemas.microsoft.com/sharepoint/v3/contenttype/forms"/>
  </ds:schemaRefs>
</ds:datastoreItem>
</file>

<file path=customXml/itemProps4.xml><?xml version="1.0" encoding="utf-8"?>
<ds:datastoreItem xmlns:ds="http://schemas.openxmlformats.org/officeDocument/2006/customXml" ds:itemID="{B13A3067-8B87-4BB8-9074-25CDC43A7AD1}">
  <ds:schemaRefs/>
</ds:datastoreItem>
</file>

<file path=customXml/itemProps5.xml><?xml version="1.0" encoding="utf-8"?>
<ds:datastoreItem xmlns:ds="http://schemas.openxmlformats.org/officeDocument/2006/customXml" ds:itemID="{71ECAF73-9C37-4842-B270-BAC85D516097}"/>
</file>

<file path=docProps/app.xml><?xml version="1.0" encoding="utf-8"?>
<Properties xmlns="http://schemas.openxmlformats.org/officeDocument/2006/extended-properties" xmlns:vt="http://schemas.openxmlformats.org/officeDocument/2006/docPropsVTypes">
  <Template>BaseTemplate 16-9 UK</Template>
  <TotalTime>0</TotalTime>
  <Words>1371</Words>
  <Application>Microsoft Office PowerPoint</Application>
  <PresentationFormat>Widescreen</PresentationFormat>
  <Paragraphs>186</Paragraphs>
  <Slides>14</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Verdana</vt:lpstr>
      <vt:lpstr>Rambøll</vt:lpstr>
      <vt:lpstr>PowerPoint Presentation</vt:lpstr>
      <vt:lpstr>Motivation</vt:lpstr>
      <vt:lpstr>2021 TRACER-AQ WRF and CAMx Model Configuration </vt:lpstr>
      <vt:lpstr>CAMx NO2 Tagging Strategy and EGU NOx Emissions</vt:lpstr>
      <vt:lpstr>NOx and VOC Emissions Summary – 444 m Domain</vt:lpstr>
      <vt:lpstr>444 m On-Road Mobile and Shipping NOx Emissions </vt:lpstr>
      <vt:lpstr>CAMx Ozone and NO2 Model Performance at TCEQ Monitors </vt:lpstr>
      <vt:lpstr>GCAS/TROPOMI/CAMx Comparison to Pandora </vt:lpstr>
      <vt:lpstr>Using Flux Divergence Method to Compare CAMx with GCAS  </vt:lpstr>
      <vt:lpstr>Using MLR to Estimate Sector-Specific Adjustments </vt:lpstr>
      <vt:lpstr>Comparison of CAMx NO2 Columns against GCAS </vt:lpstr>
      <vt:lpstr>Source-Sector Adjustment for both CAMx Simulations </vt:lpstr>
      <vt:lpstr>Current Work/Next Steps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2023-09-18T19:00:16Z</dcterms:created>
  <dcterms:modified xsi:type="dcterms:W3CDTF">2024-10-19T22:00:37Z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2023-05-01T13:29:56</vt:lpwstr>
  </property>
  <property fmtid="{D5CDD505-2E9C-101B-9397-08002B2CF9AE}" pid="3" name="ContentTypeId">
    <vt:lpwstr>0x01010057583FB289611F48B69BD26C8D22F7B1</vt:lpwstr>
  </property>
  <property fmtid="{D5CDD505-2E9C-101B-9397-08002B2CF9AE}" pid="4" name="TemplafyTenantId">
    <vt:lpwstr>ramboll</vt:lpwstr>
  </property>
  <property fmtid="{D5CDD505-2E9C-101B-9397-08002B2CF9AE}" pid="5" name="TemplafyTemplateId">
    <vt:lpwstr>638185445956538757</vt:lpwstr>
  </property>
  <property fmtid="{D5CDD505-2E9C-101B-9397-08002B2CF9AE}" pid="6" name="TemplafyUserProfileId">
    <vt:lpwstr>637835515947047700</vt:lpwstr>
  </property>
  <property fmtid="{D5CDD505-2E9C-101B-9397-08002B2CF9AE}" pid="7" name="TemplafyLanguageCode">
    <vt:lpwstr>en-US</vt:lpwstr>
  </property>
  <property fmtid="{D5CDD505-2E9C-101B-9397-08002B2CF9AE}" pid="8" name="BlankSelection">
    <vt:lpwstr>Ramboll</vt:lpwstr>
  </property>
  <property fmtid="{D5CDD505-2E9C-101B-9397-08002B2CF9AE}" pid="9" name="TemplafyFromBlank">
    <vt:bool>true</vt:bool>
  </property>
  <property fmtid="{D5CDD505-2E9C-101B-9397-08002B2CF9AE}" pid="10" name="Doc_AcceptedBy">
    <vt:lpwstr> </vt:lpwstr>
  </property>
  <property fmtid="{D5CDD505-2E9C-101B-9397-08002B2CF9AE}" pid="11" name="Doc_AcceptedDate">
    <vt:lpwstr> </vt:lpwstr>
  </property>
  <property fmtid="{D5CDD505-2E9C-101B-9397-08002B2CF9AE}" pid="12" name="Doc_ApprovedPublicationBy">
    <vt:lpwstr> </vt:lpwstr>
  </property>
  <property fmtid="{D5CDD505-2E9C-101B-9397-08002B2CF9AE}" pid="13" name="Doc_ApprovedPublicationDate">
    <vt:lpwstr> </vt:lpwstr>
  </property>
  <property fmtid="{D5CDD505-2E9C-101B-9397-08002B2CF9AE}" pid="14" name="Doc_ApprovedSharingBy">
    <vt:lpwstr> </vt:lpwstr>
  </property>
  <property fmtid="{D5CDD505-2E9C-101B-9397-08002B2CF9AE}" pid="15" name="Doc_ApprovedSharingDate">
    <vt:lpwstr> </vt:lpwstr>
  </property>
  <property fmtid="{D5CDD505-2E9C-101B-9397-08002B2CF9AE}" pid="16" name="Doc_CheckedBy">
    <vt:lpwstr> </vt:lpwstr>
  </property>
  <property fmtid="{D5CDD505-2E9C-101B-9397-08002B2CF9AE}" pid="17" name="Doc_CheckedDate">
    <vt:lpwstr> </vt:lpwstr>
  </property>
  <property fmtid="{D5CDD505-2E9C-101B-9397-08002B2CF9AE}" pid="18" name="Doc_Client">
    <vt:lpwstr> </vt:lpwstr>
  </property>
  <property fmtid="{D5CDD505-2E9C-101B-9397-08002B2CF9AE}" pid="19" name="Doc_DesignStatus">
    <vt:lpwstr> </vt:lpwstr>
  </property>
  <property fmtid="{D5CDD505-2E9C-101B-9397-08002B2CF9AE}" pid="20" name="Doc_DocNumber">
    <vt:lpwstr> </vt:lpwstr>
  </property>
  <property fmtid="{D5CDD505-2E9C-101B-9397-08002B2CF9AE}" pid="21" name="Doc_DocTitle1">
    <vt:lpwstr> </vt:lpwstr>
  </property>
  <property fmtid="{D5CDD505-2E9C-101B-9397-08002B2CF9AE}" pid="22" name="Doc_DocTitle2">
    <vt:lpwstr> </vt:lpwstr>
  </property>
  <property fmtid="{D5CDD505-2E9C-101B-9397-08002B2CF9AE}" pid="23" name="Doc_DocTitle3">
    <vt:lpwstr> </vt:lpwstr>
  </property>
  <property fmtid="{D5CDD505-2E9C-101B-9397-08002B2CF9AE}" pid="24" name="Doc_DocTitle4">
    <vt:lpwstr> </vt:lpwstr>
  </property>
  <property fmtid="{D5CDD505-2E9C-101B-9397-08002B2CF9AE}" pid="25" name="Doc_MaconomyID">
    <vt:lpwstr> </vt:lpwstr>
  </property>
  <property fmtid="{D5CDD505-2E9C-101B-9397-08002B2CF9AE}" pid="26" name="Doc_Originator">
    <vt:lpwstr> </vt:lpwstr>
  </property>
  <property fmtid="{D5CDD505-2E9C-101B-9397-08002B2CF9AE}" pid="27" name="Doc_PreparedBy">
    <vt:lpwstr> </vt:lpwstr>
  </property>
  <property fmtid="{D5CDD505-2E9C-101B-9397-08002B2CF9AE}" pid="28" name="Doc_PreparedDate">
    <vt:lpwstr> </vt:lpwstr>
  </property>
  <property fmtid="{D5CDD505-2E9C-101B-9397-08002B2CF9AE}" pid="29" name="Doc_ProjectName">
    <vt:lpwstr> </vt:lpwstr>
  </property>
  <property fmtid="{D5CDD505-2E9C-101B-9397-08002B2CF9AE}" pid="30" name="Doc_Revision">
    <vt:lpwstr> </vt:lpwstr>
  </property>
  <property fmtid="{D5CDD505-2E9C-101B-9397-08002B2CF9AE}" pid="31" name="Doc_Revision1">
    <vt:lpwstr> </vt:lpwstr>
  </property>
  <property fmtid="{D5CDD505-2E9C-101B-9397-08002B2CF9AE}" pid="32" name="Doc_Revision10">
    <vt:lpwstr> </vt:lpwstr>
  </property>
  <property fmtid="{D5CDD505-2E9C-101B-9397-08002B2CF9AE}" pid="33" name="Doc_Revision10ApprovedBy">
    <vt:lpwstr> </vt:lpwstr>
  </property>
  <property fmtid="{D5CDD505-2E9C-101B-9397-08002B2CF9AE}" pid="34" name="Doc_Revision10CheckedBy">
    <vt:lpwstr> </vt:lpwstr>
  </property>
  <property fmtid="{D5CDD505-2E9C-101B-9397-08002B2CF9AE}" pid="35" name="Doc_Revision10Date">
    <vt:lpwstr> </vt:lpwstr>
  </property>
  <property fmtid="{D5CDD505-2E9C-101B-9397-08002B2CF9AE}" pid="36" name="Doc_Revision10DesignedBy">
    <vt:lpwstr> </vt:lpwstr>
  </property>
  <property fmtid="{D5CDD505-2E9C-101B-9397-08002B2CF9AE}" pid="37" name="Doc_Revision10Note">
    <vt:lpwstr> </vt:lpwstr>
  </property>
  <property fmtid="{D5CDD505-2E9C-101B-9397-08002B2CF9AE}" pid="38" name="Doc_Revision10PreparedBy">
    <vt:lpwstr> </vt:lpwstr>
  </property>
  <property fmtid="{D5CDD505-2E9C-101B-9397-08002B2CF9AE}" pid="39" name="Doc_Revision11">
    <vt:lpwstr> </vt:lpwstr>
  </property>
  <property fmtid="{D5CDD505-2E9C-101B-9397-08002B2CF9AE}" pid="40" name="Doc_Revision11ApprovedBy">
    <vt:lpwstr> </vt:lpwstr>
  </property>
  <property fmtid="{D5CDD505-2E9C-101B-9397-08002B2CF9AE}" pid="41" name="Doc_Revision11CheckedBy">
    <vt:lpwstr> </vt:lpwstr>
  </property>
  <property fmtid="{D5CDD505-2E9C-101B-9397-08002B2CF9AE}" pid="42" name="Doc_Revision11Date">
    <vt:lpwstr> </vt:lpwstr>
  </property>
  <property fmtid="{D5CDD505-2E9C-101B-9397-08002B2CF9AE}" pid="43" name="Doc_Revision11DesignedBy">
    <vt:lpwstr> </vt:lpwstr>
  </property>
  <property fmtid="{D5CDD505-2E9C-101B-9397-08002B2CF9AE}" pid="44" name="Doc_Revision11Note">
    <vt:lpwstr> </vt:lpwstr>
  </property>
  <property fmtid="{D5CDD505-2E9C-101B-9397-08002B2CF9AE}" pid="45" name="Doc_Revision11PreparedBy">
    <vt:lpwstr> </vt:lpwstr>
  </property>
  <property fmtid="{D5CDD505-2E9C-101B-9397-08002B2CF9AE}" pid="46" name="Doc_Revision12">
    <vt:lpwstr> </vt:lpwstr>
  </property>
  <property fmtid="{D5CDD505-2E9C-101B-9397-08002B2CF9AE}" pid="47" name="Doc_Revision12ApprovedBy">
    <vt:lpwstr> </vt:lpwstr>
  </property>
  <property fmtid="{D5CDD505-2E9C-101B-9397-08002B2CF9AE}" pid="48" name="Doc_Revision12CheckedBy">
    <vt:lpwstr> </vt:lpwstr>
  </property>
  <property fmtid="{D5CDD505-2E9C-101B-9397-08002B2CF9AE}" pid="49" name="Doc_Revision12Date">
    <vt:lpwstr> </vt:lpwstr>
  </property>
  <property fmtid="{D5CDD505-2E9C-101B-9397-08002B2CF9AE}" pid="50" name="Doc_Revision12DesignedBy">
    <vt:lpwstr> </vt:lpwstr>
  </property>
  <property fmtid="{D5CDD505-2E9C-101B-9397-08002B2CF9AE}" pid="51" name="Doc_Revision12Note">
    <vt:lpwstr> </vt:lpwstr>
  </property>
  <property fmtid="{D5CDD505-2E9C-101B-9397-08002B2CF9AE}" pid="52" name="Doc_Revision12PreparedBy">
    <vt:lpwstr> </vt:lpwstr>
  </property>
  <property fmtid="{D5CDD505-2E9C-101B-9397-08002B2CF9AE}" pid="53" name="Doc_Revision1ApprovedBy">
    <vt:lpwstr> </vt:lpwstr>
  </property>
  <property fmtid="{D5CDD505-2E9C-101B-9397-08002B2CF9AE}" pid="54" name="Doc_Revision1CheckedBy">
    <vt:lpwstr> </vt:lpwstr>
  </property>
  <property fmtid="{D5CDD505-2E9C-101B-9397-08002B2CF9AE}" pid="55" name="Doc_Revision1Date">
    <vt:lpwstr> </vt:lpwstr>
  </property>
  <property fmtid="{D5CDD505-2E9C-101B-9397-08002B2CF9AE}" pid="56" name="Doc_Revision1DesignedBy">
    <vt:lpwstr> </vt:lpwstr>
  </property>
  <property fmtid="{D5CDD505-2E9C-101B-9397-08002B2CF9AE}" pid="57" name="Doc_Revision1Note">
    <vt:lpwstr> </vt:lpwstr>
  </property>
  <property fmtid="{D5CDD505-2E9C-101B-9397-08002B2CF9AE}" pid="58" name="Doc_Revision1PreparedBy">
    <vt:lpwstr> </vt:lpwstr>
  </property>
  <property fmtid="{D5CDD505-2E9C-101B-9397-08002B2CF9AE}" pid="59" name="Doc_Revision2">
    <vt:lpwstr> </vt:lpwstr>
  </property>
  <property fmtid="{D5CDD505-2E9C-101B-9397-08002B2CF9AE}" pid="60" name="Doc_Revision2ApprovedBy">
    <vt:lpwstr> </vt:lpwstr>
  </property>
  <property fmtid="{D5CDD505-2E9C-101B-9397-08002B2CF9AE}" pid="61" name="Doc_Revision2CheckedBy">
    <vt:lpwstr> </vt:lpwstr>
  </property>
  <property fmtid="{D5CDD505-2E9C-101B-9397-08002B2CF9AE}" pid="62" name="Doc_Revision2Date">
    <vt:lpwstr> </vt:lpwstr>
  </property>
  <property fmtid="{D5CDD505-2E9C-101B-9397-08002B2CF9AE}" pid="63" name="Doc_Revision2DesignedBy">
    <vt:lpwstr> </vt:lpwstr>
  </property>
  <property fmtid="{D5CDD505-2E9C-101B-9397-08002B2CF9AE}" pid="64" name="Doc_Revision2Note">
    <vt:lpwstr> </vt:lpwstr>
  </property>
  <property fmtid="{D5CDD505-2E9C-101B-9397-08002B2CF9AE}" pid="65" name="Doc_Revision2PreparedBy">
    <vt:lpwstr> </vt:lpwstr>
  </property>
  <property fmtid="{D5CDD505-2E9C-101B-9397-08002B2CF9AE}" pid="66" name="Doc_Revision3">
    <vt:lpwstr> </vt:lpwstr>
  </property>
  <property fmtid="{D5CDD505-2E9C-101B-9397-08002B2CF9AE}" pid="67" name="Doc_Revision3ApprovedBy">
    <vt:lpwstr> </vt:lpwstr>
  </property>
  <property fmtid="{D5CDD505-2E9C-101B-9397-08002B2CF9AE}" pid="68" name="Doc_Revision3CheckedBy">
    <vt:lpwstr> </vt:lpwstr>
  </property>
  <property fmtid="{D5CDD505-2E9C-101B-9397-08002B2CF9AE}" pid="69" name="Doc_Revision3Date">
    <vt:lpwstr> </vt:lpwstr>
  </property>
  <property fmtid="{D5CDD505-2E9C-101B-9397-08002B2CF9AE}" pid="70" name="Doc_Revision3DesignedBy">
    <vt:lpwstr> </vt:lpwstr>
  </property>
  <property fmtid="{D5CDD505-2E9C-101B-9397-08002B2CF9AE}" pid="71" name="Doc_Revision3Note">
    <vt:lpwstr> </vt:lpwstr>
  </property>
  <property fmtid="{D5CDD505-2E9C-101B-9397-08002B2CF9AE}" pid="72" name="Doc_Revision3PreparedBy">
    <vt:lpwstr> </vt:lpwstr>
  </property>
  <property fmtid="{D5CDD505-2E9C-101B-9397-08002B2CF9AE}" pid="73" name="Doc_Revision4">
    <vt:lpwstr> </vt:lpwstr>
  </property>
  <property fmtid="{D5CDD505-2E9C-101B-9397-08002B2CF9AE}" pid="74" name="Doc_Revision4ApprovedBy">
    <vt:lpwstr> </vt:lpwstr>
  </property>
  <property fmtid="{D5CDD505-2E9C-101B-9397-08002B2CF9AE}" pid="75" name="Doc_Revision4CheckedBy">
    <vt:lpwstr> </vt:lpwstr>
  </property>
  <property fmtid="{D5CDD505-2E9C-101B-9397-08002B2CF9AE}" pid="76" name="Doc_Revision4Date">
    <vt:lpwstr> </vt:lpwstr>
  </property>
  <property fmtid="{D5CDD505-2E9C-101B-9397-08002B2CF9AE}" pid="77" name="Doc_Revision4DesignedBy">
    <vt:lpwstr> </vt:lpwstr>
  </property>
  <property fmtid="{D5CDD505-2E9C-101B-9397-08002B2CF9AE}" pid="78" name="Doc_Revision4Note">
    <vt:lpwstr> </vt:lpwstr>
  </property>
  <property fmtid="{D5CDD505-2E9C-101B-9397-08002B2CF9AE}" pid="79" name="Doc_Revision4PreparedBy">
    <vt:lpwstr> </vt:lpwstr>
  </property>
  <property fmtid="{D5CDD505-2E9C-101B-9397-08002B2CF9AE}" pid="80" name="Doc_Revision5">
    <vt:lpwstr> </vt:lpwstr>
  </property>
  <property fmtid="{D5CDD505-2E9C-101B-9397-08002B2CF9AE}" pid="81" name="Doc_Revision5ApprovedBy">
    <vt:lpwstr> </vt:lpwstr>
  </property>
  <property fmtid="{D5CDD505-2E9C-101B-9397-08002B2CF9AE}" pid="82" name="Doc_Revision5CheckedBy">
    <vt:lpwstr> </vt:lpwstr>
  </property>
  <property fmtid="{D5CDD505-2E9C-101B-9397-08002B2CF9AE}" pid="83" name="Doc_Revision5Date">
    <vt:lpwstr> </vt:lpwstr>
  </property>
  <property fmtid="{D5CDD505-2E9C-101B-9397-08002B2CF9AE}" pid="84" name="Doc_Revision5DesignedBy">
    <vt:lpwstr> </vt:lpwstr>
  </property>
  <property fmtid="{D5CDD505-2E9C-101B-9397-08002B2CF9AE}" pid="85" name="Doc_Revision5Note">
    <vt:lpwstr> </vt:lpwstr>
  </property>
  <property fmtid="{D5CDD505-2E9C-101B-9397-08002B2CF9AE}" pid="86" name="Doc_Revision5PreparedBy">
    <vt:lpwstr> </vt:lpwstr>
  </property>
  <property fmtid="{D5CDD505-2E9C-101B-9397-08002B2CF9AE}" pid="87" name="Doc_Revision6">
    <vt:lpwstr> </vt:lpwstr>
  </property>
  <property fmtid="{D5CDD505-2E9C-101B-9397-08002B2CF9AE}" pid="88" name="Doc_Revision6ApprovedBy">
    <vt:lpwstr> </vt:lpwstr>
  </property>
  <property fmtid="{D5CDD505-2E9C-101B-9397-08002B2CF9AE}" pid="89" name="Doc_Revision6CheckedBy">
    <vt:lpwstr> </vt:lpwstr>
  </property>
  <property fmtid="{D5CDD505-2E9C-101B-9397-08002B2CF9AE}" pid="90" name="Doc_Revision6Date">
    <vt:lpwstr> </vt:lpwstr>
  </property>
  <property fmtid="{D5CDD505-2E9C-101B-9397-08002B2CF9AE}" pid="91" name="Doc_Revision6DesignedBy">
    <vt:lpwstr> </vt:lpwstr>
  </property>
  <property fmtid="{D5CDD505-2E9C-101B-9397-08002B2CF9AE}" pid="92" name="Doc_Revision6Note">
    <vt:lpwstr> </vt:lpwstr>
  </property>
  <property fmtid="{D5CDD505-2E9C-101B-9397-08002B2CF9AE}" pid="93" name="Doc_Revision6PreparedBy">
    <vt:lpwstr> </vt:lpwstr>
  </property>
  <property fmtid="{D5CDD505-2E9C-101B-9397-08002B2CF9AE}" pid="94" name="Doc_Revision7">
    <vt:lpwstr> </vt:lpwstr>
  </property>
  <property fmtid="{D5CDD505-2E9C-101B-9397-08002B2CF9AE}" pid="95" name="Doc_Revision7ApprovedBy">
    <vt:lpwstr> </vt:lpwstr>
  </property>
  <property fmtid="{D5CDD505-2E9C-101B-9397-08002B2CF9AE}" pid="96" name="Doc_Revision7CheckedBy">
    <vt:lpwstr> </vt:lpwstr>
  </property>
  <property fmtid="{D5CDD505-2E9C-101B-9397-08002B2CF9AE}" pid="97" name="Doc_Revision7Date">
    <vt:lpwstr> </vt:lpwstr>
  </property>
  <property fmtid="{D5CDD505-2E9C-101B-9397-08002B2CF9AE}" pid="98" name="Doc_Revision7DesignedBy">
    <vt:lpwstr> </vt:lpwstr>
  </property>
  <property fmtid="{D5CDD505-2E9C-101B-9397-08002B2CF9AE}" pid="99" name="Doc_Revision7Note">
    <vt:lpwstr> </vt:lpwstr>
  </property>
  <property fmtid="{D5CDD505-2E9C-101B-9397-08002B2CF9AE}" pid="100" name="Doc_Revision7PreparedBy">
    <vt:lpwstr> </vt:lpwstr>
  </property>
  <property fmtid="{D5CDD505-2E9C-101B-9397-08002B2CF9AE}" pid="101" name="Doc_Revision8">
    <vt:lpwstr> </vt:lpwstr>
  </property>
  <property fmtid="{D5CDD505-2E9C-101B-9397-08002B2CF9AE}" pid="102" name="Doc_Revision8ApprovedBy">
    <vt:lpwstr> </vt:lpwstr>
  </property>
  <property fmtid="{D5CDD505-2E9C-101B-9397-08002B2CF9AE}" pid="103" name="Doc_Revision8CheckedBy">
    <vt:lpwstr> </vt:lpwstr>
  </property>
  <property fmtid="{D5CDD505-2E9C-101B-9397-08002B2CF9AE}" pid="104" name="Doc_Revision8Date">
    <vt:lpwstr> </vt:lpwstr>
  </property>
  <property fmtid="{D5CDD505-2E9C-101B-9397-08002B2CF9AE}" pid="105" name="Doc_Revision8DesignedBy">
    <vt:lpwstr> </vt:lpwstr>
  </property>
  <property fmtid="{D5CDD505-2E9C-101B-9397-08002B2CF9AE}" pid="106" name="Doc_Revision8Note">
    <vt:lpwstr> </vt:lpwstr>
  </property>
  <property fmtid="{D5CDD505-2E9C-101B-9397-08002B2CF9AE}" pid="107" name="Doc_Revision8PreparedBy">
    <vt:lpwstr> </vt:lpwstr>
  </property>
  <property fmtid="{D5CDD505-2E9C-101B-9397-08002B2CF9AE}" pid="108" name="Doc_Revision9">
    <vt:lpwstr> </vt:lpwstr>
  </property>
  <property fmtid="{D5CDD505-2E9C-101B-9397-08002B2CF9AE}" pid="109" name="Doc_Revision9ApprovedBy">
    <vt:lpwstr> </vt:lpwstr>
  </property>
  <property fmtid="{D5CDD505-2E9C-101B-9397-08002B2CF9AE}" pid="110" name="Doc_Revision9CheckedBy">
    <vt:lpwstr> </vt:lpwstr>
  </property>
  <property fmtid="{D5CDD505-2E9C-101B-9397-08002B2CF9AE}" pid="111" name="Doc_Revision9Date">
    <vt:lpwstr> </vt:lpwstr>
  </property>
  <property fmtid="{D5CDD505-2E9C-101B-9397-08002B2CF9AE}" pid="112" name="Doc_Revision9DesignedBy">
    <vt:lpwstr> </vt:lpwstr>
  </property>
  <property fmtid="{D5CDD505-2E9C-101B-9397-08002B2CF9AE}" pid="113" name="Doc_Revision9Note">
    <vt:lpwstr> </vt:lpwstr>
  </property>
  <property fmtid="{D5CDD505-2E9C-101B-9397-08002B2CF9AE}" pid="114" name="Doc_Revision9PreparedBy">
    <vt:lpwstr> </vt:lpwstr>
  </property>
  <property fmtid="{D5CDD505-2E9C-101B-9397-08002B2CF9AE}" pid="115" name="Doc_RevisionNote">
    <vt:lpwstr> </vt:lpwstr>
  </property>
  <property fmtid="{D5CDD505-2E9C-101B-9397-08002B2CF9AE}" pid="116" name="Doc_SecurityClassification">
    <vt:lpwstr> </vt:lpwstr>
  </property>
  <property fmtid="{D5CDD505-2E9C-101B-9397-08002B2CF9AE}" pid="117" name="Doc_Suitability">
    <vt:lpwstr> </vt:lpwstr>
  </property>
  <property fmtid="{D5CDD505-2E9C-101B-9397-08002B2CF9AE}" pid="118" name="Doc_Unique_ProjectID">
    <vt:lpwstr> </vt:lpwstr>
  </property>
  <property fmtid="{D5CDD505-2E9C-101B-9397-08002B2CF9AE}" pid="119" name="Document_FileName">
    <vt:lpwstr> </vt:lpwstr>
  </property>
  <property fmtid="{D5CDD505-2E9C-101B-9397-08002B2CF9AE}" pid="120" name="Document_Name">
    <vt:lpwstr> </vt:lpwstr>
  </property>
  <property fmtid="{D5CDD505-2E9C-101B-9397-08002B2CF9AE}" pid="121" name="Document_Number">
    <vt:lpwstr> </vt:lpwstr>
  </property>
  <property fmtid="{D5CDD505-2E9C-101B-9397-08002B2CF9AE}" pid="122" name="Document_Version">
    <vt:lpwstr> </vt:lpwstr>
  </property>
  <property fmtid="{D5CDD505-2E9C-101B-9397-08002B2CF9AE}" pid="123" name="Document_VersionSeq">
    <vt:lpwstr> </vt:lpwstr>
  </property>
  <property fmtid="{D5CDD505-2E9C-101B-9397-08002B2CF9AE}" pid="124" name="Folder_Code">
    <vt:lpwstr> </vt:lpwstr>
  </property>
  <property fmtid="{D5CDD505-2E9C-101B-9397-08002B2CF9AE}" pid="125" name="Folder_CreateDate">
    <vt:lpwstr> </vt:lpwstr>
  </property>
  <property fmtid="{D5CDD505-2E9C-101B-9397-08002B2CF9AE}" pid="126" name="Folder_Creator">
    <vt:lpwstr> </vt:lpwstr>
  </property>
  <property fmtid="{D5CDD505-2E9C-101B-9397-08002B2CF9AE}" pid="127" name="Folder_CreatorDesc">
    <vt:lpwstr> </vt:lpwstr>
  </property>
  <property fmtid="{D5CDD505-2E9C-101B-9397-08002B2CF9AE}" pid="128" name="Folder_Description">
    <vt:lpwstr> </vt:lpwstr>
  </property>
  <property fmtid="{D5CDD505-2E9C-101B-9397-08002B2CF9AE}" pid="129" name="Folder_Manager">
    <vt:lpwstr> </vt:lpwstr>
  </property>
  <property fmtid="{D5CDD505-2E9C-101B-9397-08002B2CF9AE}" pid="130" name="Folder_ManagerDesc">
    <vt:lpwstr> </vt:lpwstr>
  </property>
  <property fmtid="{D5CDD505-2E9C-101B-9397-08002B2CF9AE}" pid="131" name="Folder_Name">
    <vt:lpwstr> </vt:lpwstr>
  </property>
  <property fmtid="{D5CDD505-2E9C-101B-9397-08002B2CF9AE}" pid="132" name="Folder_Number">
    <vt:lpwstr> </vt:lpwstr>
  </property>
  <property fmtid="{D5CDD505-2E9C-101B-9397-08002B2CF9AE}" pid="133" name="Folder_Storage">
    <vt:lpwstr> </vt:lpwstr>
  </property>
  <property fmtid="{D5CDD505-2E9C-101B-9397-08002B2CF9AE}" pid="134" name="Folder_StorageDesc">
    <vt:lpwstr> </vt:lpwstr>
  </property>
  <property fmtid="{D5CDD505-2E9C-101B-9397-08002B2CF9AE}" pid="135" name="Folder_UpdateDate">
    <vt:lpwstr> </vt:lpwstr>
  </property>
  <property fmtid="{D5CDD505-2E9C-101B-9397-08002B2CF9AE}" pid="136" name="Folder_UpdateDesc">
    <vt:lpwstr> </vt:lpwstr>
  </property>
  <property fmtid="{D5CDD505-2E9C-101B-9397-08002B2CF9AE}" pid="137" name="Folder_Updater">
    <vt:lpwstr> </vt:lpwstr>
  </property>
  <property fmtid="{D5CDD505-2E9C-101B-9397-08002B2CF9AE}" pid="138" name="Ram_Document_AltName_AltName">
    <vt:lpwstr> </vt:lpwstr>
  </property>
  <property fmtid="{D5CDD505-2E9C-101B-9397-08002B2CF9AE}" pid="139" name="Ram_Document_AltName_DocName">
    <vt:lpwstr> </vt:lpwstr>
  </property>
  <property fmtid="{D5CDD505-2E9C-101B-9397-08002B2CF9AE}" pid="140" name="Ram_Document_AltName_Part1">
    <vt:lpwstr> </vt:lpwstr>
  </property>
  <property fmtid="{D5CDD505-2E9C-101B-9397-08002B2CF9AE}" pid="141" name="Ram_Document_AltName_Part2">
    <vt:lpwstr> </vt:lpwstr>
  </property>
  <property fmtid="{D5CDD505-2E9C-101B-9397-08002B2CF9AE}" pid="142" name="Ram_Document_AltName_Part3">
    <vt:lpwstr> </vt:lpwstr>
  </property>
  <property fmtid="{D5CDD505-2E9C-101B-9397-08002B2CF9AE}" pid="143" name="Ram_Document_AltName_Part4">
    <vt:lpwstr> </vt:lpwstr>
  </property>
  <property fmtid="{D5CDD505-2E9C-101B-9397-08002B2CF9AE}" pid="144" name="Ram_Document_AltName_Part5">
    <vt:lpwstr> </vt:lpwstr>
  </property>
  <property fmtid="{D5CDD505-2E9C-101B-9397-08002B2CF9AE}" pid="145" name="Ram_Document_AltName_Part6">
    <vt:lpwstr> </vt:lpwstr>
  </property>
  <property fmtid="{D5CDD505-2E9C-101B-9397-08002B2CF9AE}" pid="146" name="Ram_Document_AltName_Part7">
    <vt:lpwstr> </vt:lpwstr>
  </property>
  <property fmtid="{D5CDD505-2E9C-101B-9397-08002B2CF9AE}" pid="147" name="Ram_Document_AltName_Part8">
    <vt:lpwstr> </vt:lpwstr>
  </property>
  <property fmtid="{D5CDD505-2E9C-101B-9397-08002B2CF9AE}" pid="148" name="Ram_Document_AltName_Part9">
    <vt:lpwstr> </vt:lpwstr>
  </property>
  <property fmtid="{D5CDD505-2E9C-101B-9397-08002B2CF9AE}" pid="149" name="Ram_Document_CustomerDocName">
    <vt:lpwstr> </vt:lpwstr>
  </property>
  <property fmtid="{D5CDD505-2E9C-101B-9397-08002B2CF9AE}" pid="150" name="Ram_Document_CustomerDocNumber">
    <vt:lpwstr> </vt:lpwstr>
  </property>
  <property fmtid="{D5CDD505-2E9C-101B-9397-08002B2CF9AE}" pid="151" name="Ram_Project_ClientName">
    <vt:lpwstr> </vt:lpwstr>
  </property>
  <property fmtid="{D5CDD505-2E9C-101B-9397-08002B2CF9AE}" pid="152" name="Ram_WorkArea_Client">
    <vt:lpwstr> </vt:lpwstr>
  </property>
  <property fmtid="{D5CDD505-2E9C-101B-9397-08002B2CF9AE}" pid="153" name="Ram_WorkArea_ProjectName">
    <vt:lpwstr> </vt:lpwstr>
  </property>
  <property fmtid="{D5CDD505-2E9C-101B-9397-08002B2CF9AE}" pid="154" name="Ram_Document_ApprovedBy">
    <vt:lpwstr> </vt:lpwstr>
  </property>
  <property fmtid="{D5CDD505-2E9C-101B-9397-08002B2CF9AE}" pid="155" name="Ram_Document_CheckedBy">
    <vt:lpwstr> </vt:lpwstr>
  </property>
  <property fmtid="{D5CDD505-2E9C-101B-9397-08002B2CF9AE}" pid="156" name="Ram_Document_Date">
    <vt:lpwstr> </vt:lpwstr>
  </property>
  <property fmtid="{D5CDD505-2E9C-101B-9397-08002B2CF9AE}" pid="157" name="Ram_Document_DocID">
    <vt:lpwstr> </vt:lpwstr>
  </property>
  <property fmtid="{D5CDD505-2E9C-101B-9397-08002B2CF9AE}" pid="158" name="Ram_Document_DocStructureID">
    <vt:lpwstr> </vt:lpwstr>
  </property>
  <property fmtid="{D5CDD505-2E9C-101B-9397-08002B2CF9AE}" pid="159" name="Ram_Document_PreparedBy">
    <vt:lpwstr> </vt:lpwstr>
  </property>
  <property fmtid="{D5CDD505-2E9C-101B-9397-08002B2CF9AE}" pid="160" name="Ram_Document_Title1">
    <vt:lpwstr> </vt:lpwstr>
  </property>
  <property fmtid="{D5CDD505-2E9C-101B-9397-08002B2CF9AE}" pid="161" name="Ram_Document_Title2">
    <vt:lpwstr> </vt:lpwstr>
  </property>
  <property fmtid="{D5CDD505-2E9C-101B-9397-08002B2CF9AE}" pid="162" name="Ram_Document_Version">
    <vt:lpwstr> </vt:lpwstr>
  </property>
  <property fmtid="{D5CDD505-2E9C-101B-9397-08002B2CF9AE}" pid="163" name="Ram_Document_VersionDescription">
    <vt:lpwstr> </vt:lpwstr>
  </property>
  <property fmtid="{D5CDD505-2E9C-101B-9397-08002B2CF9AE}" pid="164" name="Ram_Project_Name">
    <vt:lpwstr> </vt:lpwstr>
  </property>
  <property fmtid="{D5CDD505-2E9C-101B-9397-08002B2CF9AE}" pid="165" name="Ram_Project_Number">
    <vt:lpwstr> </vt:lpwstr>
  </property>
  <property fmtid="{D5CDD505-2E9C-101B-9397-08002B2CF9AE}" pid="166" name="Ram_Document_Project_Field1">
    <vt:lpwstr> </vt:lpwstr>
  </property>
  <property fmtid="{D5CDD505-2E9C-101B-9397-08002B2CF9AE}" pid="167" name="Ram_Document_Project_Field2">
    <vt:lpwstr> </vt:lpwstr>
  </property>
  <property fmtid="{D5CDD505-2E9C-101B-9397-08002B2CF9AE}" pid="168" name="Ram_Document_Project_Field3">
    <vt:lpwstr> </vt:lpwstr>
  </property>
  <property fmtid="{D5CDD505-2E9C-101B-9397-08002B2CF9AE}" pid="169" name="Ram_Document_PreparedBy_FullName">
    <vt:lpwstr> </vt:lpwstr>
  </property>
  <property fmtid="{D5CDD505-2E9C-101B-9397-08002B2CF9AE}" pid="170" name="Ram_Document_Client_Version">
    <vt:lpwstr> </vt:lpwstr>
  </property>
  <property fmtid="{D5CDD505-2E9C-101B-9397-08002B2CF9AE}" pid="171" name="Ram_Document_Client_Version_Description">
    <vt:lpwstr> </vt:lpwstr>
  </property>
  <property fmtid="{D5CDD505-2E9C-101B-9397-08002B2CF9AE}" pid="172" name="Ram_Document_URN">
    <vt:lpwstr> </vt:lpwstr>
  </property>
  <property fmtid="{D5CDD505-2E9C-101B-9397-08002B2CF9AE}" pid="173" name="Doc_CreatedDate">
    <vt:lpwstr> </vt:lpwstr>
  </property>
  <property fmtid="{D5CDD505-2E9C-101B-9397-08002B2CF9AE}" pid="174" name="MSIP_Label_20ea7001-5c24-4702-a3ac-e436ccb02747_Enabled">
    <vt:lpwstr>true</vt:lpwstr>
  </property>
  <property fmtid="{D5CDD505-2E9C-101B-9397-08002B2CF9AE}" pid="175" name="MSIP_Label_20ea7001-5c24-4702-a3ac-e436ccb02747_SetDate">
    <vt:lpwstr>2023-09-18T19:06:21Z</vt:lpwstr>
  </property>
  <property fmtid="{D5CDD505-2E9C-101B-9397-08002B2CF9AE}" pid="176" name="MSIP_Label_20ea7001-5c24-4702-a3ac-e436ccb02747_Method">
    <vt:lpwstr>Standard</vt:lpwstr>
  </property>
  <property fmtid="{D5CDD505-2E9C-101B-9397-08002B2CF9AE}" pid="177" name="MSIP_Label_20ea7001-5c24-4702-a3ac-e436ccb02747_Name">
    <vt:lpwstr>Confidential</vt:lpwstr>
  </property>
  <property fmtid="{D5CDD505-2E9C-101B-9397-08002B2CF9AE}" pid="178" name="MSIP_Label_20ea7001-5c24-4702-a3ac-e436ccb02747_SiteId">
    <vt:lpwstr>c8823c91-be81-4f89-b024-6c3dd789c106</vt:lpwstr>
  </property>
  <property fmtid="{D5CDD505-2E9C-101B-9397-08002B2CF9AE}" pid="179" name="MSIP_Label_20ea7001-5c24-4702-a3ac-e436ccb02747_ActionId">
    <vt:lpwstr>ec2e6194-2971-41b2-ac28-4b303f89c9cc</vt:lpwstr>
  </property>
  <property fmtid="{D5CDD505-2E9C-101B-9397-08002B2CF9AE}" pid="180" name="MSIP_Label_20ea7001-5c24-4702-a3ac-e436ccb02747_ContentBits">
    <vt:lpwstr>2</vt:lpwstr>
  </property>
</Properties>
</file>