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4487A-F814-4D48-AF78-7743625A4D83}" v="113" dt="2024-10-17T07:44:4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/>
    <p:restoredTop sz="94669"/>
  </p:normalViewPr>
  <p:slideViewPr>
    <p:cSldViewPr snapToGrid="0">
      <p:cViewPr varScale="1">
        <p:scale>
          <a:sx n="114" d="100"/>
          <a:sy n="11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achalam, Sarav" userId="S::sarav@ad.unc.edu::f1ca68b7-3371-4d35-bd6d-2638dc9f5ce9" providerId="AD" clId="Web-{BE84487A-F814-4D48-AF78-7743625A4D83}"/>
    <pc:docChg chg="modSld">
      <pc:chgData name="Arunachalam, Sarav" userId="S::sarav@ad.unc.edu::f1ca68b7-3371-4d35-bd6d-2638dc9f5ce9" providerId="AD" clId="Web-{BE84487A-F814-4D48-AF78-7743625A4D83}" dt="2024-10-17T07:44:42.760" v="106" actId="20577"/>
      <pc:docMkLst>
        <pc:docMk/>
      </pc:docMkLst>
      <pc:sldChg chg="modSp">
        <pc:chgData name="Arunachalam, Sarav" userId="S::sarav@ad.unc.edu::f1ca68b7-3371-4d35-bd6d-2638dc9f5ce9" providerId="AD" clId="Web-{BE84487A-F814-4D48-AF78-7743625A4D83}" dt="2024-10-17T07:41:15.963" v="55" actId="20577"/>
        <pc:sldMkLst>
          <pc:docMk/>
          <pc:sldMk cId="1754487784" sldId="258"/>
        </pc:sldMkLst>
        <pc:spChg chg="mod">
          <ac:chgData name="Arunachalam, Sarav" userId="S::sarav@ad.unc.edu::f1ca68b7-3371-4d35-bd6d-2638dc9f5ce9" providerId="AD" clId="Web-{BE84487A-F814-4D48-AF78-7743625A4D83}" dt="2024-10-17T07:41:15.963" v="55" actId="20577"/>
          <ac:spMkLst>
            <pc:docMk/>
            <pc:sldMk cId="1754487784" sldId="258"/>
            <ac:spMk id="3" creationId="{BC5330EF-CAF5-D3F2-0B42-6E7284C4863A}"/>
          </ac:spMkLst>
        </pc:spChg>
      </pc:sldChg>
      <pc:sldChg chg="modSp">
        <pc:chgData name="Arunachalam, Sarav" userId="S::sarav@ad.unc.edu::f1ca68b7-3371-4d35-bd6d-2638dc9f5ce9" providerId="AD" clId="Web-{BE84487A-F814-4D48-AF78-7743625A4D83}" dt="2024-10-17T07:41:51.556" v="76" actId="20577"/>
        <pc:sldMkLst>
          <pc:docMk/>
          <pc:sldMk cId="2250968502" sldId="259"/>
        </pc:sldMkLst>
        <pc:spChg chg="mod">
          <ac:chgData name="Arunachalam, Sarav" userId="S::sarav@ad.unc.edu::f1ca68b7-3371-4d35-bd6d-2638dc9f5ce9" providerId="AD" clId="Web-{BE84487A-F814-4D48-AF78-7743625A4D83}" dt="2024-10-17T07:41:51.556" v="76" actId="20577"/>
          <ac:spMkLst>
            <pc:docMk/>
            <pc:sldMk cId="2250968502" sldId="259"/>
            <ac:spMk id="3" creationId="{3F5621AA-B8C8-B0BC-6C5D-D69521917BF2}"/>
          </ac:spMkLst>
        </pc:spChg>
      </pc:sldChg>
      <pc:sldChg chg="modSp">
        <pc:chgData name="Arunachalam, Sarav" userId="S::sarav@ad.unc.edu::f1ca68b7-3371-4d35-bd6d-2638dc9f5ce9" providerId="AD" clId="Web-{BE84487A-F814-4D48-AF78-7743625A4D83}" dt="2024-10-17T07:42:30.728" v="87" actId="14100"/>
        <pc:sldMkLst>
          <pc:docMk/>
          <pc:sldMk cId="524753829" sldId="262"/>
        </pc:sldMkLst>
        <pc:spChg chg="mod">
          <ac:chgData name="Arunachalam, Sarav" userId="S::sarav@ad.unc.edu::f1ca68b7-3371-4d35-bd6d-2638dc9f5ce9" providerId="AD" clId="Web-{BE84487A-F814-4D48-AF78-7743625A4D83}" dt="2024-10-17T07:42:30.728" v="87" actId="14100"/>
          <ac:spMkLst>
            <pc:docMk/>
            <pc:sldMk cId="524753829" sldId="262"/>
            <ac:spMk id="2" creationId="{18C9B99F-AD73-55C6-C384-78E4E5D738CE}"/>
          </ac:spMkLst>
        </pc:spChg>
      </pc:sldChg>
      <pc:sldChg chg="modSp">
        <pc:chgData name="Arunachalam, Sarav" userId="S::sarav@ad.unc.edu::f1ca68b7-3371-4d35-bd6d-2638dc9f5ce9" providerId="AD" clId="Web-{BE84487A-F814-4D48-AF78-7743625A4D83}" dt="2024-10-17T07:43:29.760" v="103" actId="20577"/>
        <pc:sldMkLst>
          <pc:docMk/>
          <pc:sldMk cId="1292811306" sldId="263"/>
        </pc:sldMkLst>
        <pc:spChg chg="mod">
          <ac:chgData name="Arunachalam, Sarav" userId="S::sarav@ad.unc.edu::f1ca68b7-3371-4d35-bd6d-2638dc9f5ce9" providerId="AD" clId="Web-{BE84487A-F814-4D48-AF78-7743625A4D83}" dt="2024-10-17T07:43:29.760" v="103" actId="20577"/>
          <ac:spMkLst>
            <pc:docMk/>
            <pc:sldMk cId="1292811306" sldId="263"/>
            <ac:spMk id="3" creationId="{D83C4C89-3112-339C-0C70-8B7D6BBC6570}"/>
          </ac:spMkLst>
        </pc:spChg>
      </pc:sldChg>
      <pc:sldChg chg="modSp">
        <pc:chgData name="Arunachalam, Sarav" userId="S::sarav@ad.unc.edu::f1ca68b7-3371-4d35-bd6d-2638dc9f5ce9" providerId="AD" clId="Web-{BE84487A-F814-4D48-AF78-7743625A4D83}" dt="2024-10-17T07:44:42.760" v="106" actId="20577"/>
        <pc:sldMkLst>
          <pc:docMk/>
          <pc:sldMk cId="2629053551" sldId="264"/>
        </pc:sldMkLst>
        <pc:spChg chg="mod">
          <ac:chgData name="Arunachalam, Sarav" userId="S::sarav@ad.unc.edu::f1ca68b7-3371-4d35-bd6d-2638dc9f5ce9" providerId="AD" clId="Web-{BE84487A-F814-4D48-AF78-7743625A4D83}" dt="2024-10-17T07:42:06.166" v="80" actId="20577"/>
          <ac:spMkLst>
            <pc:docMk/>
            <pc:sldMk cId="2629053551" sldId="264"/>
            <ac:spMk id="2" creationId="{75FB88BD-F3B4-94ED-2F07-D37E67FAE185}"/>
          </ac:spMkLst>
        </pc:spChg>
        <pc:spChg chg="mod">
          <ac:chgData name="Arunachalam, Sarav" userId="S::sarav@ad.unc.edu::f1ca68b7-3371-4d35-bd6d-2638dc9f5ce9" providerId="AD" clId="Web-{BE84487A-F814-4D48-AF78-7743625A4D83}" dt="2024-10-17T07:44:42.760" v="106" actId="20577"/>
          <ac:spMkLst>
            <pc:docMk/>
            <pc:sldMk cId="2629053551" sldId="264"/>
            <ac:spMk id="3" creationId="{C0D3A723-4B39-2626-B7D2-CA9F9A1C9BE1}"/>
          </ac:spMkLst>
        </pc:spChg>
      </pc:sldChg>
    </pc:docChg>
  </pc:docChgLst>
  <pc:docChgLst>
    <pc:chgData name="Ryan, Sedona Rain" userId="fa4fa53b-d321-487d-83a8-4a030e7ac43c" providerId="ADAL" clId="{73ED34D9-2786-5F40-972A-A8BEFD4D3428}"/>
    <pc:docChg chg="custSel modSld">
      <pc:chgData name="Ryan, Sedona Rain" userId="fa4fa53b-d321-487d-83a8-4a030e7ac43c" providerId="ADAL" clId="{73ED34D9-2786-5F40-972A-A8BEFD4D3428}" dt="2024-10-17T15:57:18.269" v="13" actId="1076"/>
      <pc:docMkLst>
        <pc:docMk/>
      </pc:docMkLst>
      <pc:sldChg chg="modSp mod">
        <pc:chgData name="Ryan, Sedona Rain" userId="fa4fa53b-d321-487d-83a8-4a030e7ac43c" providerId="ADAL" clId="{73ED34D9-2786-5F40-972A-A8BEFD4D3428}" dt="2024-10-17T15:56:31.089" v="3" actId="27636"/>
        <pc:sldMkLst>
          <pc:docMk/>
          <pc:sldMk cId="1754487784" sldId="258"/>
        </pc:sldMkLst>
        <pc:spChg chg="mod">
          <ac:chgData name="Ryan, Sedona Rain" userId="fa4fa53b-d321-487d-83a8-4a030e7ac43c" providerId="ADAL" clId="{73ED34D9-2786-5F40-972A-A8BEFD4D3428}" dt="2024-10-17T15:56:31.089" v="3" actId="27636"/>
          <ac:spMkLst>
            <pc:docMk/>
            <pc:sldMk cId="1754487784" sldId="258"/>
            <ac:spMk id="3" creationId="{BC5330EF-CAF5-D3F2-0B42-6E7284C4863A}"/>
          </ac:spMkLst>
        </pc:spChg>
      </pc:sldChg>
      <pc:sldChg chg="modSp mod">
        <pc:chgData name="Ryan, Sedona Rain" userId="fa4fa53b-d321-487d-83a8-4a030e7ac43c" providerId="ADAL" clId="{73ED34D9-2786-5F40-972A-A8BEFD4D3428}" dt="2024-10-17T15:56:54.683" v="10" actId="20577"/>
        <pc:sldMkLst>
          <pc:docMk/>
          <pc:sldMk cId="2250968502" sldId="259"/>
        </pc:sldMkLst>
        <pc:spChg chg="mod">
          <ac:chgData name="Ryan, Sedona Rain" userId="fa4fa53b-d321-487d-83a8-4a030e7ac43c" providerId="ADAL" clId="{73ED34D9-2786-5F40-972A-A8BEFD4D3428}" dt="2024-10-17T15:56:54.683" v="10" actId="20577"/>
          <ac:spMkLst>
            <pc:docMk/>
            <pc:sldMk cId="2250968502" sldId="259"/>
            <ac:spMk id="3" creationId="{3F5621AA-B8C8-B0BC-6C5D-D69521917BF2}"/>
          </ac:spMkLst>
        </pc:spChg>
      </pc:sldChg>
      <pc:sldChg chg="modSp mod">
        <pc:chgData name="Ryan, Sedona Rain" userId="fa4fa53b-d321-487d-83a8-4a030e7ac43c" providerId="ADAL" clId="{73ED34D9-2786-5F40-972A-A8BEFD4D3428}" dt="2024-10-17T15:57:18.269" v="13" actId="1076"/>
        <pc:sldMkLst>
          <pc:docMk/>
          <pc:sldMk cId="524753829" sldId="262"/>
        </pc:sldMkLst>
        <pc:spChg chg="mod">
          <ac:chgData name="Ryan, Sedona Rain" userId="fa4fa53b-d321-487d-83a8-4a030e7ac43c" providerId="ADAL" clId="{73ED34D9-2786-5F40-972A-A8BEFD4D3428}" dt="2024-10-17T15:57:18.269" v="13" actId="1076"/>
          <ac:spMkLst>
            <pc:docMk/>
            <pc:sldMk cId="524753829" sldId="262"/>
            <ac:spMk id="2" creationId="{18C9B99F-AD73-55C6-C384-78E4E5D738CE}"/>
          </ac:spMkLst>
        </pc:spChg>
      </pc:sldChg>
      <pc:sldChg chg="modSp mod">
        <pc:chgData name="Ryan, Sedona Rain" userId="fa4fa53b-d321-487d-83a8-4a030e7ac43c" providerId="ADAL" clId="{73ED34D9-2786-5F40-972A-A8BEFD4D3428}" dt="2024-10-17T15:57:07.916" v="12" actId="20577"/>
        <pc:sldMkLst>
          <pc:docMk/>
          <pc:sldMk cId="2629053551" sldId="264"/>
        </pc:sldMkLst>
        <pc:spChg chg="mod">
          <ac:chgData name="Ryan, Sedona Rain" userId="fa4fa53b-d321-487d-83a8-4a030e7ac43c" providerId="ADAL" clId="{73ED34D9-2786-5F40-972A-A8BEFD4D3428}" dt="2024-10-17T15:57:07.916" v="12" actId="20577"/>
          <ac:spMkLst>
            <pc:docMk/>
            <pc:sldMk cId="2629053551" sldId="264"/>
            <ac:spMk id="3" creationId="{C0D3A723-4B39-2626-B7D2-CA9F9A1C9B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8219-35CE-B412-D873-FDAEE06C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AD791-A9BF-4BC5-087F-B8317AD01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11C-3316-AF5A-3D30-E7F7644D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74F4-6052-73F5-21EF-47CDA713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251F6-5F89-1403-F1EC-AF430833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70B7-9060-35B1-11B1-088D5268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88C34-902A-7E81-A583-F71977EB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BDB72-CFD5-915A-CBC4-8F7B59B5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D4AB-A7A7-68D6-58F2-CFC5A4AD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F259-DB1B-D56B-52B7-25C1B54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AD012-F736-95E7-E940-949FFC100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A0033-7983-DDC4-0BF0-F9DFF7B23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4A47-2FEF-9F7A-926F-A9B41FF0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0F60-4C54-A587-050D-B3E4F6DF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4F4A6-12CB-BA00-37C5-3EE7043E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C7C2-807A-85F6-2B7C-E63291C6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9ACB-BDB1-4A6E-2D21-14E65CE6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DA8BA-3502-87DF-0C36-1B2A2786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8672-BE90-F018-978C-780354DF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DFBDA-D8B0-A151-1B60-8ACF88A4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57D1-706A-B303-C824-892A5AA6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9215-D582-FFA7-308E-B768830BF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9AF46-195F-2AE2-41A3-1705B2A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E02F-AA1B-4966-5BB5-CBFF1BE7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557F7-3FFE-565C-6DC9-6C05A9A6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9219-E38F-C5AD-9CE0-7B63F7F2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AD3D-544C-70C2-B2F3-9AEB99323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D581B-B5D9-8034-D841-0B7DBEC72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BBBA4-17FB-08AE-A4A8-63485073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0B59A-8050-09C5-6BD9-A8E3FDCA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D629-BA06-A417-CA94-C91963FD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57CF-3493-F2D9-DD4F-4966795A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285BC-A5C1-E09C-C2CA-A6754129F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831E1-C7CD-743E-F2E0-BC5A3ED0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C5BB3-8884-6419-B991-07B35AB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E1A72-6F46-D272-5B1D-61966FF8D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4B2AF-D272-EC21-1FAE-E76BD605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8E53B-A964-7AD6-5278-7A591F5E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D88FB-06E5-2E9E-3FB6-818AFC96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D883-9DF3-C6ED-CDDD-C7987A95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52DE8-8D33-736B-9DC4-25F3ECA5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34170-0FC2-3012-A4B5-4AE34343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5E63-34D1-9AA5-BEEC-B843D391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5AC66-6897-0DC8-1921-BEFEF2A6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25DB9-4619-8961-F2A3-9DDD157B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5C5D0-E71B-D2BB-9344-B6469487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8547-8826-29D0-016C-7895D478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9DB6-16F0-AEC3-44AA-C2D9D550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73B0-94DD-0429-666D-20EB0BB09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AB8A-41EE-CE7F-1AC7-4032330C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53DD5-69D3-D9F5-AFF8-9A78ACA5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BEAF0-FDAA-C11C-2804-87DDC348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35F4-5F11-79DF-04FE-D1138F3A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C839B-FFCD-0F23-C44F-ACC2F1F3A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C0E46-F4B4-27B4-0F7C-C0BBCB77B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468C-3428-0404-EDDB-349A2191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3296B-D457-CF01-58E7-A74D402B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9586-03F7-0CDC-DA17-2BE1C599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26723-6388-AD4D-1FBA-D620D9DD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B2137-818A-85C9-BC8B-3845EA4EA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1551-66F8-3DF7-94B1-EABF3D2B9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73DD5-F5B6-4348-B150-F16652776738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1471-DB50-CC0C-EC9C-1AB113A1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5AB0-9D4D-C9B5-39A1-7AF3FBC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35AF7-38E7-884C-819D-313132B7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masconference@unc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masconference@un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E2AF-8FAC-1305-0206-465162F88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484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Kodchasan" pitchFamily="2" charset="-34"/>
              </a:rPr>
              <a:t>Conference Logistics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1D0DD-8A07-CFF1-476B-58295295F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45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EDFDFF"/>
                </a:solidFill>
                <a:latin typeface="Cambria" panose="02040503050406030204" pitchFamily="18" charset="0"/>
              </a:rPr>
              <a:t>Sedona Ryan</a:t>
            </a:r>
          </a:p>
          <a:p>
            <a:r>
              <a:rPr lang="en-US" sz="2600" i="1" dirty="0">
                <a:solidFill>
                  <a:srgbClr val="EDFDFF"/>
                </a:solidFill>
                <a:latin typeface="Cambria" panose="02040503050406030204" pitchFamily="18" charset="0"/>
              </a:rPr>
              <a:t>UNC Institute for the Environment Research Coordinator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A4585EC-EC07-C8B5-E8D4-AFD4646109B2}"/>
              </a:ext>
            </a:extLst>
          </p:cNvPr>
          <p:cNvSpPr txBox="1">
            <a:spLocks/>
          </p:cNvSpPr>
          <p:nvPr/>
        </p:nvSpPr>
        <p:spPr>
          <a:xfrm>
            <a:off x="5410200" y="6203156"/>
            <a:ext cx="6781800" cy="66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CMAS Conference | October 21</a:t>
            </a:r>
            <a:r>
              <a:rPr lang="en-US" sz="2800" baseline="30000" dirty="0">
                <a:solidFill>
                  <a:srgbClr val="EDFDFF"/>
                </a:solidFill>
                <a:latin typeface="Cambria" panose="02040503050406030204" pitchFamily="18" charset="0"/>
              </a:rPr>
              <a:t>st</a:t>
            </a: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-23</a:t>
            </a:r>
            <a:r>
              <a:rPr lang="en-US" sz="2800" baseline="30000" dirty="0">
                <a:solidFill>
                  <a:srgbClr val="EDFDFF"/>
                </a:solidFill>
                <a:latin typeface="Cambria" panose="02040503050406030204" pitchFamily="18" charset="0"/>
              </a:rPr>
              <a:t>rd</a:t>
            </a: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, 2024</a:t>
            </a:r>
            <a:endParaRPr lang="en-US" sz="2000" i="1" dirty="0">
              <a:solidFill>
                <a:srgbClr val="EDFD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6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2CB-37F0-5ABF-4C02-0C1AE1F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Poster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FCFC-A9C1-38DD-180C-7643FB78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Posters will be presented during the receptions on Monday and Tuesday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Poster presenters will be giving one minute flash talks in Grumman to introduce their posters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Monday: 5:15 pm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Tuesday: 5:00 pm</a:t>
            </a:r>
          </a:p>
        </p:txBody>
      </p:sp>
    </p:spTree>
    <p:extLst>
      <p:ext uri="{BB962C8B-B14F-4D97-AF65-F5344CB8AC3E}">
        <p14:creationId xmlns:p14="http://schemas.microsoft.com/office/powerpoint/2010/main" val="46608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EEB29-77BD-E00F-BDAB-AF3C7AB1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F142-70A5-ADFA-0230-2399FA96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Poster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4C89-3112-339C-0C70-8B7D6BBC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Monday presenters: hang poster at your assigned # if you haven’t already, take down this evening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Tuesday presenters: hang poster at your assigned # first thing tomorrow, take down tomorrow evening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Flash talks: line up by poster number 10 minutes early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Email a PDF of your poster if you’d like it published on the Conference website</a:t>
            </a:r>
            <a:endParaRPr lang="en-US" sz="3200" dirty="0">
              <a:solidFill>
                <a:srgbClr val="EDFDFF"/>
              </a:solidFill>
              <a:latin typeface="Cambria" panose="02040503050406030204" pitchFamily="18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9281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90DE-305C-E7A5-F2AB-6365CD10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4265-3A7A-841C-A2CD-5914698C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Oral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30EF-CAF5-D3F2-0B42-6E7284C4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3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Arrive early on the day of your presentation to upload your slides during "A/V upload” BEFORE the conference starts</a:t>
            </a:r>
            <a:endParaRPr lang="en-US" sz="3200" dirty="0">
              <a:solidFill>
                <a:srgbClr val="EDFDFF"/>
              </a:solidFill>
              <a:latin typeface="Cambria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Upload in the room you are presenting in: Grumman or Redbud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15 minutes for presenting and 5 minutes for Q&amp;A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Please keep an eye on the time cues provided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Publishing presentation slides via the Conference website</a:t>
            </a:r>
            <a:endParaRPr lang="en-US" sz="3200" dirty="0">
              <a:solidFill>
                <a:srgbClr val="EDFDFF"/>
              </a:solidFill>
              <a:latin typeface="Cambria" panose="02040503050406030204" pitchFamily="18" charset="0"/>
              <a:ea typeface="Cambria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/>
                <a:ea typeface="Cambria"/>
              </a:rPr>
              <a:t>If you would not like yours to be shared, send us an email at </a:t>
            </a:r>
            <a:r>
              <a:rPr lang="en-US" sz="2800" dirty="0">
                <a:solidFill>
                  <a:srgbClr val="EDFDFF"/>
                </a:solidFill>
                <a:latin typeface="Cambria"/>
                <a:ea typeface="Cambr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cmasconference@unc.edu</a:t>
            </a:r>
            <a:endParaRPr lang="en-US" sz="2800" dirty="0">
              <a:solidFill>
                <a:srgbClr val="EDFDFF"/>
              </a:solidFill>
              <a:latin typeface="Cambria"/>
              <a:ea typeface="Cambria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rgbClr val="EDFD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8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7B304-57CC-334B-9495-C14376CE0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C86D-10A1-DEB3-5EC4-46D3F1B0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621AA-B8C8-B0BC-6C5D-D6952191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Parking permit: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Print and display on dashboard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Ensure you park in the Friday Center's Guest Parking lot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/>
                <a:ea typeface="Cambria"/>
              </a:rPr>
              <a:t>Extra copies available at the check-in table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Job &amp; announcement board: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Located next to the posters and check-in table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EDFDFF"/>
                </a:solidFill>
                <a:latin typeface="Cambria" panose="02040503050406030204" pitchFamily="18" charset="0"/>
              </a:rPr>
              <a:t>Push pins available on the board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Conference agenda is in your printed program and posted at the doors to Grumman and Redbud</a:t>
            </a:r>
            <a:endParaRPr lang="en-US" sz="3200" dirty="0">
              <a:solidFill>
                <a:srgbClr val="EDFDFF"/>
              </a:solidFill>
              <a:latin typeface="Cambria" panose="02040503050406030204" pitchFamily="18" charset="0"/>
              <a:ea typeface="Cambri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6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C6B5A-3EC0-91A0-C309-88430B94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88BD-F3B4-94ED-2F07-D37E67FA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/>
                <a:ea typeface="Cambria"/>
              </a:rPr>
              <a:t>Survey from the EPA CMAQ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A723-4B39-2626-B7D2-CA9F9A1C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/>
                <a:ea typeface="Cambria"/>
              </a:rPr>
              <a:t>QR code: on your printed program, on the announcement board, and on the screen when you begin each session</a:t>
            </a:r>
            <a:endParaRPr lang="en-US" sz="3200" dirty="0">
              <a:solidFill>
                <a:srgbClr val="EDFDFF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EDFDFF"/>
                </a:solidFill>
                <a:latin typeface="Cambria" panose="02040503050406030204" pitchFamily="18" charset="0"/>
              </a:rPr>
              <a:t>Earn a sticker and entry in a prize bag drawing at Wednesday’s lunch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EC9AF73-16FD-4388-849E-1D89FB7B1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26" y="2239114"/>
            <a:ext cx="3290996" cy="32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D506-59CF-4932-F9D9-0BFDFED74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3AD1-FF3F-93BE-56EB-323EBF77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9880-F0E5-6D28-C47A-ED99176B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137"/>
            <a:ext cx="10515600" cy="20661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</a:rPr>
              <a:t>Student volunteers and conference admin team have green name badges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</a:rPr>
              <a:t>Contact us at </a:t>
            </a: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cmasconference@unc.edu</a:t>
            </a: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1F9BDC-DCDA-C472-9DAA-A7F3036B364C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Follow our socials!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A1557-B531-8B48-A78D-ED61CCFA64E6}"/>
              </a:ext>
            </a:extLst>
          </p:cNvPr>
          <p:cNvSpPr txBox="1">
            <a:spLocks/>
          </p:cNvSpPr>
          <p:nvPr/>
        </p:nvSpPr>
        <p:spPr>
          <a:xfrm>
            <a:off x="838200" y="45549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</a:rPr>
              <a:t>Twitter: @</a:t>
            </a:r>
            <a:r>
              <a:rPr lang="en-US" dirty="0" err="1">
                <a:solidFill>
                  <a:srgbClr val="EDFDFF"/>
                </a:solidFill>
                <a:latin typeface="Cambria" panose="02040503050406030204" pitchFamily="18" charset="0"/>
              </a:rPr>
              <a:t>CMAS_Center</a:t>
            </a:r>
            <a:endParaRPr lang="en-US" dirty="0">
              <a:solidFill>
                <a:srgbClr val="EDFDFF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</a:rPr>
              <a:t>LinkedIn: CMAS Center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EDFDFF"/>
                </a:solidFill>
                <a:latin typeface="Cambria" panose="02040503050406030204" pitchFamily="18" charset="0"/>
              </a:rPr>
              <a:t>Use #CMAS2024 for a chance to be featured!</a:t>
            </a:r>
          </a:p>
        </p:txBody>
      </p:sp>
    </p:spTree>
    <p:extLst>
      <p:ext uri="{BB962C8B-B14F-4D97-AF65-F5344CB8AC3E}">
        <p14:creationId xmlns:p14="http://schemas.microsoft.com/office/powerpoint/2010/main" val="39101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F2B0-94C6-9362-1D42-D177E0158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B99F-AD73-55C6-C384-78E4E5D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22" y="1057933"/>
            <a:ext cx="8441956" cy="474213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mbria"/>
                <a:ea typeface="Cambria"/>
              </a:rPr>
              <a:t>Please exit to the atrium for our group photo before we move on to lunch in Trillium!</a:t>
            </a:r>
          </a:p>
        </p:txBody>
      </p:sp>
    </p:spTree>
    <p:extLst>
      <p:ext uri="{BB962C8B-B14F-4D97-AF65-F5344CB8AC3E}">
        <p14:creationId xmlns:p14="http://schemas.microsoft.com/office/powerpoint/2010/main" val="52475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83FB289611F48B69BD26C8D22F7B1" ma:contentTypeVersion="11" ma:contentTypeDescription="Create a new document." ma:contentTypeScope="" ma:versionID="87975a940b2bbf63695c698a9ecea0ff">
  <xsd:schema xmlns:xsd="http://www.w3.org/2001/XMLSchema" xmlns:xs="http://www.w3.org/2001/XMLSchema" xmlns:p="http://schemas.microsoft.com/office/2006/metadata/properties" xmlns:ns2="f2484c33-5be1-4920-86e2-479bf14a604b" xmlns:ns3="5e009ff4-007d-467e-80c6-b0b1ac168595" targetNamespace="http://schemas.microsoft.com/office/2006/metadata/properties" ma:root="true" ma:fieldsID="18becadcb25a3811afdae8a27869e4b6" ns2:_="" ns3:_="">
    <xsd:import namespace="f2484c33-5be1-4920-86e2-479bf14a604b"/>
    <xsd:import namespace="5e009ff4-007d-467e-80c6-b0b1ac168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4c33-5be1-4920-86e2-479bf14a6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09ff4-007d-467e-80c6-b0b1ac1685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354739-efdd-40ee-ba0f-2476beb0eb51}" ma:internalName="TaxCatchAll" ma:showField="CatchAllData" ma:web="5e009ff4-007d-467e-80c6-b0b1ac168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09ff4-007d-467e-80c6-b0b1ac168595" xsi:nil="true"/>
    <lcf76f155ced4ddcb4097134ff3c332f xmlns="f2484c33-5be1-4920-86e2-479bf14a60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73D9B7-4253-45A4-AA7D-F348DAC2E1B6}"/>
</file>

<file path=customXml/itemProps2.xml><?xml version="1.0" encoding="utf-8"?>
<ds:datastoreItem xmlns:ds="http://schemas.openxmlformats.org/officeDocument/2006/customXml" ds:itemID="{45825C1E-77CB-4B8A-82DE-08470BBE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4CD8C0-FA8B-4B17-9D61-BB41DA2B763C}">
  <ds:schemaRefs>
    <ds:schemaRef ds:uri="http://schemas.microsoft.com/office/2006/metadata/properties"/>
    <ds:schemaRef ds:uri="http://schemas.microsoft.com/office/infopath/2007/PartnerControls"/>
    <ds:schemaRef ds:uri="c6b7392d-af59-4f21-a607-13b792bd322c"/>
    <ds:schemaRef ds:uri="28a5d270-46e9-4408-81b1-90ea39dc92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365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</vt:lpstr>
      <vt:lpstr>Office Theme</vt:lpstr>
      <vt:lpstr>Conference Logistics</vt:lpstr>
      <vt:lpstr>Poster Presentations</vt:lpstr>
      <vt:lpstr>Poster Presentations</vt:lpstr>
      <vt:lpstr>Oral Presentations</vt:lpstr>
      <vt:lpstr>Logistics</vt:lpstr>
      <vt:lpstr>Survey from the EPA CMAQ Team</vt:lpstr>
      <vt:lpstr>Questions?</vt:lpstr>
      <vt:lpstr>Please exit to the atrium for our group photo before we move on to lunch in Trillium!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Ryan, Sedona Rain</dc:creator>
  <cp:lastModifiedBy>Ryan, Sedona Rain</cp:lastModifiedBy>
  <cp:revision>1</cp:revision>
  <dcterms:created xsi:type="dcterms:W3CDTF">2024-10-15T19:28:00Z</dcterms:created>
  <dcterms:modified xsi:type="dcterms:W3CDTF">2024-10-17T15:57:22Z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0x01010057583FB289611F48B69BD26C8D22F7B1</vt:lpwstr>
  </property>
  <property fmtid="{D5CDD505-2E9C-101B-9397-08002B2CF9AE}" pid="3" name="MediaServiceImageTags">
    <vt:lpwstr/>
  </property>
</Properties>
</file>