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9" r:id="rId6"/>
    <p:sldId id="942" r:id="rId7"/>
    <p:sldId id="996" r:id="rId8"/>
    <p:sldId id="998" r:id="rId9"/>
    <p:sldId id="261" r:id="rId10"/>
    <p:sldId id="268" r:id="rId11"/>
    <p:sldId id="933" r:id="rId12"/>
    <p:sldId id="937" r:id="rId13"/>
    <p:sldId id="938" r:id="rId14"/>
    <p:sldId id="940" r:id="rId15"/>
    <p:sldId id="269" r:id="rId16"/>
    <p:sldId id="939" r:id="rId17"/>
    <p:sldId id="275" r:id="rId18"/>
    <p:sldId id="270" r:id="rId19"/>
    <p:sldId id="273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C71A8C-8347-3E9F-522E-4E0895145823}" name="Lucas RF Henneman" initials="LH" userId="S::lhennem@gmu.edu::a3fabdca-3a1f-4c6e-b998-51cbe1db77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9528A-0BA6-BB4A-A726-CDAC9D8BCAEF}" v="165" dt="2024-10-19T14:11:07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62327"/>
  </p:normalViewPr>
  <p:slideViewPr>
    <p:cSldViewPr snapToGrid="0">
      <p:cViewPr varScale="1">
        <p:scale>
          <a:sx n="54" d="100"/>
          <a:sy n="54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rong Shan" userId="4e73cfcf-e2f1-4c63-b3c9-37ed87847a71" providerId="ADAL" clId="{A4EA49EB-9E8B-405D-BA32-EB8F9D86C00C}"/>
    <pc:docChg chg="custSel modSld">
      <pc:chgData name="Xiaorong Shan" userId="4e73cfcf-e2f1-4c63-b3c9-37ed87847a71" providerId="ADAL" clId="{A4EA49EB-9E8B-405D-BA32-EB8F9D86C00C}" dt="2024-10-20T16:19:34.263" v="7" actId="167"/>
      <pc:docMkLst>
        <pc:docMk/>
      </pc:docMkLst>
      <pc:sldChg chg="addSp modSp mod">
        <pc:chgData name="Xiaorong Shan" userId="4e73cfcf-e2f1-4c63-b3c9-37ed87847a71" providerId="ADAL" clId="{A4EA49EB-9E8B-405D-BA32-EB8F9D86C00C}" dt="2024-10-20T16:19:34.263" v="7" actId="167"/>
        <pc:sldMkLst>
          <pc:docMk/>
          <pc:sldMk cId="4284015982" sldId="268"/>
        </pc:sldMkLst>
        <pc:spChg chg="mod">
          <ac:chgData name="Xiaorong Shan" userId="4e73cfcf-e2f1-4c63-b3c9-37ed87847a71" providerId="ADAL" clId="{A4EA49EB-9E8B-405D-BA32-EB8F9D86C00C}" dt="2024-10-20T16:19:23.919" v="1" actId="27636"/>
          <ac:spMkLst>
            <pc:docMk/>
            <pc:sldMk cId="4284015982" sldId="268"/>
            <ac:spMk id="12" creationId="{47CFCB74-35F1-4230-951D-6CE6768405CB}"/>
          </ac:spMkLst>
        </pc:spChg>
        <pc:picChg chg="add mod ord">
          <ac:chgData name="Xiaorong Shan" userId="4e73cfcf-e2f1-4c63-b3c9-37ed87847a71" providerId="ADAL" clId="{A4EA49EB-9E8B-405D-BA32-EB8F9D86C00C}" dt="2024-10-20T16:19:34.263" v="7" actId="167"/>
          <ac:picMkLst>
            <pc:docMk/>
            <pc:sldMk cId="4284015982" sldId="268"/>
            <ac:picMk id="4" creationId="{EB2223B6-EC55-4713-A77F-E347AD0B76AD}"/>
          </ac:picMkLst>
        </pc:picChg>
      </pc:sldChg>
    </pc:docChg>
  </pc:docChgLst>
  <pc:docChgLst>
    <pc:chgData name="Xiaorong Shan" userId="4e73cfcf-e2f1-4c63-b3c9-37ed87847a71" providerId="ADAL" clId="{7F69528A-0BA6-BB4A-A726-CDAC9D8BCAEF}"/>
    <pc:docChg chg="undo custSel addSld delSld modSld sldOrd">
      <pc:chgData name="Xiaorong Shan" userId="4e73cfcf-e2f1-4c63-b3c9-37ed87847a71" providerId="ADAL" clId="{7F69528A-0BA6-BB4A-A726-CDAC9D8BCAEF}" dt="2024-10-19T14:33:12.490" v="459" actId="20577"/>
      <pc:docMkLst>
        <pc:docMk/>
      </pc:docMkLst>
      <pc:sldChg chg="del">
        <pc:chgData name="Xiaorong Shan" userId="4e73cfcf-e2f1-4c63-b3c9-37ed87847a71" providerId="ADAL" clId="{7F69528A-0BA6-BB4A-A726-CDAC9D8BCAEF}" dt="2024-10-19T01:40:35.690" v="5" actId="2696"/>
        <pc:sldMkLst>
          <pc:docMk/>
          <pc:sldMk cId="2366130" sldId="257"/>
        </pc:sldMkLst>
      </pc:sldChg>
      <pc:sldChg chg="modSp mod">
        <pc:chgData name="Xiaorong Shan" userId="4e73cfcf-e2f1-4c63-b3c9-37ed87847a71" providerId="ADAL" clId="{7F69528A-0BA6-BB4A-A726-CDAC9D8BCAEF}" dt="2024-10-19T14:33:12.490" v="459" actId="20577"/>
        <pc:sldMkLst>
          <pc:docMk/>
          <pc:sldMk cId="3827123415" sldId="261"/>
        </pc:sldMkLst>
        <pc:spChg chg="mod">
          <ac:chgData name="Xiaorong Shan" userId="4e73cfcf-e2f1-4c63-b3c9-37ed87847a71" providerId="ADAL" clId="{7F69528A-0BA6-BB4A-A726-CDAC9D8BCAEF}" dt="2024-10-19T14:16:00.137" v="455" actId="20577"/>
          <ac:spMkLst>
            <pc:docMk/>
            <pc:sldMk cId="3827123415" sldId="261"/>
            <ac:spMk id="5" creationId="{4CB992B3-B029-410D-8498-35F097CCC626}"/>
          </ac:spMkLst>
        </pc:spChg>
        <pc:graphicFrameChg chg="modGraphic">
          <ac:chgData name="Xiaorong Shan" userId="4e73cfcf-e2f1-4c63-b3c9-37ed87847a71" providerId="ADAL" clId="{7F69528A-0BA6-BB4A-A726-CDAC9D8BCAEF}" dt="2024-10-19T14:33:12.490" v="459" actId="20577"/>
          <ac:graphicFrameMkLst>
            <pc:docMk/>
            <pc:sldMk cId="3827123415" sldId="261"/>
            <ac:graphicFrameMk id="6" creationId="{07567F5F-D31F-4CBE-8FF3-6605414CDE3B}"/>
          </ac:graphicFrameMkLst>
        </pc:graphicFrameChg>
      </pc:sldChg>
      <pc:sldChg chg="del ord modNotesTx">
        <pc:chgData name="Xiaorong Shan" userId="4e73cfcf-e2f1-4c63-b3c9-37ed87847a71" providerId="ADAL" clId="{7F69528A-0BA6-BB4A-A726-CDAC9D8BCAEF}" dt="2024-10-19T02:24:40.106" v="192" actId="2696"/>
        <pc:sldMkLst>
          <pc:docMk/>
          <pc:sldMk cId="2155360611" sldId="274"/>
        </pc:sldMkLst>
      </pc:sldChg>
      <pc:sldChg chg="add del">
        <pc:chgData name="Xiaorong Shan" userId="4e73cfcf-e2f1-4c63-b3c9-37ed87847a71" providerId="ADAL" clId="{7F69528A-0BA6-BB4A-A726-CDAC9D8BCAEF}" dt="2024-10-19T02:22:47.337" v="176" actId="2696"/>
        <pc:sldMkLst>
          <pc:docMk/>
          <pc:sldMk cId="1481814276" sldId="941"/>
        </pc:sldMkLst>
      </pc:sldChg>
      <pc:sldChg chg="addSp delSp modSp new mod modAnim">
        <pc:chgData name="Xiaorong Shan" userId="4e73cfcf-e2f1-4c63-b3c9-37ed87847a71" providerId="ADAL" clId="{7F69528A-0BA6-BB4A-A726-CDAC9D8BCAEF}" dt="2024-10-19T01:40:28.720" v="4" actId="478"/>
        <pc:sldMkLst>
          <pc:docMk/>
          <pc:sldMk cId="3646361229" sldId="942"/>
        </pc:sldMkLst>
        <pc:spChg chg="add 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" creationId="{3B85371C-2DF1-C247-D72B-B1F05400320D}"/>
          </ac:spMkLst>
        </pc:spChg>
        <pc:spChg chg="add 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" creationId="{A1AA1A92-A1C7-41F6-4961-92B74A2866B4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7" creationId="{3B6D4CA5-E0F7-94C7-1BC2-6CC3F4A85D35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8" creationId="{9CDC4F35-1665-1FF7-B7BD-E0AE9F74CD79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9" creationId="{9F49A8E3-4E2E-C82F-255A-A54BF4898D8E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10" creationId="{F9274384-AEB4-7A69-7A05-19D15ED0D273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11" creationId="{82D5B39B-F230-A7EA-B60F-22B416E422B4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17" creationId="{F6844F53-963E-0DF3-2A58-58AB10FD2A4E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18" creationId="{D926DEAC-4707-CCD1-C8FE-6D334ADE9E88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19" creationId="{6AAEE7A4-F8A0-6741-BC38-6405A4E0C8A5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0" creationId="{71C13ED4-455D-9449-E7ED-C888B4FC3D53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1" creationId="{97585751-79BB-9DBD-85EC-930418BD471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2" creationId="{CD501613-A018-42EE-5280-D53DCA1BC34E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5" creationId="{BAAA282B-D97C-0D3B-AF96-DCA397F5CDBF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6" creationId="{772CB893-2745-6DA1-AF4D-73FA80314FF0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7" creationId="{6E28025B-BF92-A054-4D77-E8DF884FBB26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8" creationId="{DBE526DE-21E4-6F85-3231-E47B8F65D44D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29" creationId="{304B88CF-5B2D-171B-611B-2A4CDDE5F412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0" creationId="{59E51F39-CF28-7098-8E88-99048BD33886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1" creationId="{E165F6F1-C4F4-83DE-0CF3-DEF8C08C84ED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2" creationId="{00FB360B-8A7B-B049-957D-0C8358FB8B45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3" creationId="{4A176AC0-462F-57C6-F89C-F72B34F96D4C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4" creationId="{B96ACB65-586D-B3F2-6A5F-8DA795962DF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5" creationId="{EF692FE4-015F-5B05-56DF-41C34D0DE1F0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6" creationId="{FD1B60BE-BFE8-1633-FF9E-85A4837F03BE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7" creationId="{DA8B6D48-D1BF-0B82-DCBE-B0F17F4B26D2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39" creationId="{661CC362-56F7-731A-FF94-1123CCD84F3F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0" creationId="{6B5BE77B-DE69-829F-568F-4DDD8364301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2" creationId="{8E490882-97B8-D4B5-D457-E728F0C2BD88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3" creationId="{C1AFD111-4AE4-9E06-D8C0-ACBCA8B5CE19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4" creationId="{37189ECC-3955-CD63-4696-303CAF7CCBDF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5" creationId="{A41C651E-2C36-8901-7731-CDC19A3AC3C3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6" creationId="{D1928F9D-C8B5-22A7-72D8-AC4E099E43DC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7" creationId="{B62568FA-ADF2-15B8-FBC0-50A3C5E36E63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8" creationId="{E3B4FA0E-B2F5-4184-2AD3-22974E89A294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49" creationId="{A1CFB083-0606-BE77-65F5-CC8BF3C1226F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0" creationId="{D15AAB3E-A906-C54F-C204-529C0F590E0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1" creationId="{AF23A0F0-D5D5-C610-5FEE-FA11A78660AF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2" creationId="{7958309D-6AAE-1821-72A0-91FD0963F461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3" creationId="{169C8665-9F2D-7FEB-44BA-3C581E018405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4" creationId="{4ACC5808-2FAF-CFC3-A16F-A019D2E036E4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5" creationId="{D5A5C07A-7CA5-FDD0-8F6C-6D20F203FB9D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6" creationId="{FA3C5497-750B-4C06-FDB1-7BB0CD84D615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7" creationId="{70484EF5-83CC-0ABD-2B36-2E1690928DFC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8" creationId="{BB987461-04A0-EAAD-A6A3-D9CFC75BE6F7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59" creationId="{BFB0DAE7-EDD3-F308-7061-D7D552BF013B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60" creationId="{3705C867-8F7F-1A85-B1E9-A4075DE31CE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62" creationId="{3CA8AFEA-F818-1AB5-C041-030F5D34981A}"/>
          </ac:spMkLst>
        </pc:spChg>
        <pc:spChg chg="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63" creationId="{5AA12E51-4ACA-5C6A-6234-04DBE2863298}"/>
          </ac:spMkLst>
        </pc:spChg>
        <pc:spChg chg="add 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64" creationId="{8D455295-3FC9-C7EB-CF0C-31A2AB1BC870}"/>
          </ac:spMkLst>
        </pc:spChg>
        <pc:spChg chg="add mod">
          <ac:chgData name="Xiaorong Shan" userId="4e73cfcf-e2f1-4c63-b3c9-37ed87847a71" providerId="ADAL" clId="{7F69528A-0BA6-BB4A-A726-CDAC9D8BCAEF}" dt="2024-10-19T01:40:25.668" v="3"/>
          <ac:spMkLst>
            <pc:docMk/>
            <pc:sldMk cId="3646361229" sldId="942"/>
            <ac:spMk id="65" creationId="{67B488BB-7C18-1DA7-7BDE-2E2660B83C87}"/>
          </ac:spMkLst>
        </pc:s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6" creationId="{71650990-663C-BE8B-6E38-317936DF9A94}"/>
          </ac:grpSpMkLst>
        </pc:gr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16" creationId="{E8FB48F3-7908-3967-8BB2-F78EE68CFDE9}"/>
          </ac:grpSpMkLst>
        </pc:gr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23" creationId="{9C7F0240-67A8-15F6-6924-471C516F5B03}"/>
          </ac:grpSpMkLst>
        </pc:grpChg>
        <pc:grpChg chg="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24" creationId="{7D5D107C-6A58-5306-2299-49135E449DA4}"/>
          </ac:grpSpMkLst>
        </pc:gr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38" creationId="{EE76EB4F-4700-D331-31FB-1D95547F53EF}"/>
          </ac:grpSpMkLst>
        </pc:gr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41" creationId="{207A3477-32BF-A8E0-4F7B-3C08A74F3F4C}"/>
          </ac:grpSpMkLst>
        </pc:grpChg>
        <pc:grpChg chg="add mod">
          <ac:chgData name="Xiaorong Shan" userId="4e73cfcf-e2f1-4c63-b3c9-37ed87847a71" providerId="ADAL" clId="{7F69528A-0BA6-BB4A-A726-CDAC9D8BCAEF}" dt="2024-10-19T01:40:25.668" v="3"/>
          <ac:grpSpMkLst>
            <pc:docMk/>
            <pc:sldMk cId="3646361229" sldId="942"/>
            <ac:grpSpMk id="61" creationId="{5B3AD057-C5F4-E597-65C5-9DF8BDFC417F}"/>
          </ac:grpSpMkLst>
        </pc:grpChg>
        <pc:graphicFrameChg chg="add mod">
          <ac:chgData name="Xiaorong Shan" userId="4e73cfcf-e2f1-4c63-b3c9-37ed87847a71" providerId="ADAL" clId="{7F69528A-0BA6-BB4A-A726-CDAC9D8BCAEF}" dt="2024-10-19T01:40:25.668" v="3"/>
          <ac:graphicFrameMkLst>
            <pc:docMk/>
            <pc:sldMk cId="3646361229" sldId="942"/>
            <ac:graphicFrameMk id="13" creationId="{5B1B7738-F885-16BF-3631-F989EFD53476}"/>
          </ac:graphicFrameMkLst>
        </pc:graphicFrameChg>
        <pc:graphicFrameChg chg="add mod">
          <ac:chgData name="Xiaorong Shan" userId="4e73cfcf-e2f1-4c63-b3c9-37ed87847a71" providerId="ADAL" clId="{7F69528A-0BA6-BB4A-A726-CDAC9D8BCAEF}" dt="2024-10-19T01:40:25.668" v="3"/>
          <ac:graphicFrameMkLst>
            <pc:docMk/>
            <pc:sldMk cId="3646361229" sldId="942"/>
            <ac:graphicFrameMk id="14" creationId="{FE2FEFAA-C2D6-7804-05AE-7FFA63A1E68A}"/>
          </ac:graphicFrameMkLst>
        </pc:graphicFrameChg>
        <pc:graphicFrameChg chg="add mod">
          <ac:chgData name="Xiaorong Shan" userId="4e73cfcf-e2f1-4c63-b3c9-37ed87847a71" providerId="ADAL" clId="{7F69528A-0BA6-BB4A-A726-CDAC9D8BCAEF}" dt="2024-10-19T01:40:25.668" v="3"/>
          <ac:graphicFrameMkLst>
            <pc:docMk/>
            <pc:sldMk cId="3646361229" sldId="942"/>
            <ac:graphicFrameMk id="15" creationId="{88D1ACED-3FE1-90C6-0478-459A4536E68A}"/>
          </ac:graphicFrameMkLst>
        </pc:graphicFrameChg>
        <pc:picChg chg="add del mod">
          <ac:chgData name="Xiaorong Shan" userId="4e73cfcf-e2f1-4c63-b3c9-37ed87847a71" providerId="ADAL" clId="{7F69528A-0BA6-BB4A-A726-CDAC9D8BCAEF}" dt="2024-10-19T01:40:28.720" v="4" actId="478"/>
          <ac:picMkLst>
            <pc:docMk/>
            <pc:sldMk cId="3646361229" sldId="942"/>
            <ac:picMk id="3" creationId="{5ABD55F0-4721-E4BC-D280-3FD5472C643F}"/>
          </ac:picMkLst>
        </pc:picChg>
        <pc:picChg chg="add mod">
          <ac:chgData name="Xiaorong Shan" userId="4e73cfcf-e2f1-4c63-b3c9-37ed87847a71" providerId="ADAL" clId="{7F69528A-0BA6-BB4A-A726-CDAC9D8BCAEF}" dt="2024-10-19T01:40:25.668" v="3"/>
          <ac:picMkLst>
            <pc:docMk/>
            <pc:sldMk cId="3646361229" sldId="942"/>
            <ac:picMk id="12" creationId="{D0358E0C-8224-D29A-B0A5-7D289387CF99}"/>
          </ac:picMkLst>
        </pc:picChg>
      </pc:sldChg>
      <pc:sldChg chg="addSp delSp modSp add del mod">
        <pc:chgData name="Xiaorong Shan" userId="4e73cfcf-e2f1-4c63-b3c9-37ed87847a71" providerId="ADAL" clId="{7F69528A-0BA6-BB4A-A726-CDAC9D8BCAEF}" dt="2024-10-19T14:07:18.911" v="349" actId="2696"/>
        <pc:sldMkLst>
          <pc:docMk/>
          <pc:sldMk cId="3529906265" sldId="995"/>
        </pc:sldMkLst>
        <pc:spChg chg="add del mod">
          <ac:chgData name="Xiaorong Shan" userId="4e73cfcf-e2f1-4c63-b3c9-37ed87847a71" providerId="ADAL" clId="{7F69528A-0BA6-BB4A-A726-CDAC9D8BCAEF}" dt="2024-10-19T02:24:34.780" v="191" actId="478"/>
          <ac:spMkLst>
            <pc:docMk/>
            <pc:sldMk cId="3529906265" sldId="995"/>
            <ac:spMk id="5" creationId="{2FB4AA3E-2BFD-152D-8CCF-0E946A98A98F}"/>
          </ac:spMkLst>
        </pc:spChg>
        <pc:spChg chg="del">
          <ac:chgData name="Xiaorong Shan" userId="4e73cfcf-e2f1-4c63-b3c9-37ed87847a71" providerId="ADAL" clId="{7F69528A-0BA6-BB4A-A726-CDAC9D8BCAEF}" dt="2024-10-19T02:24:28.577" v="189" actId="478"/>
          <ac:spMkLst>
            <pc:docMk/>
            <pc:sldMk cId="3529906265" sldId="995"/>
            <ac:spMk id="8" creationId="{4C3F71C4-2639-4C05-B5B2-87521EE42506}"/>
          </ac:spMkLst>
        </pc:spChg>
        <pc:picChg chg="del">
          <ac:chgData name="Xiaorong Shan" userId="4e73cfcf-e2f1-4c63-b3c9-37ed87847a71" providerId="ADAL" clId="{7F69528A-0BA6-BB4A-A726-CDAC9D8BCAEF}" dt="2024-10-19T02:24:31.474" v="190" actId="478"/>
          <ac:picMkLst>
            <pc:docMk/>
            <pc:sldMk cId="3529906265" sldId="995"/>
            <ac:picMk id="7" creationId="{D0265D52-2C18-34EA-8D5F-11383E2AB466}"/>
          </ac:picMkLst>
        </pc:picChg>
      </pc:sldChg>
      <pc:sldChg chg="addSp modSp new mod modAnim modNotesTx">
        <pc:chgData name="Xiaorong Shan" userId="4e73cfcf-e2f1-4c63-b3c9-37ed87847a71" providerId="ADAL" clId="{7F69528A-0BA6-BB4A-A726-CDAC9D8BCAEF}" dt="2024-10-19T02:24:05.807" v="188"/>
        <pc:sldMkLst>
          <pc:docMk/>
          <pc:sldMk cId="889797273" sldId="996"/>
        </pc:sldMkLst>
        <pc:spChg chg="add mod">
          <ac:chgData name="Xiaorong Shan" userId="4e73cfcf-e2f1-4c63-b3c9-37ed87847a71" providerId="ADAL" clId="{7F69528A-0BA6-BB4A-A726-CDAC9D8BCAEF}" dt="2024-10-19T02:11:20.157" v="10"/>
          <ac:spMkLst>
            <pc:docMk/>
            <pc:sldMk cId="889797273" sldId="996"/>
            <ac:spMk id="3" creationId="{F784C9EA-0FF7-4E29-EDAD-973FCCD2C802}"/>
          </ac:spMkLst>
        </pc:spChg>
        <pc:spChg chg="add mod">
          <ac:chgData name="Xiaorong Shan" userId="4e73cfcf-e2f1-4c63-b3c9-37ed87847a71" providerId="ADAL" clId="{7F69528A-0BA6-BB4A-A726-CDAC9D8BCAEF}" dt="2024-10-19T02:23:12.347" v="179" actId="27636"/>
          <ac:spMkLst>
            <pc:docMk/>
            <pc:sldMk cId="889797273" sldId="996"/>
            <ac:spMk id="4" creationId="{1FB7862E-C609-3D37-6CF1-03C4E3ADDEF7}"/>
          </ac:spMkLst>
        </pc:spChg>
        <pc:spChg chg="add mod">
          <ac:chgData name="Xiaorong Shan" userId="4e73cfcf-e2f1-4c63-b3c9-37ed87847a71" providerId="ADAL" clId="{7F69528A-0BA6-BB4A-A726-CDAC9D8BCAEF}" dt="2024-10-19T02:23:37.455" v="184" actId="113"/>
          <ac:spMkLst>
            <pc:docMk/>
            <pc:sldMk cId="889797273" sldId="996"/>
            <ac:spMk id="5" creationId="{EF172B85-42D0-2D69-6F43-621C1DF1AC8E}"/>
          </ac:spMkLst>
        </pc:spChg>
      </pc:sldChg>
      <pc:sldChg chg="modSp add del mod modNotesTx">
        <pc:chgData name="Xiaorong Shan" userId="4e73cfcf-e2f1-4c63-b3c9-37ed87847a71" providerId="ADAL" clId="{7F69528A-0BA6-BB4A-A726-CDAC9D8BCAEF}" dt="2024-10-19T14:07:40.663" v="350" actId="2696"/>
        <pc:sldMkLst>
          <pc:docMk/>
          <pc:sldMk cId="1134506564" sldId="997"/>
        </pc:sldMkLst>
        <pc:spChg chg="mod">
          <ac:chgData name="Xiaorong Shan" userId="4e73cfcf-e2f1-4c63-b3c9-37ed87847a71" providerId="ADAL" clId="{7F69528A-0BA6-BB4A-A726-CDAC9D8BCAEF}" dt="2024-10-19T02:26:11.776" v="194" actId="13926"/>
          <ac:spMkLst>
            <pc:docMk/>
            <pc:sldMk cId="1134506564" sldId="997"/>
            <ac:spMk id="8" creationId="{A69BBC2F-7B7E-1ADC-BA28-0A2BE4634CD1}"/>
          </ac:spMkLst>
        </pc:spChg>
      </pc:sldChg>
      <pc:sldChg chg="addSp delSp modSp new mod modAnim modNotesTx">
        <pc:chgData name="Xiaorong Shan" userId="4e73cfcf-e2f1-4c63-b3c9-37ed87847a71" providerId="ADAL" clId="{7F69528A-0BA6-BB4A-A726-CDAC9D8BCAEF}" dt="2024-10-19T14:11:31.092" v="440" actId="20577"/>
        <pc:sldMkLst>
          <pc:docMk/>
          <pc:sldMk cId="508731110" sldId="998"/>
        </pc:sldMkLst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5" creationId="{762FD440-79BC-8388-951C-5267897D5CF3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6" creationId="{82021872-5F14-6465-57CB-751F28351272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7" creationId="{DC053425-F705-45B4-A51B-4411C98BEF40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8" creationId="{301136EA-7A3E-23D5-E007-927279A95B35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9" creationId="{3E6C2472-30A9-CC24-8053-F2D8FE40A6B5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10" creationId="{EB3ED06A-AFD4-64FF-C281-0146BC438A0A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11" creationId="{D8AEC623-FB11-3AD3-1BB3-42139EC4D0BE}"/>
          </ac:spMkLst>
        </pc:spChg>
        <pc:spChg chg="mod topLvl">
          <ac:chgData name="Xiaorong Shan" userId="4e73cfcf-e2f1-4c63-b3c9-37ed87847a71" providerId="ADAL" clId="{7F69528A-0BA6-BB4A-A726-CDAC9D8BCAEF}" dt="2024-10-19T14:10:14.916" v="406" actId="165"/>
          <ac:spMkLst>
            <pc:docMk/>
            <pc:sldMk cId="508731110" sldId="998"/>
            <ac:spMk id="12" creationId="{8F35A234-0618-088D-EDA5-2E000AA084A5}"/>
          </ac:spMkLst>
        </pc:spChg>
        <pc:spChg chg="add mod">
          <ac:chgData name="Xiaorong Shan" userId="4e73cfcf-e2f1-4c63-b3c9-37ed87847a71" providerId="ADAL" clId="{7F69528A-0BA6-BB4A-A726-CDAC9D8BCAEF}" dt="2024-10-19T14:11:31.092" v="440" actId="20577"/>
          <ac:spMkLst>
            <pc:docMk/>
            <pc:sldMk cId="508731110" sldId="998"/>
            <ac:spMk id="13" creationId="{C63537CE-B284-672B-FF65-4313818B8D50}"/>
          </ac:spMkLst>
        </pc:spChg>
        <pc:grpChg chg="del mod">
          <ac:chgData name="Xiaorong Shan" userId="4e73cfcf-e2f1-4c63-b3c9-37ed87847a71" providerId="ADAL" clId="{7F69528A-0BA6-BB4A-A726-CDAC9D8BCAEF}" dt="2024-10-19T14:10:14.916" v="406" actId="165"/>
          <ac:grpSpMkLst>
            <pc:docMk/>
            <pc:sldMk cId="508731110" sldId="998"/>
            <ac:grpSpMk id="4" creationId="{F4EBDB7D-D10B-948F-3299-6887822A047A}"/>
          </ac:grpSpMkLst>
        </pc:grpChg>
        <pc:graphicFrameChg chg="add del mod modGraphic">
          <ac:chgData name="Xiaorong Shan" userId="4e73cfcf-e2f1-4c63-b3c9-37ed87847a71" providerId="ADAL" clId="{7F69528A-0BA6-BB4A-A726-CDAC9D8BCAEF}" dt="2024-10-19T14:10:05.768" v="404" actId="18245"/>
          <ac:graphicFrameMkLst>
            <pc:docMk/>
            <pc:sldMk cId="508731110" sldId="998"/>
            <ac:graphicFrameMk id="3" creationId="{780E0472-DDD4-3FCF-4D9A-3C158A429A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B556-731B-4AB3-A60F-22FE03BFFFE8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5094-AFAC-4E88-88D8-255CD7A9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Exposure assessment 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Approach:</a:t>
            </a:r>
            <a:r>
              <a:rPr lang="en-US" dirty="0">
                <a:latin typeface="Arial"/>
                <a:cs typeface="Arial"/>
              </a:rPr>
              <a:t> Quantify population exposure to specific air pollution sources in the U.S. in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1940</a:t>
            </a:r>
            <a:r>
              <a:rPr lang="en-US" dirty="0">
                <a:latin typeface="Arial"/>
                <a:cs typeface="Arial"/>
              </a:rPr>
              <a:t> using available data and methods that appropriately account for </a:t>
            </a:r>
            <a:r>
              <a:rPr lang="en-US" b="1" dirty="0">
                <a:latin typeface="Arial"/>
                <a:cs typeface="Arial"/>
              </a:rPr>
              <a:t>emissions processes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physical processes</a:t>
            </a:r>
            <a:r>
              <a:rPr lang="en-US" dirty="0">
                <a:latin typeface="Arial"/>
                <a:cs typeface="Arial"/>
              </a:rPr>
              <a:t>, and </a:t>
            </a:r>
            <a:r>
              <a:rPr lang="en-US" b="1" dirty="0">
                <a:latin typeface="Arial"/>
                <a:cs typeface="Arial"/>
              </a:rPr>
              <a:t>chemical processes</a:t>
            </a:r>
          </a:p>
          <a:p>
            <a:pPr marL="742950" lvl="1" indent="-285750"/>
            <a:r>
              <a:rPr lang="en-US" b="1" dirty="0">
                <a:latin typeface="Arial"/>
                <a:cs typeface="Arial"/>
              </a:rPr>
              <a:t>Evaluation:</a:t>
            </a:r>
            <a:r>
              <a:rPr lang="en-US" dirty="0">
                <a:latin typeface="Arial"/>
                <a:cs typeface="Arial"/>
              </a:rPr>
              <a:t> Apply comparable exposure estimates in a period with extensive observations (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2010</a:t>
            </a:r>
            <a:r>
              <a:rPr lang="en-US" dirty="0">
                <a:latin typeface="Arial"/>
                <a:cs typeface="Arial"/>
              </a:rPr>
              <a:t>) 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Differences between maps</a:t>
            </a:r>
          </a:p>
          <a:p>
            <a:r>
              <a:rPr lang="en-US" dirty="0">
                <a:ea typeface="Calibri"/>
                <a:cs typeface="Calibri"/>
              </a:rPr>
              <a:t>Having the location of the facility</a:t>
            </a:r>
          </a:p>
          <a:p>
            <a:r>
              <a:rPr lang="en-US" dirty="0">
                <a:ea typeface="Calibri"/>
                <a:cs typeface="Calibri"/>
              </a:rPr>
              <a:t>Difference in magnitude: emissions source or the amount of emissions</a:t>
            </a:r>
          </a:p>
          <a:p>
            <a:r>
              <a:rPr lang="en-US" dirty="0" err="1">
                <a:ea typeface="Calibri"/>
                <a:cs typeface="Calibri"/>
              </a:rPr>
              <a:t>Movitation</a:t>
            </a:r>
            <a:r>
              <a:rPr lang="en-US" dirty="0">
                <a:ea typeface="Calibri"/>
                <a:cs typeface="Calibri"/>
              </a:rPr>
              <a:t>: exposure, what driven the change of exposure in space and magnitude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Another slide for </a:t>
            </a:r>
            <a:r>
              <a:rPr lang="en-US" dirty="0" err="1">
                <a:ea typeface="Calibri"/>
                <a:cs typeface="Calibri"/>
              </a:rPr>
              <a:t>hydas</a:t>
            </a:r>
            <a:r>
              <a:rPr lang="en-US" dirty="0">
                <a:ea typeface="Calibri"/>
                <a:cs typeface="Calibri"/>
              </a:rPr>
              <a:t> 1940 &amp;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If possible, compare both </a:t>
            </a:r>
            <a:r>
              <a:rPr lang="en-US" dirty="0" err="1">
                <a:ea typeface="Calibri"/>
                <a:cs typeface="Calibri"/>
              </a:rPr>
              <a:t>hyads</a:t>
            </a:r>
            <a:r>
              <a:rPr lang="en-US" dirty="0">
                <a:ea typeface="Calibri"/>
                <a:cs typeface="Calibri"/>
              </a:rPr>
              <a:t> &amp; </a:t>
            </a:r>
            <a:r>
              <a:rPr lang="en-US" dirty="0" err="1">
                <a:ea typeface="Calibri"/>
                <a:cs typeface="Calibri"/>
              </a:rPr>
              <a:t>idw</a:t>
            </a:r>
            <a:r>
              <a:rPr lang="en-US" dirty="0">
                <a:ea typeface="Calibri"/>
                <a:cs typeface="Calibri"/>
              </a:rPr>
              <a:t> by their performance with monitors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What about sulfate? That would be the most </a:t>
            </a:r>
            <a:r>
              <a:rPr lang="en-US" dirty="0" err="1">
                <a:ea typeface="Calibri"/>
                <a:cs typeface="Calibri"/>
              </a:rPr>
              <a:t>importtant</a:t>
            </a:r>
            <a:r>
              <a:rPr lang="en-US" dirty="0">
                <a:ea typeface="Calibri"/>
                <a:cs typeface="Calibri"/>
              </a:rPr>
              <a:t> one. Actually, you could safely present just sulfate and total PM2.5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First of all, we found a supervising negative R result for NOx, the county level exposure </a:t>
            </a:r>
            <a:r>
              <a:rPr lang="en-US" dirty="0" err="1">
                <a:ea typeface="Calibri"/>
                <a:cs typeface="Calibri"/>
              </a:rPr>
              <a:t>v.s</a:t>
            </a:r>
            <a:r>
              <a:rPr lang="en-US" dirty="0">
                <a:ea typeface="Calibri"/>
                <a:cs typeface="Calibri"/>
              </a:rPr>
              <a:t>. stationary measurement may cause different results. Pink is anything less than 0, blue is 0-0.5, and green is higher than 0.5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Do </a:t>
            </a:r>
            <a:r>
              <a:rPr lang="en-US" dirty="0" err="1">
                <a:ea typeface="Calibri"/>
                <a:cs typeface="Calibri"/>
              </a:rPr>
              <a:t>hyads</a:t>
            </a:r>
            <a:r>
              <a:rPr lang="en-US" dirty="0">
                <a:ea typeface="Calibri"/>
                <a:cs typeface="Calibri"/>
              </a:rPr>
              <a:t> and more than just correlation legend (IDW &amp; </a:t>
            </a:r>
            <a:r>
              <a:rPr lang="en-US" dirty="0" err="1">
                <a:ea typeface="Calibri"/>
                <a:cs typeface="Calibri"/>
              </a:rPr>
              <a:t>HyADS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>
                <a:ea typeface="Calibri"/>
                <a:cs typeface="Calibri"/>
              </a:rPr>
              <a:t>Lucas sciences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LH: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Not interested in CO2 exposure, since it doesn't have health effects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Lack of observations available in 1940 and of source-specific pollutants: </a:t>
            </a:r>
          </a:p>
          <a:p>
            <a:pPr marL="628650" lvl="1" indent="-171450">
              <a:buFont typeface="Courier New,monospace"/>
              <a:buChar char="o"/>
            </a:pPr>
            <a:r>
              <a:rPr lang="en-US" dirty="0"/>
              <a:t>Motivate the use of reduced complexity approaches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make only indirect evaluation possible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Future work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Assess the influence of environmental exposures on cognitive decline by linking the exposures with health data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Explore the exposure to specific pollutants from power plants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Identify the driving factors of legislation and economics that influenced exposure changes</a:t>
            </a:r>
          </a:p>
          <a:p>
            <a:pPr marL="800100" lvl="1" indent="-171450">
              <a:buFont typeface="Courier New"/>
              <a:buChar char="o"/>
            </a:pPr>
            <a:endParaRPr lang="en-US" dirty="0">
              <a:ea typeface="Calibri"/>
              <a:cs typeface="Calibri"/>
            </a:endParaRPr>
          </a:p>
          <a:p>
            <a:pPr marL="800100" lvl="1" indent="-171450">
              <a:buFont typeface="Courier New"/>
              <a:buChar char="o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7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slide for other sources, no necessary go into details, show the major points of each source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LH –  recommend showing one map per source (1940 exposure). It is better to show less information and explain it well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It would be helpful if you can come up with a consistent format between this slide and the information in slide 5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Austin: 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think it’s important to address that: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	We want exposure estimates (including source-specific exposure)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	There are times and places when it is difficult to estimate exposure (e.g., before air pollution observations throughout the 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3)	We need new ways to model exposure from these sources and evaluate the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1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Larger text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 don't think the Impact column is necessary, since each of these has many impacts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What if instead of Impacts you report the fraction of total 1940 emissions from each source in the US, per CMIP6? So, power plants were probably something like 60% of SO2 emissions; automobiles contributed something like XX% of NOx, etc.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Austin: for this research I am going to present the power plants, but the at the end I am going to show the exposure maps for different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for automobiles or vehicles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Make this 1940-centric. Some suggestions:</a:t>
            </a:r>
          </a:p>
          <a:p>
            <a:r>
              <a:rPr lang="en-US" dirty="0">
                <a:ea typeface="Calibri"/>
                <a:cs typeface="Calibri"/>
              </a:rPr>
              <a:t>Title: Fossil fuel power plants were major air pollution sources in 1940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XX power plants were in operation in 1940 (EIA)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Of these, YY burned coal and ZZ burned natural gas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No regulations in 1940 required emissions controls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60% electricity?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Recommend larger text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Recommend building this slide piece by piece—then whole flow chart is overwhelming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LH: 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Note somehow that today's data is reliable because it is measured at each stack and reported to EPA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Recommend larger text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Recommend building this slide piece by piece—then whole flow chart is overwhelming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LH: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Recommend a slide introducing the 2 exposure methods to approximate the physical transport process (I added this above):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IDW assumes equivalent transport in all directions, and is often applied to assess point-source exposure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Trajectory models use wind fields to track pollution transport, but reanalysis wind fields available in 1940 are only representative</a:t>
            </a: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So, we apply both and compare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plants can highlight the project</a:t>
            </a:r>
          </a:p>
          <a:p>
            <a:r>
              <a:rPr lang="en-US"/>
              <a:t>Similar distribution exposure </a:t>
            </a:r>
            <a:r>
              <a:rPr lang="en-US" err="1"/>
              <a:t>HyADS</a:t>
            </a:r>
            <a:r>
              <a:rPr lang="en-US"/>
              <a:t> &amp; IDW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You might need an additional slide that describes your </a:t>
            </a:r>
            <a:r>
              <a:rPr lang="en-US" dirty="0" err="1">
                <a:solidFill>
                  <a:srgbClr val="3F3F3F"/>
                </a:solidFill>
                <a:effectLst/>
                <a:latin typeface="Helvetica" pitchFamily="2" charset="0"/>
              </a:rPr>
              <a:t>hyads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approach - it's very cool that you ran the model accounting for 10 years' worth of meteorology since 1940 is just an estimate. Make sure that comes through!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plants can highlight the project</a:t>
            </a:r>
          </a:p>
          <a:p>
            <a:r>
              <a:rPr lang="en-US" dirty="0"/>
              <a:t>Similar distribution exposure </a:t>
            </a:r>
            <a:r>
              <a:rPr lang="en-US" dirty="0" err="1"/>
              <a:t>HyADS</a:t>
            </a:r>
            <a:r>
              <a:rPr lang="en-US" dirty="0"/>
              <a:t> &amp; IDW</a:t>
            </a:r>
          </a:p>
          <a:p>
            <a:endParaRPr lang="en-US" dirty="0"/>
          </a:p>
          <a:p>
            <a:r>
              <a:rPr lang="en-US" dirty="0"/>
              <a:t>LH: </a:t>
            </a:r>
            <a:b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endParaRPr lang="en-US" dirty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There are definite differences between </a:t>
            </a:r>
            <a:r>
              <a:rPr lang="en-US" dirty="0" err="1">
                <a:solidFill>
                  <a:srgbClr val="3F3F3F"/>
                </a:solidFill>
                <a:effectLst/>
                <a:latin typeface="Helvetica" pitchFamily="2" charset="0"/>
              </a:rPr>
              <a:t>HyADS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&amp; IDW - you can see much more "real"-looking dispersion patterns from </a:t>
            </a:r>
            <a:r>
              <a:rPr lang="en-US" dirty="0" err="1">
                <a:solidFill>
                  <a:srgbClr val="3F3F3F"/>
                </a:solidFill>
                <a:effectLst/>
                <a:latin typeface="Helvetica" pitchFamily="2" charset="0"/>
              </a:rPr>
              <a:t>HyADS</a:t>
            </a:r>
            <a:endParaRPr lang="en-US" dirty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5094-AFAC-4E88-88D8-255CD7A943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056F-3D48-4F30-A55E-718A6878A513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DE0-CB5B-4B99-AD3B-CFD5D662786B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F60A-EB81-4C02-8312-7BE468469490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1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6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E4B7-F0A0-43A0-AD3D-EB6E59288479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31E-DBB2-4EF3-A924-7B2BADAA7E9B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6C91-83BC-4156-A494-B97DED552300}" type="datetime1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7F3E-F9AC-4695-BB2C-7D0E5B05F332}" type="datetime1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9134-F0F6-4063-8FD0-A3C478DFFB52}" type="datetime1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4E7-4149-49BF-9A4D-070F51D81554}" type="datetime1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0614-6D6A-4171-9A91-3427A6E9D733}" type="datetime1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AFC2-476B-426C-8E0D-54CF68CD3F94}" type="datetime1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F17A-2393-45B5-A399-ED7A65AE29C3}" type="datetime1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xshan2@gmu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pis.epa.gov/Exe/ZyPURL.cgi?Dockey=2000NFZ2.T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21" y="2660566"/>
            <a:ext cx="11528425" cy="12674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Estimating Air Quality Exposure in 1940 and 2010 For Future Application to Health Analyses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65D72-EECA-418A-2089-8F55CD0A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175" y="4402917"/>
            <a:ext cx="4819650" cy="21345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Xiaorong Shan</a:t>
            </a:r>
            <a:br>
              <a:rPr lang="en-US" dirty="0"/>
            </a:br>
            <a:r>
              <a:rPr lang="en-US" dirty="0"/>
              <a:t>Advisor: Lucas Henneman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23</a:t>
            </a:r>
            <a:r>
              <a:rPr lang="en-US" sz="2400" baseline="30000" dirty="0"/>
              <a:t>rd</a:t>
            </a:r>
            <a:r>
              <a:rPr lang="en-US" sz="2400" dirty="0"/>
              <a:t> CMAS Conference</a:t>
            </a:r>
            <a:br>
              <a:rPr lang="en-US" sz="2400" dirty="0"/>
            </a:br>
            <a:r>
              <a:rPr lang="en-US" sz="2400" dirty="0"/>
              <a:t>October 22 2024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8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"/>
    </mc:Choice>
    <mc:Fallback xmlns="">
      <p:transition spd="slow" advTm="3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584BA7-EE61-4947-AB58-3680D638C838}"/>
              </a:ext>
            </a:extLst>
          </p:cNvPr>
          <p:cNvSpPr txBox="1">
            <a:spLocks/>
          </p:cNvSpPr>
          <p:nvPr/>
        </p:nvSpPr>
        <p:spPr>
          <a:xfrm>
            <a:off x="458610" y="4229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tx2"/>
                </a:solidFill>
              </a:rPr>
              <a:t>HyADS</a:t>
            </a:r>
            <a:r>
              <a:rPr lang="en-US" sz="3200" dirty="0">
                <a:solidFill>
                  <a:schemeClr val="tx2"/>
                </a:solidFill>
              </a:rPr>
              <a:t> model setup for 1950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E527-5945-4189-B5E6-8E048C4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3447C8B-638A-4564-A3C6-3D84F1940242}"/>
              </a:ext>
            </a:extLst>
          </p:cNvPr>
          <p:cNvSpPr txBox="1">
            <a:spLocks/>
          </p:cNvSpPr>
          <p:nvPr/>
        </p:nvSpPr>
        <p:spPr>
          <a:xfrm>
            <a:off x="458610" y="1748529"/>
            <a:ext cx="10708758" cy="37930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Account for 1951 to 1960 meteorology data (10 years)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1940 power plant estimations as input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 the entire U.S. mainland into different grid cells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the model to simulate dispersion and count air parcels in each grid cell to determine exposure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5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584BA7-EE61-4947-AB58-3680D638C838}"/>
              </a:ext>
            </a:extLst>
          </p:cNvPr>
          <p:cNvSpPr txBox="1">
            <a:spLocks/>
          </p:cNvSpPr>
          <p:nvPr/>
        </p:nvSpPr>
        <p:spPr>
          <a:xfrm>
            <a:off x="460332" y="40869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1940 power plant (PP) IDW and </a:t>
            </a:r>
            <a:r>
              <a:rPr lang="en-US" sz="3200" dirty="0" err="1">
                <a:solidFill>
                  <a:schemeClr val="tx2"/>
                </a:solidFill>
              </a:rPr>
              <a:t>HyADS</a:t>
            </a:r>
            <a:r>
              <a:rPr lang="en-US" sz="3200" dirty="0">
                <a:solidFill>
                  <a:schemeClr val="tx2"/>
                </a:solidFill>
              </a:rPr>
              <a:t> exposure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E527-5945-4189-B5E6-8E048C4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3447C8B-638A-4564-A3C6-3D84F1940242}"/>
              </a:ext>
            </a:extLst>
          </p:cNvPr>
          <p:cNvSpPr txBox="1">
            <a:spLocks/>
          </p:cNvSpPr>
          <p:nvPr/>
        </p:nvSpPr>
        <p:spPr>
          <a:xfrm>
            <a:off x="477219" y="1515805"/>
            <a:ext cx="4363109" cy="40137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90% of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exposure originates from coal power plants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Coal is the dominant source of exposure relative to the other fuels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plant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exposure is concentrated in the Midwest and Southeast regions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ECFE04-FF64-D560-7B39-413E71A0ECAF}"/>
              </a:ext>
            </a:extLst>
          </p:cNvPr>
          <p:cNvGrpSpPr/>
          <p:nvPr/>
        </p:nvGrpSpPr>
        <p:grpSpPr>
          <a:xfrm>
            <a:off x="4718334" y="1695757"/>
            <a:ext cx="4281589" cy="4016176"/>
            <a:chOff x="5451725" y="1932224"/>
            <a:chExt cx="4281589" cy="40161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43536A-7104-E4BF-CAC5-DAC56DCAD072}"/>
                </a:ext>
              </a:extLst>
            </p:cNvPr>
            <p:cNvGrpSpPr/>
            <p:nvPr/>
          </p:nvGrpSpPr>
          <p:grpSpPr>
            <a:xfrm>
              <a:off x="5556832" y="1932224"/>
              <a:ext cx="3693855" cy="2725545"/>
              <a:chOff x="1524918" y="1446084"/>
              <a:chExt cx="3693855" cy="272554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2BF993D-594D-EE07-D890-00A05AEDF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918" y="1666929"/>
                <a:ext cx="3693855" cy="25047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9557C8-E835-327A-3CFC-B6876DB38F6B}"/>
                  </a:ext>
                </a:extLst>
              </p:cNvPr>
              <p:cNvSpPr txBox="1"/>
              <p:nvPr/>
            </p:nvSpPr>
            <p:spPr>
              <a:xfrm>
                <a:off x="2221579" y="1446084"/>
                <a:ext cx="267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1940 PP IDW [unitless]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5EA521-3BB1-C479-0478-6A5A4DBC2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04"/>
            <a:stretch/>
          </p:blipFill>
          <p:spPr>
            <a:xfrm>
              <a:off x="5451725" y="4642727"/>
              <a:ext cx="4281589" cy="130567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89438-7236-AA09-3EA8-4B174501AFA4}"/>
              </a:ext>
            </a:extLst>
          </p:cNvPr>
          <p:cNvGrpSpPr/>
          <p:nvPr/>
        </p:nvGrpSpPr>
        <p:grpSpPr>
          <a:xfrm>
            <a:off x="8333210" y="1650496"/>
            <a:ext cx="3693856" cy="3426580"/>
            <a:chOff x="8316936" y="2213276"/>
            <a:chExt cx="3693856" cy="34265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3FE2E7-04AC-BDCE-A784-0BE7FBF5BC09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94" b="20054"/>
            <a:stretch/>
          </p:blipFill>
          <p:spPr bwMode="auto">
            <a:xfrm>
              <a:off x="8316936" y="2646638"/>
              <a:ext cx="3693856" cy="2302715"/>
            </a:xfrm>
            <a:prstGeom prst="rect">
              <a:avLst/>
            </a:prstGeom>
            <a:no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6F3BA8-210E-00B1-7BF8-167877298EF4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7" t="78959" r="55494"/>
            <a:stretch/>
          </p:blipFill>
          <p:spPr bwMode="auto">
            <a:xfrm>
              <a:off x="9005735" y="5009314"/>
              <a:ext cx="3005057" cy="630542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515B72-C9B6-F515-7E50-0DEA654ECB56}"/>
                </a:ext>
              </a:extLst>
            </p:cNvPr>
            <p:cNvSpPr txBox="1"/>
            <p:nvPr/>
          </p:nvSpPr>
          <p:spPr>
            <a:xfrm>
              <a:off x="8999156" y="2213276"/>
              <a:ext cx="267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1940 PP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HyADS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[ug/m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39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2963B0C-B9E9-A1F1-3D80-8E4CE98D8DF9}"/>
              </a:ext>
            </a:extLst>
          </p:cNvPr>
          <p:cNvGrpSpPr/>
          <p:nvPr/>
        </p:nvGrpSpPr>
        <p:grpSpPr>
          <a:xfrm>
            <a:off x="4511702" y="2147970"/>
            <a:ext cx="3552573" cy="2691681"/>
            <a:chOff x="1246582" y="1825735"/>
            <a:chExt cx="3552573" cy="269168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56D1A96-A2E7-70DD-FE54-DF3189D9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582" y="2108516"/>
              <a:ext cx="3552573" cy="24089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98B2FA-5EA8-94BB-7C75-C949319C5778}"/>
                </a:ext>
              </a:extLst>
            </p:cNvPr>
            <p:cNvSpPr txBox="1"/>
            <p:nvPr/>
          </p:nvSpPr>
          <p:spPr>
            <a:xfrm>
              <a:off x="2435691" y="1825735"/>
              <a:ext cx="1996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1940 PP IDW coal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8FCD1E-A4EA-1B91-03E4-BBA69D7CAE28}"/>
              </a:ext>
            </a:extLst>
          </p:cNvPr>
          <p:cNvGrpSpPr/>
          <p:nvPr/>
        </p:nvGrpSpPr>
        <p:grpSpPr>
          <a:xfrm>
            <a:off x="8064275" y="2321862"/>
            <a:ext cx="3340793" cy="2723199"/>
            <a:chOff x="1512558" y="4427441"/>
            <a:chExt cx="3340793" cy="272319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9B1B08-05F6-1EE2-3905-EF431B0C1E46}"/>
                </a:ext>
              </a:extLst>
            </p:cNvPr>
            <p:cNvSpPr txBox="1"/>
            <p:nvPr/>
          </p:nvSpPr>
          <p:spPr>
            <a:xfrm>
              <a:off x="2402181" y="4427441"/>
              <a:ext cx="1996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2010 PP IDW coal 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3D0765F-4021-74E3-6001-0773A90A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558" y="4721495"/>
              <a:ext cx="3340793" cy="242914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3D4590D-F33A-4F41-823D-81F0E0EDDEC4}"/>
              </a:ext>
            </a:extLst>
          </p:cNvPr>
          <p:cNvSpPr txBox="1">
            <a:spLocks/>
          </p:cNvSpPr>
          <p:nvPr/>
        </p:nvSpPr>
        <p:spPr>
          <a:xfrm>
            <a:off x="504751" y="342251"/>
            <a:ext cx="10900317" cy="1136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1940 and 2010 power plant IDW exposure comparison</a:t>
            </a:r>
          </a:p>
          <a:p>
            <a:r>
              <a:rPr lang="en-US" sz="3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5" name="Content Placeholder 8">
            <a:extLst>
              <a:ext uri="{FF2B5EF4-FFF2-40B4-BE49-F238E27FC236}">
                <a16:creationId xmlns:a16="http://schemas.microsoft.com/office/drawing/2014/main" id="{6DC9F1E5-9377-8C94-8222-730930C48151}"/>
              </a:ext>
            </a:extLst>
          </p:cNvPr>
          <p:cNvSpPr txBox="1">
            <a:spLocks/>
          </p:cNvSpPr>
          <p:nvPr/>
        </p:nvSpPr>
        <p:spPr>
          <a:xfrm>
            <a:off x="390874" y="1800814"/>
            <a:ext cx="4289254" cy="37930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 separately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Concentration magnitude: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1940: 0.087 to 3.07, median 0.33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2010: 1.88 to 17.88, median 7.25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Compared to 1940, 2010 shows higher exposure in the South than in the Midwest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CE260-10C3-53A1-30A6-9664AD541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4"/>
          <a:stretch/>
        </p:blipFill>
        <p:spPr>
          <a:xfrm>
            <a:off x="5808177" y="4965805"/>
            <a:ext cx="5596891" cy="1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0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D4590D-F33A-4F41-823D-81F0E0EDDEC4}"/>
              </a:ext>
            </a:extLst>
          </p:cNvPr>
          <p:cNvSpPr txBox="1">
            <a:spLocks/>
          </p:cNvSpPr>
          <p:nvPr/>
        </p:nvSpPr>
        <p:spPr>
          <a:xfrm>
            <a:off x="645841" y="568245"/>
            <a:ext cx="10900317" cy="11363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tx2"/>
                </a:solidFill>
              </a:rPr>
              <a:t>Power plant IDW exposure evaluation with EPA monitor measurement in 2010 </a:t>
            </a:r>
          </a:p>
          <a:p>
            <a:r>
              <a:rPr lang="en-US" sz="3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1482E-5857-4553-B878-823533BA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13</a:t>
            </a:fld>
            <a:endParaRPr lang="en-US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4CB290D-073C-E752-B503-D29358C19E1D}"/>
              </a:ext>
            </a:extLst>
          </p:cNvPr>
          <p:cNvSpPr txBox="1">
            <a:spLocks/>
          </p:cNvSpPr>
          <p:nvPr/>
        </p:nvSpPr>
        <p:spPr>
          <a:xfrm>
            <a:off x="722057" y="2522209"/>
            <a:ext cx="5164394" cy="3793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328 EPA monitors in total, different number of monitors for pollutant types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County-level exposure V.S. stationary measurement may cause different results</a:t>
            </a:r>
          </a:p>
        </p:txBody>
      </p:sp>
      <p:pic>
        <p:nvPicPr>
          <p:cNvPr id="6" name="Picture 5" descr="A graph of data analysis&#10;&#10;Description automatically generated with medium confidence">
            <a:extLst>
              <a:ext uri="{FF2B5EF4-FFF2-40B4-BE49-F238E27FC236}">
                <a16:creationId xmlns:a16="http://schemas.microsoft.com/office/drawing/2014/main" id="{F22CB5C1-EB38-045A-3887-CF568098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13" y="2017629"/>
            <a:ext cx="534924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D4590D-F33A-4F41-823D-81F0E0EDDEC4}"/>
              </a:ext>
            </a:extLst>
          </p:cNvPr>
          <p:cNvSpPr txBox="1">
            <a:spLocks/>
          </p:cNvSpPr>
          <p:nvPr/>
        </p:nvSpPr>
        <p:spPr>
          <a:xfrm>
            <a:off x="610164" y="379708"/>
            <a:ext cx="10515600" cy="1136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Limitation and future research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7494AE2-0848-4984-BECA-623C736ADEEF}"/>
              </a:ext>
            </a:extLst>
          </p:cNvPr>
          <p:cNvSpPr txBox="1">
            <a:spLocks/>
          </p:cNvSpPr>
          <p:nvPr/>
        </p:nvSpPr>
        <p:spPr>
          <a:xfrm>
            <a:off x="610164" y="1516067"/>
            <a:ext cx="10042744" cy="413063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observations available in 1940 and of source-specific pollutants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Motivate the use of reduced complexity approaches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Make only indirect evaluation possible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 marL="971550" lvl="1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 the influence of environmental exposures on cognitive decline by linking the exposures with health data</a:t>
            </a:r>
          </a:p>
          <a:p>
            <a:pPr marL="971550" lvl="1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Explore the exposure to specific pollutants from power plants</a:t>
            </a:r>
          </a:p>
          <a:p>
            <a:pPr marL="971550" lvl="1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driving factors of legislation and economics that influenced exposure changes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1482E-5857-4553-B878-823533BA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A0828-23F6-46C9-B607-DA4FC651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15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DCC741-516C-4E38-9518-505F28087641}"/>
              </a:ext>
            </a:extLst>
          </p:cNvPr>
          <p:cNvGrpSpPr/>
          <p:nvPr/>
        </p:nvGrpSpPr>
        <p:grpSpPr>
          <a:xfrm>
            <a:off x="8258674" y="2742184"/>
            <a:ext cx="3752118" cy="3160534"/>
            <a:chOff x="1409864" y="1253696"/>
            <a:chExt cx="3752118" cy="31605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1F590A-F4B1-4AA9-A0F2-E10928ABC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5"/>
            <a:stretch/>
          </p:blipFill>
          <p:spPr>
            <a:xfrm>
              <a:off x="1686337" y="1377597"/>
              <a:ext cx="3047607" cy="24234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9AE3A5-7F4C-4EC6-999F-C3819E6AF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4" t="28011"/>
            <a:stretch/>
          </p:blipFill>
          <p:spPr>
            <a:xfrm>
              <a:off x="1409864" y="3473851"/>
              <a:ext cx="3752118" cy="94037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4CADB-D5BB-4DB0-827A-DDDFD6407D45}"/>
                </a:ext>
              </a:extLst>
            </p:cNvPr>
            <p:cNvSpPr txBox="1"/>
            <p:nvPr/>
          </p:nvSpPr>
          <p:spPr>
            <a:xfrm>
              <a:off x="2193565" y="1253696"/>
              <a:ext cx="22740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1940 Total PM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040AFC-ECD0-4251-B0DD-305307A701D7}"/>
              </a:ext>
            </a:extLst>
          </p:cNvPr>
          <p:cNvGrpSpPr/>
          <p:nvPr/>
        </p:nvGrpSpPr>
        <p:grpSpPr>
          <a:xfrm>
            <a:off x="4243968" y="2654214"/>
            <a:ext cx="3704063" cy="2853434"/>
            <a:chOff x="2725963" y="1072555"/>
            <a:chExt cx="3704063" cy="285343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8682A0-FD7F-467C-8ACB-EA4083D1EE71}"/>
                </a:ext>
              </a:extLst>
            </p:cNvPr>
            <p:cNvGrpSpPr/>
            <p:nvPr/>
          </p:nvGrpSpPr>
          <p:grpSpPr>
            <a:xfrm>
              <a:off x="2725963" y="1072555"/>
              <a:ext cx="3447196" cy="2567470"/>
              <a:chOff x="3502507" y="-947827"/>
              <a:chExt cx="3447196" cy="256747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67D4383-76DB-4032-9209-C89123182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507" y="-757797"/>
                <a:ext cx="3328416" cy="237744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72FE9C-1698-4CC2-8520-9621EAFACCF4}"/>
                  </a:ext>
                </a:extLst>
              </p:cNvPr>
              <p:cNvSpPr txBox="1"/>
              <p:nvPr/>
            </p:nvSpPr>
            <p:spPr>
              <a:xfrm>
                <a:off x="4311195" y="-947827"/>
                <a:ext cx="2638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1940 Well IDW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1332457-961A-4FEE-8410-79C54F71F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6" t="23530" b="24065"/>
            <a:stretch/>
          </p:blipFill>
          <p:spPr>
            <a:xfrm>
              <a:off x="2867005" y="3294038"/>
              <a:ext cx="3563021" cy="63195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49CE45-577B-0FCB-DFE6-8419506BEFBB}"/>
              </a:ext>
            </a:extLst>
          </p:cNvPr>
          <p:cNvGrpSpPr/>
          <p:nvPr/>
        </p:nvGrpSpPr>
        <p:grpSpPr>
          <a:xfrm>
            <a:off x="686025" y="2469548"/>
            <a:ext cx="3115154" cy="3150885"/>
            <a:chOff x="4637017" y="3454344"/>
            <a:chExt cx="3115154" cy="31508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B337DE-F493-0E5B-D564-D46AF9522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128" t="7836" r="49451" b="44128"/>
            <a:stretch/>
          </p:blipFill>
          <p:spPr>
            <a:xfrm>
              <a:off x="4637017" y="3863522"/>
              <a:ext cx="3115154" cy="27417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3E878-BE6D-9A4E-898F-BAA3FF59E262}"/>
                </a:ext>
              </a:extLst>
            </p:cNvPr>
            <p:cNvSpPr txBox="1"/>
            <p:nvPr/>
          </p:nvSpPr>
          <p:spPr>
            <a:xfrm>
              <a:off x="5084966" y="3454344"/>
              <a:ext cx="2638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1940 Automobile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7545275-91FD-111A-4596-6D250CA2C3DE}"/>
              </a:ext>
            </a:extLst>
          </p:cNvPr>
          <p:cNvSpPr txBox="1">
            <a:spLocks/>
          </p:cNvSpPr>
          <p:nvPr/>
        </p:nvSpPr>
        <p:spPr>
          <a:xfrm>
            <a:off x="458611" y="52479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Other sources’ exposure in 1940</a:t>
            </a:r>
          </a:p>
        </p:txBody>
      </p:sp>
    </p:spTree>
    <p:extLst>
      <p:ext uri="{BB962C8B-B14F-4D97-AF65-F5344CB8AC3E}">
        <p14:creationId xmlns:p14="http://schemas.microsoft.com/office/powerpoint/2010/main" val="230506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E3B7B3-9288-4129-BA2B-1B18FA7285DE}"/>
              </a:ext>
            </a:extLst>
          </p:cNvPr>
          <p:cNvSpPr txBox="1">
            <a:spLocks/>
          </p:cNvSpPr>
          <p:nvPr/>
        </p:nvSpPr>
        <p:spPr>
          <a:xfrm>
            <a:off x="508310" y="377213"/>
            <a:ext cx="10515600" cy="555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Acknowledgment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A0828-23F6-46C9-B607-DA4FC651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715CEDF-DA19-461F-BA90-78A9BD3698CB}"/>
              </a:ext>
            </a:extLst>
          </p:cNvPr>
          <p:cNvSpPr txBox="1">
            <a:spLocks/>
          </p:cNvSpPr>
          <p:nvPr/>
        </p:nvSpPr>
        <p:spPr>
          <a:xfrm>
            <a:off x="838200" y="2118390"/>
            <a:ext cx="9855820" cy="1310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project was supported by funding from the National Institute of Health (NIH) grant number R01AG074359. </a:t>
            </a:r>
          </a:p>
        </p:txBody>
      </p:sp>
    </p:spTree>
    <p:extLst>
      <p:ext uri="{BB962C8B-B14F-4D97-AF65-F5344CB8AC3E}">
        <p14:creationId xmlns:p14="http://schemas.microsoft.com/office/powerpoint/2010/main" val="250563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2A7059-C4EB-4B3E-AFCE-E3A2A85287C9}"/>
              </a:ext>
            </a:extLst>
          </p:cNvPr>
          <p:cNvSpPr txBox="1">
            <a:spLocks/>
          </p:cNvSpPr>
          <p:nvPr/>
        </p:nvSpPr>
        <p:spPr>
          <a:xfrm>
            <a:off x="4168240" y="2811791"/>
            <a:ext cx="3752602" cy="27319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tx2"/>
                </a:solidFill>
              </a:rPr>
              <a:t>Thank you</a:t>
            </a:r>
          </a:p>
          <a:p>
            <a:endParaRPr lang="en-US" sz="6000">
              <a:solidFill>
                <a:schemeClr val="tx2"/>
              </a:solidFill>
            </a:endParaRPr>
          </a:p>
          <a:p>
            <a:r>
              <a:rPr lang="en-US" sz="6000">
                <a:solidFill>
                  <a:schemeClr val="tx2"/>
                </a:solidFill>
              </a:rPr>
              <a:t>Questions?</a:t>
            </a:r>
            <a:br>
              <a:rPr lang="en-US" sz="6000">
                <a:solidFill>
                  <a:schemeClr val="tx2"/>
                </a:solidFill>
              </a:rPr>
            </a:br>
            <a:br>
              <a:rPr lang="en-US" sz="6000">
                <a:solidFill>
                  <a:schemeClr val="tx2"/>
                </a:solidFill>
              </a:rPr>
            </a:br>
            <a:r>
              <a:rPr lang="en-US" sz="60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chemeClr val="tx2"/>
                </a:solidFill>
                <a:hlinkClick r:id="rId2"/>
              </a:rPr>
              <a:t>xshan2@gmu.edu</a:t>
            </a:r>
            <a:r>
              <a:rPr lang="en-US" sz="2800">
                <a:solidFill>
                  <a:schemeClr val="tx2"/>
                </a:solidFill>
              </a:rPr>
              <a:t> </a:t>
            </a:r>
            <a:br>
              <a:rPr lang="en-US" sz="6000">
                <a:solidFill>
                  <a:schemeClr val="tx2"/>
                </a:solidFill>
              </a:rPr>
            </a:b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7C7FA-CE10-45A3-9387-96CCBA3B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BD34D-0407-B045-39AC-153936CF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2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85371C-2DF1-C247-D72B-B1F05400320D}"/>
              </a:ext>
            </a:extLst>
          </p:cNvPr>
          <p:cNvSpPr txBox="1">
            <a:spLocks/>
          </p:cNvSpPr>
          <p:nvPr/>
        </p:nvSpPr>
        <p:spPr>
          <a:xfrm>
            <a:off x="1166180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44FE883-4AC6-394B-8129-6E4BB686DB20}" type="slidenum">
              <a:rPr lang="en-US" smtClean="0">
                <a:solidFill>
                  <a:srgbClr val="FFFFFF"/>
                </a:solidFill>
                <a:latin typeface="Franklin Gothic Book" panose="020B0503020102020204"/>
              </a:rPr>
              <a:pPr algn="ctr">
                <a:defRPr/>
              </a:pPr>
              <a:t>2</a:t>
            </a:fld>
            <a:endParaRPr lang="en-US">
              <a:solidFill>
                <a:srgbClr val="FFFFFF"/>
              </a:solidFill>
              <a:latin typeface="Franklin Gothic Book" panose="020B05030201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A1A92-A1C7-41F6-4961-92B74A2866B4}"/>
              </a:ext>
            </a:extLst>
          </p:cNvPr>
          <p:cNvSpPr txBox="1"/>
          <p:nvPr/>
        </p:nvSpPr>
        <p:spPr>
          <a:xfrm>
            <a:off x="485024" y="1141029"/>
            <a:ext cx="29228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Emissions processes</a:t>
            </a:r>
          </a:p>
          <a:p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Physical atmospheric processes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Chemical atmospheric processes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650990-663C-BE8B-6E38-317936DF9A94}"/>
              </a:ext>
            </a:extLst>
          </p:cNvPr>
          <p:cNvGrpSpPr/>
          <p:nvPr/>
        </p:nvGrpSpPr>
        <p:grpSpPr>
          <a:xfrm>
            <a:off x="4347037" y="902931"/>
            <a:ext cx="7708063" cy="5578549"/>
            <a:chOff x="2771667" y="378279"/>
            <a:chExt cx="7708063" cy="5578549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3B6D4CA5-E0F7-94C7-1BC2-6CC3F4A85D35}"/>
                </a:ext>
              </a:extLst>
            </p:cNvPr>
            <p:cNvSpPr/>
            <p:nvPr/>
          </p:nvSpPr>
          <p:spPr>
            <a:xfrm>
              <a:off x="2771667" y="378279"/>
              <a:ext cx="7708063" cy="5578549"/>
            </a:xfrm>
            <a:custGeom>
              <a:avLst/>
              <a:gdLst>
                <a:gd name="connsiteX0" fmla="*/ 851233 w 6242376"/>
                <a:gd name="connsiteY0" fmla="*/ 4390741 h 5349949"/>
                <a:gd name="connsiteX1" fmla="*/ 851233 w 6242376"/>
                <a:gd name="connsiteY1" fmla="*/ 4390741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351163 w 6242376"/>
                <a:gd name="connsiteY81" fmla="*/ 4269151 h 5349949"/>
                <a:gd name="connsiteX82" fmla="*/ 1053907 w 6242376"/>
                <a:gd name="connsiteY82" fmla="*/ 4390741 h 5349949"/>
                <a:gd name="connsiteX83" fmla="*/ 945814 w 6242376"/>
                <a:gd name="connsiteY83" fmla="*/ 4080011 h 5349949"/>
                <a:gd name="connsiteX84" fmla="*/ 851233 w 6242376"/>
                <a:gd name="connsiteY84" fmla="*/ 4390741 h 5349949"/>
                <a:gd name="connsiteX0" fmla="*/ 851233 w 6242376"/>
                <a:gd name="connsiteY0" fmla="*/ 4390741 h 5349949"/>
                <a:gd name="connsiteX1" fmla="*/ 851233 w 6242376"/>
                <a:gd name="connsiteY1" fmla="*/ 4390741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1053907 w 6242376"/>
                <a:gd name="connsiteY82" fmla="*/ 4390741 h 5349949"/>
                <a:gd name="connsiteX83" fmla="*/ 945814 w 6242376"/>
                <a:gd name="connsiteY83" fmla="*/ 4080011 h 5349949"/>
                <a:gd name="connsiteX84" fmla="*/ 851233 w 6242376"/>
                <a:gd name="connsiteY84" fmla="*/ 4390741 h 5349949"/>
                <a:gd name="connsiteX0" fmla="*/ 851233 w 6242376"/>
                <a:gd name="connsiteY0" fmla="*/ 4390741 h 5349949"/>
                <a:gd name="connsiteX1" fmla="*/ 851233 w 6242376"/>
                <a:gd name="connsiteY1" fmla="*/ 4390741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1053907 w 6242376"/>
                <a:gd name="connsiteY82" fmla="*/ 4390741 h 5349949"/>
                <a:gd name="connsiteX83" fmla="*/ 957351 w 6242376"/>
                <a:gd name="connsiteY83" fmla="*/ 4281717 h 5349949"/>
                <a:gd name="connsiteX84" fmla="*/ 851233 w 6242376"/>
                <a:gd name="connsiteY84" fmla="*/ 4390741 h 5349949"/>
                <a:gd name="connsiteX0" fmla="*/ 724329 w 6242376"/>
                <a:gd name="connsiteY0" fmla="*/ 4404188 h 5349949"/>
                <a:gd name="connsiteX1" fmla="*/ 851233 w 6242376"/>
                <a:gd name="connsiteY1" fmla="*/ 4390741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1053907 w 6242376"/>
                <a:gd name="connsiteY82" fmla="*/ 4390741 h 5349949"/>
                <a:gd name="connsiteX83" fmla="*/ 957351 w 6242376"/>
                <a:gd name="connsiteY83" fmla="*/ 4281717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1053907 w 6242376"/>
                <a:gd name="connsiteY82" fmla="*/ 4390741 h 5349949"/>
                <a:gd name="connsiteX83" fmla="*/ 957351 w 6242376"/>
                <a:gd name="connsiteY83" fmla="*/ 4281717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1053907 w 6242376"/>
                <a:gd name="connsiteY82" fmla="*/ 4390741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716116 w 6242376"/>
                <a:gd name="connsiteY2" fmla="*/ 4147561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612286 w 6242376"/>
                <a:gd name="connsiteY2" fmla="*/ 4174455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770024 w 6242376"/>
                <a:gd name="connsiteY76" fmla="*/ 5133789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612286 w 6242376"/>
                <a:gd name="connsiteY2" fmla="*/ 4174455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366240 w 6242376"/>
                <a:gd name="connsiteY76" fmla="*/ 5174131 h 5349949"/>
                <a:gd name="connsiteX77" fmla="*/ 1729489 w 6242376"/>
                <a:gd name="connsiteY77" fmla="*/ 4796040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612286 w 6242376"/>
                <a:gd name="connsiteY2" fmla="*/ 4174455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366240 w 6242376"/>
                <a:gd name="connsiteY76" fmla="*/ 5174131 h 5349949"/>
                <a:gd name="connsiteX77" fmla="*/ 1533366 w 6242376"/>
                <a:gd name="connsiteY77" fmla="*/ 4634675 h 5349949"/>
                <a:gd name="connsiteX78" fmla="*/ 1634908 w 6242376"/>
                <a:gd name="connsiteY78" fmla="*/ 4282661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349949"/>
                <a:gd name="connsiteX1" fmla="*/ 747402 w 6242376"/>
                <a:gd name="connsiteY1" fmla="*/ 4377294 h 5349949"/>
                <a:gd name="connsiteX2" fmla="*/ 612286 w 6242376"/>
                <a:gd name="connsiteY2" fmla="*/ 4174455 h 5349949"/>
                <a:gd name="connsiteX3" fmla="*/ 689093 w 6242376"/>
                <a:gd name="connsiteY3" fmla="*/ 3917892 h 5349949"/>
                <a:gd name="connsiteX4" fmla="*/ 689093 w 6242376"/>
                <a:gd name="connsiteY4" fmla="*/ 3674712 h 5349949"/>
                <a:gd name="connsiteX5" fmla="*/ 608023 w 6242376"/>
                <a:gd name="connsiteY5" fmla="*/ 3296433 h 5349949"/>
                <a:gd name="connsiteX6" fmla="*/ 459395 w 6242376"/>
                <a:gd name="connsiteY6" fmla="*/ 3120803 h 5349949"/>
                <a:gd name="connsiteX7" fmla="*/ 283744 w 6242376"/>
                <a:gd name="connsiteY7" fmla="*/ 2729014 h 5349949"/>
                <a:gd name="connsiteX8" fmla="*/ 0 w 6242376"/>
                <a:gd name="connsiteY8" fmla="*/ 1823846 h 5349949"/>
                <a:gd name="connsiteX9" fmla="*/ 27023 w 6242376"/>
                <a:gd name="connsiteY9" fmla="*/ 1161857 h 5349949"/>
                <a:gd name="connsiteX10" fmla="*/ 135116 w 6242376"/>
                <a:gd name="connsiteY10" fmla="*/ 472849 h 5349949"/>
                <a:gd name="connsiteX11" fmla="*/ 324279 w 6242376"/>
                <a:gd name="connsiteY11" fmla="*/ 297219 h 5349949"/>
                <a:gd name="connsiteX12" fmla="*/ 513442 w 6242376"/>
                <a:gd name="connsiteY12" fmla="*/ 337749 h 5349949"/>
                <a:gd name="connsiteX13" fmla="*/ 729628 w 6242376"/>
                <a:gd name="connsiteY13" fmla="*/ 553908 h 5349949"/>
                <a:gd name="connsiteX14" fmla="*/ 918791 w 6242376"/>
                <a:gd name="connsiteY14" fmla="*/ 675498 h 5349949"/>
                <a:gd name="connsiteX15" fmla="*/ 999861 w 6242376"/>
                <a:gd name="connsiteY15" fmla="*/ 580928 h 5349949"/>
                <a:gd name="connsiteX16" fmla="*/ 1189024 w 6242376"/>
                <a:gd name="connsiteY16" fmla="*/ 391789 h 5349949"/>
                <a:gd name="connsiteX17" fmla="*/ 1459256 w 6242376"/>
                <a:gd name="connsiteY17" fmla="*/ 229669 h 5349949"/>
                <a:gd name="connsiteX18" fmla="*/ 1634908 w 6242376"/>
                <a:gd name="connsiteY18" fmla="*/ 243179 h 5349949"/>
                <a:gd name="connsiteX19" fmla="*/ 1702466 w 6242376"/>
                <a:gd name="connsiteY19" fmla="*/ 337749 h 5349949"/>
                <a:gd name="connsiteX20" fmla="*/ 1959187 w 6242376"/>
                <a:gd name="connsiteY20" fmla="*/ 513379 h 5349949"/>
                <a:gd name="connsiteX21" fmla="*/ 2229420 w 6242376"/>
                <a:gd name="connsiteY21" fmla="*/ 418809 h 5349949"/>
                <a:gd name="connsiteX22" fmla="*/ 2418583 w 6242376"/>
                <a:gd name="connsiteY22" fmla="*/ 216159 h 5349949"/>
                <a:gd name="connsiteX23" fmla="*/ 2688815 w 6242376"/>
                <a:gd name="connsiteY23" fmla="*/ 216159 h 5349949"/>
                <a:gd name="connsiteX24" fmla="*/ 2918513 w 6242376"/>
                <a:gd name="connsiteY24" fmla="*/ 432319 h 5349949"/>
                <a:gd name="connsiteX25" fmla="*/ 3161723 w 6242376"/>
                <a:gd name="connsiteY25" fmla="*/ 499869 h 5349949"/>
                <a:gd name="connsiteX26" fmla="*/ 3377909 w 6242376"/>
                <a:gd name="connsiteY26" fmla="*/ 229669 h 5349949"/>
                <a:gd name="connsiteX27" fmla="*/ 3580583 w 6242376"/>
                <a:gd name="connsiteY27" fmla="*/ 81059 h 5349949"/>
                <a:gd name="connsiteX28" fmla="*/ 3769746 w 6242376"/>
                <a:gd name="connsiteY28" fmla="*/ 81059 h 5349949"/>
                <a:gd name="connsiteX29" fmla="*/ 3918374 w 6242376"/>
                <a:gd name="connsiteY29" fmla="*/ 216159 h 5349949"/>
                <a:gd name="connsiteX30" fmla="*/ 4148072 w 6242376"/>
                <a:gd name="connsiteY30" fmla="*/ 364769 h 5349949"/>
                <a:gd name="connsiteX31" fmla="*/ 4391282 w 6242376"/>
                <a:gd name="connsiteY31" fmla="*/ 378279 h 5349949"/>
                <a:gd name="connsiteX32" fmla="*/ 4566933 w 6242376"/>
                <a:gd name="connsiteY32" fmla="*/ 135099 h 5349949"/>
                <a:gd name="connsiteX33" fmla="*/ 4837166 w 6242376"/>
                <a:gd name="connsiteY33" fmla="*/ 81059 h 5349949"/>
                <a:gd name="connsiteX34" fmla="*/ 5080375 w 6242376"/>
                <a:gd name="connsiteY34" fmla="*/ 0 h 5349949"/>
                <a:gd name="connsiteX35" fmla="*/ 5445189 w 6242376"/>
                <a:gd name="connsiteY35" fmla="*/ 27020 h 5349949"/>
                <a:gd name="connsiteX36" fmla="*/ 5445189 w 6242376"/>
                <a:gd name="connsiteY36" fmla="*/ 283709 h 5349949"/>
                <a:gd name="connsiteX37" fmla="*/ 5634352 w 6242376"/>
                <a:gd name="connsiteY37" fmla="*/ 378279 h 5349949"/>
                <a:gd name="connsiteX38" fmla="*/ 5891073 w 6242376"/>
                <a:gd name="connsiteY38" fmla="*/ 378279 h 5349949"/>
                <a:gd name="connsiteX39" fmla="*/ 5945120 w 6242376"/>
                <a:gd name="connsiteY39" fmla="*/ 621458 h 5349949"/>
                <a:gd name="connsiteX40" fmla="*/ 6053213 w 6242376"/>
                <a:gd name="connsiteY40" fmla="*/ 1067287 h 5349949"/>
                <a:gd name="connsiteX41" fmla="*/ 5904585 w 6242376"/>
                <a:gd name="connsiteY41" fmla="*/ 1378017 h 5349949"/>
                <a:gd name="connsiteX42" fmla="*/ 5823515 w 6242376"/>
                <a:gd name="connsiteY42" fmla="*/ 1661726 h 5349949"/>
                <a:gd name="connsiteX43" fmla="*/ 6066724 w 6242376"/>
                <a:gd name="connsiteY43" fmla="*/ 1918416 h 5349949"/>
                <a:gd name="connsiteX44" fmla="*/ 6242376 w 6242376"/>
                <a:gd name="connsiteY44" fmla="*/ 2175105 h 5349949"/>
                <a:gd name="connsiteX45" fmla="*/ 6120771 w 6242376"/>
                <a:gd name="connsiteY45" fmla="*/ 2526365 h 5349949"/>
                <a:gd name="connsiteX46" fmla="*/ 5931608 w 6242376"/>
                <a:gd name="connsiteY46" fmla="*/ 2674974 h 5349949"/>
                <a:gd name="connsiteX47" fmla="*/ 5958631 w 6242376"/>
                <a:gd name="connsiteY47" fmla="*/ 3053253 h 5349949"/>
                <a:gd name="connsiteX48" fmla="*/ 5891073 w 6242376"/>
                <a:gd name="connsiteY48" fmla="*/ 3526103 h 5349949"/>
                <a:gd name="connsiteX49" fmla="*/ 5539771 w 6242376"/>
                <a:gd name="connsiteY49" fmla="*/ 3526103 h 5349949"/>
                <a:gd name="connsiteX50" fmla="*/ 5283050 w 6242376"/>
                <a:gd name="connsiteY50" fmla="*/ 3620672 h 5349949"/>
                <a:gd name="connsiteX51" fmla="*/ 5256026 w 6242376"/>
                <a:gd name="connsiteY51" fmla="*/ 3985442 h 5349949"/>
                <a:gd name="connsiteX52" fmla="*/ 5174956 w 6242376"/>
                <a:gd name="connsiteY52" fmla="*/ 4525841 h 5349949"/>
                <a:gd name="connsiteX53" fmla="*/ 4958770 w 6242376"/>
                <a:gd name="connsiteY53" fmla="*/ 4539350 h 5349949"/>
                <a:gd name="connsiteX54" fmla="*/ 4769607 w 6242376"/>
                <a:gd name="connsiteY54" fmla="*/ 4796040 h 5349949"/>
                <a:gd name="connsiteX55" fmla="*/ 4742584 w 6242376"/>
                <a:gd name="connsiteY55" fmla="*/ 5106769 h 5349949"/>
                <a:gd name="connsiteX56" fmla="*/ 3715700 w 6242376"/>
                <a:gd name="connsiteY56" fmla="*/ 5174319 h 5349949"/>
                <a:gd name="connsiteX57" fmla="*/ 3607607 w 6242376"/>
                <a:gd name="connsiteY57" fmla="*/ 5120279 h 5349949"/>
                <a:gd name="connsiteX58" fmla="*/ 3594095 w 6242376"/>
                <a:gd name="connsiteY58" fmla="*/ 4809550 h 5349949"/>
                <a:gd name="connsiteX59" fmla="*/ 3580583 w 6242376"/>
                <a:gd name="connsiteY59" fmla="*/ 4174581 h 5349949"/>
                <a:gd name="connsiteX60" fmla="*/ 3337374 w 6242376"/>
                <a:gd name="connsiteY60" fmla="*/ 3688222 h 5349949"/>
                <a:gd name="connsiteX61" fmla="*/ 3310351 w 6242376"/>
                <a:gd name="connsiteY61" fmla="*/ 3877362 h 5349949"/>
                <a:gd name="connsiteX62" fmla="*/ 3269816 w 6242376"/>
                <a:gd name="connsiteY62" fmla="*/ 4296171 h 5349949"/>
                <a:gd name="connsiteX63" fmla="*/ 3188746 w 6242376"/>
                <a:gd name="connsiteY63" fmla="*/ 4633920 h 5349949"/>
                <a:gd name="connsiteX64" fmla="*/ 3148211 w 6242376"/>
                <a:gd name="connsiteY64" fmla="*/ 4890610 h 5349949"/>
                <a:gd name="connsiteX65" fmla="*/ 3040118 w 6242376"/>
                <a:gd name="connsiteY65" fmla="*/ 4985180 h 5349949"/>
                <a:gd name="connsiteX66" fmla="*/ 2823932 w 6242376"/>
                <a:gd name="connsiteY66" fmla="*/ 4836570 h 5349949"/>
                <a:gd name="connsiteX67" fmla="*/ 2688815 w 6242376"/>
                <a:gd name="connsiteY67" fmla="*/ 4620410 h 5349949"/>
                <a:gd name="connsiteX68" fmla="*/ 2634769 w 6242376"/>
                <a:gd name="connsiteY68" fmla="*/ 4174581 h 5349949"/>
                <a:gd name="connsiteX69" fmla="*/ 2459118 w 6242376"/>
                <a:gd name="connsiteY69" fmla="*/ 3755772 h 5349949"/>
                <a:gd name="connsiteX70" fmla="*/ 2378048 w 6242376"/>
                <a:gd name="connsiteY70" fmla="*/ 4080011 h 5349949"/>
                <a:gd name="connsiteX71" fmla="*/ 2378048 w 6242376"/>
                <a:gd name="connsiteY71" fmla="*/ 4350211 h 5349949"/>
                <a:gd name="connsiteX72" fmla="*/ 2351024 w 6242376"/>
                <a:gd name="connsiteY72" fmla="*/ 4863590 h 5349949"/>
                <a:gd name="connsiteX73" fmla="*/ 2391559 w 6242376"/>
                <a:gd name="connsiteY73" fmla="*/ 5133789 h 5349949"/>
                <a:gd name="connsiteX74" fmla="*/ 2242931 w 6242376"/>
                <a:gd name="connsiteY74" fmla="*/ 5349949 h 5349949"/>
                <a:gd name="connsiteX75" fmla="*/ 1986210 w 6242376"/>
                <a:gd name="connsiteY75" fmla="*/ 5174319 h 5349949"/>
                <a:gd name="connsiteX76" fmla="*/ 1366240 w 6242376"/>
                <a:gd name="connsiteY76" fmla="*/ 5174131 h 5349949"/>
                <a:gd name="connsiteX77" fmla="*/ 1533366 w 6242376"/>
                <a:gd name="connsiteY77" fmla="*/ 4634675 h 5349949"/>
                <a:gd name="connsiteX78" fmla="*/ 1519541 w 6242376"/>
                <a:gd name="connsiteY78" fmla="*/ 4161637 h 5349949"/>
                <a:gd name="connsiteX79" fmla="*/ 1472768 w 6242376"/>
                <a:gd name="connsiteY79" fmla="*/ 3782792 h 5349949"/>
                <a:gd name="connsiteX80" fmla="*/ 1391698 w 6242376"/>
                <a:gd name="connsiteY80" fmla="*/ 4066501 h 5349949"/>
                <a:gd name="connsiteX81" fmla="*/ 1143503 w 6242376"/>
                <a:gd name="connsiteY81" fmla="*/ 4027104 h 5349949"/>
                <a:gd name="connsiteX82" fmla="*/ 880857 w 6242376"/>
                <a:gd name="connsiteY82" fmla="*/ 4457976 h 5349949"/>
                <a:gd name="connsiteX83" fmla="*/ 830448 w 6242376"/>
                <a:gd name="connsiteY83" fmla="*/ 4308611 h 5349949"/>
                <a:gd name="connsiteX84" fmla="*/ 724329 w 6242376"/>
                <a:gd name="connsiteY84" fmla="*/ 4404188 h 53499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634769 w 6242376"/>
                <a:gd name="connsiteY68" fmla="*/ 4174581 h 5578549"/>
                <a:gd name="connsiteX69" fmla="*/ 2459118 w 6242376"/>
                <a:gd name="connsiteY69" fmla="*/ 3755772 h 5578549"/>
                <a:gd name="connsiteX70" fmla="*/ 2378048 w 6242376"/>
                <a:gd name="connsiteY70" fmla="*/ 4080011 h 5578549"/>
                <a:gd name="connsiteX71" fmla="*/ 2378048 w 6242376"/>
                <a:gd name="connsiteY71" fmla="*/ 4350211 h 5578549"/>
                <a:gd name="connsiteX72" fmla="*/ 2351024 w 6242376"/>
                <a:gd name="connsiteY72" fmla="*/ 4863590 h 5578549"/>
                <a:gd name="connsiteX73" fmla="*/ 2391559 w 6242376"/>
                <a:gd name="connsiteY73" fmla="*/ 5133789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634769 w 6242376"/>
                <a:gd name="connsiteY68" fmla="*/ 4174581 h 5578549"/>
                <a:gd name="connsiteX69" fmla="*/ 2459118 w 6242376"/>
                <a:gd name="connsiteY69" fmla="*/ 3755772 h 5578549"/>
                <a:gd name="connsiteX70" fmla="*/ 2378048 w 6242376"/>
                <a:gd name="connsiteY70" fmla="*/ 4080011 h 5578549"/>
                <a:gd name="connsiteX71" fmla="*/ 2378048 w 6242376"/>
                <a:gd name="connsiteY71" fmla="*/ 4350211 h 5578549"/>
                <a:gd name="connsiteX72" fmla="*/ 2351024 w 6242376"/>
                <a:gd name="connsiteY72" fmla="*/ 4863590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634769 w 6242376"/>
                <a:gd name="connsiteY68" fmla="*/ 4174581 h 5578549"/>
                <a:gd name="connsiteX69" fmla="*/ 2459118 w 6242376"/>
                <a:gd name="connsiteY69" fmla="*/ 3755772 h 5578549"/>
                <a:gd name="connsiteX70" fmla="*/ 2378048 w 6242376"/>
                <a:gd name="connsiteY70" fmla="*/ 4080011 h 5578549"/>
                <a:gd name="connsiteX71" fmla="*/ 2378048 w 6242376"/>
                <a:gd name="connsiteY71" fmla="*/ 4350211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634769 w 6242376"/>
                <a:gd name="connsiteY68" fmla="*/ 4174581 h 5578549"/>
                <a:gd name="connsiteX69" fmla="*/ 2459118 w 6242376"/>
                <a:gd name="connsiteY69" fmla="*/ 3755772 h 5578549"/>
                <a:gd name="connsiteX70" fmla="*/ 2378048 w 6242376"/>
                <a:gd name="connsiteY70" fmla="*/ 40800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634769 w 6242376"/>
                <a:gd name="connsiteY68" fmla="*/ 4174581 h 5578549"/>
                <a:gd name="connsiteX69" fmla="*/ 2459118 w 6242376"/>
                <a:gd name="connsiteY69" fmla="*/ 3755772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334815 w 6242376"/>
                <a:gd name="connsiteY68" fmla="*/ 4282158 h 5578549"/>
                <a:gd name="connsiteX69" fmla="*/ 2459118 w 6242376"/>
                <a:gd name="connsiteY69" fmla="*/ 3755772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688815 w 6242376"/>
                <a:gd name="connsiteY67" fmla="*/ 4620410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823932 w 6242376"/>
                <a:gd name="connsiteY66" fmla="*/ 4836570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3040118 w 6242376"/>
                <a:gd name="connsiteY65" fmla="*/ 498518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3148211 w 6242376"/>
                <a:gd name="connsiteY64" fmla="*/ 4890610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3188746 w 6242376"/>
                <a:gd name="connsiteY63" fmla="*/ 4633920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3269816 w 6242376"/>
                <a:gd name="connsiteY62" fmla="*/ 4296171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310351 w 6242376"/>
                <a:gd name="connsiteY61" fmla="*/ 3877362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337374 w 6242376"/>
                <a:gd name="connsiteY60" fmla="*/ 3688222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580583 w 6242376"/>
                <a:gd name="connsiteY59" fmla="*/ 4174581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594095 w 6242376"/>
                <a:gd name="connsiteY58" fmla="*/ 4809550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3607607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4011390 w 6242376"/>
                <a:gd name="connsiteY57" fmla="*/ 5147173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558588 w 6242376"/>
                <a:gd name="connsiteY66" fmla="*/ 4997935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742584 w 6242376"/>
                <a:gd name="connsiteY55" fmla="*/ 5106769 h 5578549"/>
                <a:gd name="connsiteX56" fmla="*/ 3715700 w 6242376"/>
                <a:gd name="connsiteY56" fmla="*/ 5174319 h 5578549"/>
                <a:gd name="connsiteX57" fmla="*/ 4011390 w 6242376"/>
                <a:gd name="connsiteY57" fmla="*/ 5147173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769607 w 6242376"/>
                <a:gd name="connsiteY54" fmla="*/ 4796040 h 5578549"/>
                <a:gd name="connsiteX55" fmla="*/ 4050384 w 6242376"/>
                <a:gd name="connsiteY55" fmla="*/ 4972299 h 5578549"/>
                <a:gd name="connsiteX56" fmla="*/ 3715700 w 6242376"/>
                <a:gd name="connsiteY56" fmla="*/ 5174319 h 5578549"/>
                <a:gd name="connsiteX57" fmla="*/ 4011390 w 6242376"/>
                <a:gd name="connsiteY57" fmla="*/ 5147173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3715700 w 6242376"/>
                <a:gd name="connsiteY56" fmla="*/ 5174319 h 5578549"/>
                <a:gd name="connsiteX57" fmla="*/ 4011390 w 6242376"/>
                <a:gd name="connsiteY57" fmla="*/ 5147173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3715700 w 6242376"/>
                <a:gd name="connsiteY56" fmla="*/ 5174319 h 5578549"/>
                <a:gd name="connsiteX57" fmla="*/ 3746046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174956 w 6242376"/>
                <a:gd name="connsiteY52" fmla="*/ 4525841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4004118 w 6242376"/>
                <a:gd name="connsiteY56" fmla="*/ 5133978 h 5578549"/>
                <a:gd name="connsiteX57" fmla="*/ 3746046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5283050 w 6242376"/>
                <a:gd name="connsiteY50" fmla="*/ 3620672 h 5578549"/>
                <a:gd name="connsiteX51" fmla="*/ 5256026 w 6242376"/>
                <a:gd name="connsiteY51" fmla="*/ 3985442 h 5578549"/>
                <a:gd name="connsiteX52" fmla="*/ 5867156 w 6242376"/>
                <a:gd name="connsiteY52" fmla="*/ 4391370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4004118 w 6242376"/>
                <a:gd name="connsiteY56" fmla="*/ 5133978 h 5578549"/>
                <a:gd name="connsiteX57" fmla="*/ 3746046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6171374 w 6242376"/>
                <a:gd name="connsiteY50" fmla="*/ 4010636 h 5578549"/>
                <a:gd name="connsiteX51" fmla="*/ 5256026 w 6242376"/>
                <a:gd name="connsiteY51" fmla="*/ 3985442 h 5578549"/>
                <a:gd name="connsiteX52" fmla="*/ 5867156 w 6242376"/>
                <a:gd name="connsiteY52" fmla="*/ 4391370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4004118 w 6242376"/>
                <a:gd name="connsiteY56" fmla="*/ 5133978 h 5578549"/>
                <a:gd name="connsiteX57" fmla="*/ 3746046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724329 w 6242376"/>
                <a:gd name="connsiteY0" fmla="*/ 4404188 h 5578549"/>
                <a:gd name="connsiteX1" fmla="*/ 747402 w 6242376"/>
                <a:gd name="connsiteY1" fmla="*/ 4377294 h 5578549"/>
                <a:gd name="connsiteX2" fmla="*/ 612286 w 6242376"/>
                <a:gd name="connsiteY2" fmla="*/ 4174455 h 5578549"/>
                <a:gd name="connsiteX3" fmla="*/ 689093 w 6242376"/>
                <a:gd name="connsiteY3" fmla="*/ 3917892 h 5578549"/>
                <a:gd name="connsiteX4" fmla="*/ 689093 w 6242376"/>
                <a:gd name="connsiteY4" fmla="*/ 3674712 h 5578549"/>
                <a:gd name="connsiteX5" fmla="*/ 608023 w 6242376"/>
                <a:gd name="connsiteY5" fmla="*/ 3296433 h 5578549"/>
                <a:gd name="connsiteX6" fmla="*/ 459395 w 6242376"/>
                <a:gd name="connsiteY6" fmla="*/ 3120803 h 5578549"/>
                <a:gd name="connsiteX7" fmla="*/ 283744 w 6242376"/>
                <a:gd name="connsiteY7" fmla="*/ 2729014 h 5578549"/>
                <a:gd name="connsiteX8" fmla="*/ 0 w 6242376"/>
                <a:gd name="connsiteY8" fmla="*/ 1823846 h 5578549"/>
                <a:gd name="connsiteX9" fmla="*/ 27023 w 6242376"/>
                <a:gd name="connsiteY9" fmla="*/ 1161857 h 5578549"/>
                <a:gd name="connsiteX10" fmla="*/ 135116 w 6242376"/>
                <a:gd name="connsiteY10" fmla="*/ 472849 h 5578549"/>
                <a:gd name="connsiteX11" fmla="*/ 324279 w 6242376"/>
                <a:gd name="connsiteY11" fmla="*/ 297219 h 5578549"/>
                <a:gd name="connsiteX12" fmla="*/ 513442 w 6242376"/>
                <a:gd name="connsiteY12" fmla="*/ 337749 h 5578549"/>
                <a:gd name="connsiteX13" fmla="*/ 729628 w 6242376"/>
                <a:gd name="connsiteY13" fmla="*/ 553908 h 5578549"/>
                <a:gd name="connsiteX14" fmla="*/ 918791 w 6242376"/>
                <a:gd name="connsiteY14" fmla="*/ 675498 h 5578549"/>
                <a:gd name="connsiteX15" fmla="*/ 999861 w 6242376"/>
                <a:gd name="connsiteY15" fmla="*/ 580928 h 5578549"/>
                <a:gd name="connsiteX16" fmla="*/ 1189024 w 6242376"/>
                <a:gd name="connsiteY16" fmla="*/ 391789 h 5578549"/>
                <a:gd name="connsiteX17" fmla="*/ 1459256 w 6242376"/>
                <a:gd name="connsiteY17" fmla="*/ 229669 h 5578549"/>
                <a:gd name="connsiteX18" fmla="*/ 1634908 w 6242376"/>
                <a:gd name="connsiteY18" fmla="*/ 243179 h 5578549"/>
                <a:gd name="connsiteX19" fmla="*/ 1702466 w 6242376"/>
                <a:gd name="connsiteY19" fmla="*/ 337749 h 5578549"/>
                <a:gd name="connsiteX20" fmla="*/ 1959187 w 6242376"/>
                <a:gd name="connsiteY20" fmla="*/ 513379 h 5578549"/>
                <a:gd name="connsiteX21" fmla="*/ 2229420 w 6242376"/>
                <a:gd name="connsiteY21" fmla="*/ 418809 h 5578549"/>
                <a:gd name="connsiteX22" fmla="*/ 2418583 w 6242376"/>
                <a:gd name="connsiteY22" fmla="*/ 216159 h 5578549"/>
                <a:gd name="connsiteX23" fmla="*/ 2688815 w 6242376"/>
                <a:gd name="connsiteY23" fmla="*/ 216159 h 5578549"/>
                <a:gd name="connsiteX24" fmla="*/ 2918513 w 6242376"/>
                <a:gd name="connsiteY24" fmla="*/ 432319 h 5578549"/>
                <a:gd name="connsiteX25" fmla="*/ 3161723 w 6242376"/>
                <a:gd name="connsiteY25" fmla="*/ 499869 h 5578549"/>
                <a:gd name="connsiteX26" fmla="*/ 3377909 w 6242376"/>
                <a:gd name="connsiteY26" fmla="*/ 229669 h 5578549"/>
                <a:gd name="connsiteX27" fmla="*/ 3580583 w 6242376"/>
                <a:gd name="connsiteY27" fmla="*/ 81059 h 5578549"/>
                <a:gd name="connsiteX28" fmla="*/ 3769746 w 6242376"/>
                <a:gd name="connsiteY28" fmla="*/ 81059 h 5578549"/>
                <a:gd name="connsiteX29" fmla="*/ 3918374 w 6242376"/>
                <a:gd name="connsiteY29" fmla="*/ 216159 h 5578549"/>
                <a:gd name="connsiteX30" fmla="*/ 4148072 w 6242376"/>
                <a:gd name="connsiteY30" fmla="*/ 364769 h 5578549"/>
                <a:gd name="connsiteX31" fmla="*/ 4391282 w 6242376"/>
                <a:gd name="connsiteY31" fmla="*/ 378279 h 5578549"/>
                <a:gd name="connsiteX32" fmla="*/ 4566933 w 6242376"/>
                <a:gd name="connsiteY32" fmla="*/ 135099 h 5578549"/>
                <a:gd name="connsiteX33" fmla="*/ 4837166 w 6242376"/>
                <a:gd name="connsiteY33" fmla="*/ 81059 h 5578549"/>
                <a:gd name="connsiteX34" fmla="*/ 5080375 w 6242376"/>
                <a:gd name="connsiteY34" fmla="*/ 0 h 5578549"/>
                <a:gd name="connsiteX35" fmla="*/ 5445189 w 6242376"/>
                <a:gd name="connsiteY35" fmla="*/ 27020 h 5578549"/>
                <a:gd name="connsiteX36" fmla="*/ 5445189 w 6242376"/>
                <a:gd name="connsiteY36" fmla="*/ 283709 h 5578549"/>
                <a:gd name="connsiteX37" fmla="*/ 5634352 w 6242376"/>
                <a:gd name="connsiteY37" fmla="*/ 378279 h 5578549"/>
                <a:gd name="connsiteX38" fmla="*/ 5891073 w 6242376"/>
                <a:gd name="connsiteY38" fmla="*/ 378279 h 5578549"/>
                <a:gd name="connsiteX39" fmla="*/ 5945120 w 6242376"/>
                <a:gd name="connsiteY39" fmla="*/ 621458 h 5578549"/>
                <a:gd name="connsiteX40" fmla="*/ 6053213 w 6242376"/>
                <a:gd name="connsiteY40" fmla="*/ 1067287 h 5578549"/>
                <a:gd name="connsiteX41" fmla="*/ 5904585 w 6242376"/>
                <a:gd name="connsiteY41" fmla="*/ 1378017 h 5578549"/>
                <a:gd name="connsiteX42" fmla="*/ 5823515 w 6242376"/>
                <a:gd name="connsiteY42" fmla="*/ 1661726 h 5578549"/>
                <a:gd name="connsiteX43" fmla="*/ 6066724 w 6242376"/>
                <a:gd name="connsiteY43" fmla="*/ 1918416 h 5578549"/>
                <a:gd name="connsiteX44" fmla="*/ 6242376 w 6242376"/>
                <a:gd name="connsiteY44" fmla="*/ 2175105 h 5578549"/>
                <a:gd name="connsiteX45" fmla="*/ 6120771 w 6242376"/>
                <a:gd name="connsiteY45" fmla="*/ 2526365 h 5578549"/>
                <a:gd name="connsiteX46" fmla="*/ 5931608 w 6242376"/>
                <a:gd name="connsiteY46" fmla="*/ 2674974 h 5578549"/>
                <a:gd name="connsiteX47" fmla="*/ 5958631 w 6242376"/>
                <a:gd name="connsiteY47" fmla="*/ 3053253 h 5578549"/>
                <a:gd name="connsiteX48" fmla="*/ 5891073 w 6242376"/>
                <a:gd name="connsiteY48" fmla="*/ 3526103 h 5578549"/>
                <a:gd name="connsiteX49" fmla="*/ 5539771 w 6242376"/>
                <a:gd name="connsiteY49" fmla="*/ 3526103 h 5578549"/>
                <a:gd name="connsiteX50" fmla="*/ 6171374 w 6242376"/>
                <a:gd name="connsiteY50" fmla="*/ 4010636 h 5578549"/>
                <a:gd name="connsiteX51" fmla="*/ 6144349 w 6242376"/>
                <a:gd name="connsiteY51" fmla="*/ 4240936 h 5578549"/>
                <a:gd name="connsiteX52" fmla="*/ 5867156 w 6242376"/>
                <a:gd name="connsiteY52" fmla="*/ 4391370 h 5578549"/>
                <a:gd name="connsiteX53" fmla="*/ 4958770 w 6242376"/>
                <a:gd name="connsiteY53" fmla="*/ 4539350 h 5578549"/>
                <a:gd name="connsiteX54" fmla="*/ 4158164 w 6242376"/>
                <a:gd name="connsiteY54" fmla="*/ 4459863 h 5578549"/>
                <a:gd name="connsiteX55" fmla="*/ 4050384 w 6242376"/>
                <a:gd name="connsiteY55" fmla="*/ 4972299 h 5578549"/>
                <a:gd name="connsiteX56" fmla="*/ 4004118 w 6242376"/>
                <a:gd name="connsiteY56" fmla="*/ 5133978 h 5578549"/>
                <a:gd name="connsiteX57" fmla="*/ 3746046 w 6242376"/>
                <a:gd name="connsiteY57" fmla="*/ 5120279 h 5578549"/>
                <a:gd name="connsiteX58" fmla="*/ 3663315 w 6242376"/>
                <a:gd name="connsiteY58" fmla="*/ 4769209 h 5578549"/>
                <a:gd name="connsiteX59" fmla="*/ 3176800 w 6242376"/>
                <a:gd name="connsiteY59" fmla="*/ 5169664 h 5578549"/>
                <a:gd name="connsiteX60" fmla="*/ 3245081 w 6242376"/>
                <a:gd name="connsiteY60" fmla="*/ 4293340 h 5578549"/>
                <a:gd name="connsiteX61" fmla="*/ 3114228 w 6242376"/>
                <a:gd name="connsiteY61" fmla="*/ 3863915 h 5578549"/>
                <a:gd name="connsiteX62" fmla="*/ 2912179 w 6242376"/>
                <a:gd name="connsiteY62" fmla="*/ 3785182 h 5578549"/>
                <a:gd name="connsiteX63" fmla="*/ 2900330 w 6242376"/>
                <a:gd name="connsiteY63" fmla="*/ 4311191 h 5578549"/>
                <a:gd name="connsiteX64" fmla="*/ 2952087 w 6242376"/>
                <a:gd name="connsiteY64" fmla="*/ 4742693 h 5578549"/>
                <a:gd name="connsiteX65" fmla="*/ 2751701 w 6242376"/>
                <a:gd name="connsiteY65" fmla="*/ 4891050 h 5578549"/>
                <a:gd name="connsiteX66" fmla="*/ 2362465 w 6242376"/>
                <a:gd name="connsiteY66" fmla="*/ 5011382 h 5578549"/>
                <a:gd name="connsiteX67" fmla="*/ 2400398 w 6242376"/>
                <a:gd name="connsiteY67" fmla="*/ 4835563 h 5578549"/>
                <a:gd name="connsiteX68" fmla="*/ 2334815 w 6242376"/>
                <a:gd name="connsiteY68" fmla="*/ 4282158 h 5578549"/>
                <a:gd name="connsiteX69" fmla="*/ 2378361 w 6242376"/>
                <a:gd name="connsiteY69" fmla="*/ 3957478 h 5578549"/>
                <a:gd name="connsiteX70" fmla="*/ 2320365 w 6242376"/>
                <a:gd name="connsiteY70" fmla="*/ 3851411 h 5578549"/>
                <a:gd name="connsiteX71" fmla="*/ 2147315 w 6242376"/>
                <a:gd name="connsiteY71" fmla="*/ 4014034 h 5578549"/>
                <a:gd name="connsiteX72" fmla="*/ 2154901 w 6242376"/>
                <a:gd name="connsiteY72" fmla="*/ 4567755 h 5578549"/>
                <a:gd name="connsiteX73" fmla="*/ 2172362 w 6242376"/>
                <a:gd name="connsiteY73" fmla="*/ 5080001 h 5578549"/>
                <a:gd name="connsiteX74" fmla="*/ 2116028 w 6242376"/>
                <a:gd name="connsiteY74" fmla="*/ 5578549 h 5578549"/>
                <a:gd name="connsiteX75" fmla="*/ 1986210 w 6242376"/>
                <a:gd name="connsiteY75" fmla="*/ 5174319 h 5578549"/>
                <a:gd name="connsiteX76" fmla="*/ 1366240 w 6242376"/>
                <a:gd name="connsiteY76" fmla="*/ 5174131 h 5578549"/>
                <a:gd name="connsiteX77" fmla="*/ 1533366 w 6242376"/>
                <a:gd name="connsiteY77" fmla="*/ 4634675 h 5578549"/>
                <a:gd name="connsiteX78" fmla="*/ 1519541 w 6242376"/>
                <a:gd name="connsiteY78" fmla="*/ 4161637 h 5578549"/>
                <a:gd name="connsiteX79" fmla="*/ 1472768 w 6242376"/>
                <a:gd name="connsiteY79" fmla="*/ 3782792 h 5578549"/>
                <a:gd name="connsiteX80" fmla="*/ 1391698 w 6242376"/>
                <a:gd name="connsiteY80" fmla="*/ 4066501 h 5578549"/>
                <a:gd name="connsiteX81" fmla="*/ 1143503 w 6242376"/>
                <a:gd name="connsiteY81" fmla="*/ 4027104 h 5578549"/>
                <a:gd name="connsiteX82" fmla="*/ 880857 w 6242376"/>
                <a:gd name="connsiteY82" fmla="*/ 4457976 h 5578549"/>
                <a:gd name="connsiteX83" fmla="*/ 830448 w 6242376"/>
                <a:gd name="connsiteY83" fmla="*/ 4308611 h 5578549"/>
                <a:gd name="connsiteX84" fmla="*/ 724329 w 6242376"/>
                <a:gd name="connsiteY84" fmla="*/ 4404188 h 5578549"/>
                <a:gd name="connsiteX0" fmla="*/ 697306 w 6215353"/>
                <a:gd name="connsiteY0" fmla="*/ 4404188 h 5578549"/>
                <a:gd name="connsiteX1" fmla="*/ 720379 w 6215353"/>
                <a:gd name="connsiteY1" fmla="*/ 4377294 h 5578549"/>
                <a:gd name="connsiteX2" fmla="*/ 585263 w 6215353"/>
                <a:gd name="connsiteY2" fmla="*/ 4174455 h 5578549"/>
                <a:gd name="connsiteX3" fmla="*/ 662070 w 6215353"/>
                <a:gd name="connsiteY3" fmla="*/ 3917892 h 5578549"/>
                <a:gd name="connsiteX4" fmla="*/ 662070 w 6215353"/>
                <a:gd name="connsiteY4" fmla="*/ 3674712 h 5578549"/>
                <a:gd name="connsiteX5" fmla="*/ 581000 w 6215353"/>
                <a:gd name="connsiteY5" fmla="*/ 3296433 h 5578549"/>
                <a:gd name="connsiteX6" fmla="*/ 432372 w 6215353"/>
                <a:gd name="connsiteY6" fmla="*/ 3120803 h 5578549"/>
                <a:gd name="connsiteX7" fmla="*/ 256721 w 6215353"/>
                <a:gd name="connsiteY7" fmla="*/ 2729014 h 5578549"/>
                <a:gd name="connsiteX8" fmla="*/ 895911 w 6215353"/>
                <a:gd name="connsiteY8" fmla="*/ 1756611 h 5578549"/>
                <a:gd name="connsiteX9" fmla="*/ 0 w 6215353"/>
                <a:gd name="connsiteY9" fmla="*/ 1161857 h 5578549"/>
                <a:gd name="connsiteX10" fmla="*/ 108093 w 6215353"/>
                <a:gd name="connsiteY10" fmla="*/ 472849 h 5578549"/>
                <a:gd name="connsiteX11" fmla="*/ 297256 w 6215353"/>
                <a:gd name="connsiteY11" fmla="*/ 297219 h 5578549"/>
                <a:gd name="connsiteX12" fmla="*/ 486419 w 6215353"/>
                <a:gd name="connsiteY12" fmla="*/ 337749 h 5578549"/>
                <a:gd name="connsiteX13" fmla="*/ 702605 w 6215353"/>
                <a:gd name="connsiteY13" fmla="*/ 553908 h 5578549"/>
                <a:gd name="connsiteX14" fmla="*/ 891768 w 6215353"/>
                <a:gd name="connsiteY14" fmla="*/ 675498 h 5578549"/>
                <a:gd name="connsiteX15" fmla="*/ 972838 w 6215353"/>
                <a:gd name="connsiteY15" fmla="*/ 580928 h 5578549"/>
                <a:gd name="connsiteX16" fmla="*/ 1162001 w 6215353"/>
                <a:gd name="connsiteY16" fmla="*/ 391789 h 5578549"/>
                <a:gd name="connsiteX17" fmla="*/ 1432233 w 6215353"/>
                <a:gd name="connsiteY17" fmla="*/ 229669 h 5578549"/>
                <a:gd name="connsiteX18" fmla="*/ 1607885 w 6215353"/>
                <a:gd name="connsiteY18" fmla="*/ 243179 h 5578549"/>
                <a:gd name="connsiteX19" fmla="*/ 1675443 w 6215353"/>
                <a:gd name="connsiteY19" fmla="*/ 337749 h 5578549"/>
                <a:gd name="connsiteX20" fmla="*/ 1932164 w 6215353"/>
                <a:gd name="connsiteY20" fmla="*/ 513379 h 5578549"/>
                <a:gd name="connsiteX21" fmla="*/ 2202397 w 6215353"/>
                <a:gd name="connsiteY21" fmla="*/ 418809 h 5578549"/>
                <a:gd name="connsiteX22" fmla="*/ 2391560 w 6215353"/>
                <a:gd name="connsiteY22" fmla="*/ 216159 h 5578549"/>
                <a:gd name="connsiteX23" fmla="*/ 2661792 w 6215353"/>
                <a:gd name="connsiteY23" fmla="*/ 216159 h 5578549"/>
                <a:gd name="connsiteX24" fmla="*/ 2891490 w 6215353"/>
                <a:gd name="connsiteY24" fmla="*/ 432319 h 5578549"/>
                <a:gd name="connsiteX25" fmla="*/ 3134700 w 6215353"/>
                <a:gd name="connsiteY25" fmla="*/ 499869 h 5578549"/>
                <a:gd name="connsiteX26" fmla="*/ 3350886 w 6215353"/>
                <a:gd name="connsiteY26" fmla="*/ 229669 h 5578549"/>
                <a:gd name="connsiteX27" fmla="*/ 3553560 w 6215353"/>
                <a:gd name="connsiteY27" fmla="*/ 81059 h 5578549"/>
                <a:gd name="connsiteX28" fmla="*/ 3742723 w 6215353"/>
                <a:gd name="connsiteY28" fmla="*/ 81059 h 5578549"/>
                <a:gd name="connsiteX29" fmla="*/ 3891351 w 6215353"/>
                <a:gd name="connsiteY29" fmla="*/ 216159 h 5578549"/>
                <a:gd name="connsiteX30" fmla="*/ 4121049 w 6215353"/>
                <a:gd name="connsiteY30" fmla="*/ 364769 h 5578549"/>
                <a:gd name="connsiteX31" fmla="*/ 4364259 w 6215353"/>
                <a:gd name="connsiteY31" fmla="*/ 378279 h 5578549"/>
                <a:gd name="connsiteX32" fmla="*/ 4539910 w 6215353"/>
                <a:gd name="connsiteY32" fmla="*/ 135099 h 5578549"/>
                <a:gd name="connsiteX33" fmla="*/ 4810143 w 6215353"/>
                <a:gd name="connsiteY33" fmla="*/ 81059 h 5578549"/>
                <a:gd name="connsiteX34" fmla="*/ 5053352 w 6215353"/>
                <a:gd name="connsiteY34" fmla="*/ 0 h 5578549"/>
                <a:gd name="connsiteX35" fmla="*/ 5418166 w 6215353"/>
                <a:gd name="connsiteY35" fmla="*/ 27020 h 5578549"/>
                <a:gd name="connsiteX36" fmla="*/ 5418166 w 6215353"/>
                <a:gd name="connsiteY36" fmla="*/ 283709 h 5578549"/>
                <a:gd name="connsiteX37" fmla="*/ 5607329 w 6215353"/>
                <a:gd name="connsiteY37" fmla="*/ 378279 h 5578549"/>
                <a:gd name="connsiteX38" fmla="*/ 5864050 w 6215353"/>
                <a:gd name="connsiteY38" fmla="*/ 378279 h 5578549"/>
                <a:gd name="connsiteX39" fmla="*/ 5918097 w 6215353"/>
                <a:gd name="connsiteY39" fmla="*/ 621458 h 5578549"/>
                <a:gd name="connsiteX40" fmla="*/ 6026190 w 6215353"/>
                <a:gd name="connsiteY40" fmla="*/ 1067287 h 5578549"/>
                <a:gd name="connsiteX41" fmla="*/ 5877562 w 6215353"/>
                <a:gd name="connsiteY41" fmla="*/ 1378017 h 5578549"/>
                <a:gd name="connsiteX42" fmla="*/ 5796492 w 6215353"/>
                <a:gd name="connsiteY42" fmla="*/ 1661726 h 5578549"/>
                <a:gd name="connsiteX43" fmla="*/ 6039701 w 6215353"/>
                <a:gd name="connsiteY43" fmla="*/ 1918416 h 5578549"/>
                <a:gd name="connsiteX44" fmla="*/ 6215353 w 6215353"/>
                <a:gd name="connsiteY44" fmla="*/ 2175105 h 5578549"/>
                <a:gd name="connsiteX45" fmla="*/ 6093748 w 6215353"/>
                <a:gd name="connsiteY45" fmla="*/ 2526365 h 5578549"/>
                <a:gd name="connsiteX46" fmla="*/ 5904585 w 6215353"/>
                <a:gd name="connsiteY46" fmla="*/ 2674974 h 5578549"/>
                <a:gd name="connsiteX47" fmla="*/ 5931608 w 6215353"/>
                <a:gd name="connsiteY47" fmla="*/ 3053253 h 5578549"/>
                <a:gd name="connsiteX48" fmla="*/ 5864050 w 6215353"/>
                <a:gd name="connsiteY48" fmla="*/ 3526103 h 5578549"/>
                <a:gd name="connsiteX49" fmla="*/ 5512748 w 6215353"/>
                <a:gd name="connsiteY49" fmla="*/ 3526103 h 5578549"/>
                <a:gd name="connsiteX50" fmla="*/ 6144351 w 6215353"/>
                <a:gd name="connsiteY50" fmla="*/ 4010636 h 5578549"/>
                <a:gd name="connsiteX51" fmla="*/ 6117326 w 6215353"/>
                <a:gd name="connsiteY51" fmla="*/ 4240936 h 5578549"/>
                <a:gd name="connsiteX52" fmla="*/ 5840133 w 6215353"/>
                <a:gd name="connsiteY52" fmla="*/ 4391370 h 5578549"/>
                <a:gd name="connsiteX53" fmla="*/ 4931747 w 6215353"/>
                <a:gd name="connsiteY53" fmla="*/ 4539350 h 5578549"/>
                <a:gd name="connsiteX54" fmla="*/ 4131141 w 6215353"/>
                <a:gd name="connsiteY54" fmla="*/ 4459863 h 5578549"/>
                <a:gd name="connsiteX55" fmla="*/ 4023361 w 6215353"/>
                <a:gd name="connsiteY55" fmla="*/ 4972299 h 5578549"/>
                <a:gd name="connsiteX56" fmla="*/ 3977095 w 6215353"/>
                <a:gd name="connsiteY56" fmla="*/ 5133978 h 5578549"/>
                <a:gd name="connsiteX57" fmla="*/ 3719023 w 6215353"/>
                <a:gd name="connsiteY57" fmla="*/ 5120279 h 5578549"/>
                <a:gd name="connsiteX58" fmla="*/ 3636292 w 6215353"/>
                <a:gd name="connsiteY58" fmla="*/ 4769209 h 5578549"/>
                <a:gd name="connsiteX59" fmla="*/ 3149777 w 6215353"/>
                <a:gd name="connsiteY59" fmla="*/ 5169664 h 5578549"/>
                <a:gd name="connsiteX60" fmla="*/ 3218058 w 6215353"/>
                <a:gd name="connsiteY60" fmla="*/ 4293340 h 5578549"/>
                <a:gd name="connsiteX61" fmla="*/ 3087205 w 6215353"/>
                <a:gd name="connsiteY61" fmla="*/ 3863915 h 5578549"/>
                <a:gd name="connsiteX62" fmla="*/ 2885156 w 6215353"/>
                <a:gd name="connsiteY62" fmla="*/ 3785182 h 5578549"/>
                <a:gd name="connsiteX63" fmla="*/ 2873307 w 6215353"/>
                <a:gd name="connsiteY63" fmla="*/ 4311191 h 5578549"/>
                <a:gd name="connsiteX64" fmla="*/ 2925064 w 6215353"/>
                <a:gd name="connsiteY64" fmla="*/ 4742693 h 5578549"/>
                <a:gd name="connsiteX65" fmla="*/ 2724678 w 6215353"/>
                <a:gd name="connsiteY65" fmla="*/ 4891050 h 5578549"/>
                <a:gd name="connsiteX66" fmla="*/ 2335442 w 6215353"/>
                <a:gd name="connsiteY66" fmla="*/ 5011382 h 5578549"/>
                <a:gd name="connsiteX67" fmla="*/ 2373375 w 6215353"/>
                <a:gd name="connsiteY67" fmla="*/ 4835563 h 5578549"/>
                <a:gd name="connsiteX68" fmla="*/ 2307792 w 6215353"/>
                <a:gd name="connsiteY68" fmla="*/ 4282158 h 5578549"/>
                <a:gd name="connsiteX69" fmla="*/ 2351338 w 6215353"/>
                <a:gd name="connsiteY69" fmla="*/ 3957478 h 5578549"/>
                <a:gd name="connsiteX70" fmla="*/ 2293342 w 6215353"/>
                <a:gd name="connsiteY70" fmla="*/ 3851411 h 5578549"/>
                <a:gd name="connsiteX71" fmla="*/ 2120292 w 6215353"/>
                <a:gd name="connsiteY71" fmla="*/ 4014034 h 5578549"/>
                <a:gd name="connsiteX72" fmla="*/ 2127878 w 6215353"/>
                <a:gd name="connsiteY72" fmla="*/ 4567755 h 5578549"/>
                <a:gd name="connsiteX73" fmla="*/ 2145339 w 6215353"/>
                <a:gd name="connsiteY73" fmla="*/ 5080001 h 5578549"/>
                <a:gd name="connsiteX74" fmla="*/ 2089005 w 6215353"/>
                <a:gd name="connsiteY74" fmla="*/ 5578549 h 5578549"/>
                <a:gd name="connsiteX75" fmla="*/ 1959187 w 6215353"/>
                <a:gd name="connsiteY75" fmla="*/ 5174319 h 5578549"/>
                <a:gd name="connsiteX76" fmla="*/ 1339217 w 6215353"/>
                <a:gd name="connsiteY76" fmla="*/ 5174131 h 5578549"/>
                <a:gd name="connsiteX77" fmla="*/ 1506343 w 6215353"/>
                <a:gd name="connsiteY77" fmla="*/ 4634675 h 5578549"/>
                <a:gd name="connsiteX78" fmla="*/ 1492518 w 6215353"/>
                <a:gd name="connsiteY78" fmla="*/ 4161637 h 5578549"/>
                <a:gd name="connsiteX79" fmla="*/ 1445745 w 6215353"/>
                <a:gd name="connsiteY79" fmla="*/ 3782792 h 5578549"/>
                <a:gd name="connsiteX80" fmla="*/ 1364675 w 6215353"/>
                <a:gd name="connsiteY80" fmla="*/ 4066501 h 5578549"/>
                <a:gd name="connsiteX81" fmla="*/ 1116480 w 6215353"/>
                <a:gd name="connsiteY81" fmla="*/ 4027104 h 5578549"/>
                <a:gd name="connsiteX82" fmla="*/ 853834 w 6215353"/>
                <a:gd name="connsiteY82" fmla="*/ 4457976 h 5578549"/>
                <a:gd name="connsiteX83" fmla="*/ 803425 w 6215353"/>
                <a:gd name="connsiteY83" fmla="*/ 4308611 h 5578549"/>
                <a:gd name="connsiteX84" fmla="*/ 697306 w 6215353"/>
                <a:gd name="connsiteY84" fmla="*/ 4404188 h 5578549"/>
                <a:gd name="connsiteX0" fmla="*/ 589213 w 6107260"/>
                <a:gd name="connsiteY0" fmla="*/ 4404188 h 5578549"/>
                <a:gd name="connsiteX1" fmla="*/ 612286 w 6107260"/>
                <a:gd name="connsiteY1" fmla="*/ 4377294 h 5578549"/>
                <a:gd name="connsiteX2" fmla="*/ 477170 w 6107260"/>
                <a:gd name="connsiteY2" fmla="*/ 4174455 h 5578549"/>
                <a:gd name="connsiteX3" fmla="*/ 553977 w 6107260"/>
                <a:gd name="connsiteY3" fmla="*/ 3917892 h 5578549"/>
                <a:gd name="connsiteX4" fmla="*/ 553977 w 6107260"/>
                <a:gd name="connsiteY4" fmla="*/ 3674712 h 5578549"/>
                <a:gd name="connsiteX5" fmla="*/ 472907 w 6107260"/>
                <a:gd name="connsiteY5" fmla="*/ 3296433 h 5578549"/>
                <a:gd name="connsiteX6" fmla="*/ 324279 w 6107260"/>
                <a:gd name="connsiteY6" fmla="*/ 3120803 h 5578549"/>
                <a:gd name="connsiteX7" fmla="*/ 148628 w 6107260"/>
                <a:gd name="connsiteY7" fmla="*/ 2729014 h 5578549"/>
                <a:gd name="connsiteX8" fmla="*/ 787818 w 6107260"/>
                <a:gd name="connsiteY8" fmla="*/ 1756611 h 5578549"/>
                <a:gd name="connsiteX9" fmla="*/ 699474 w 6107260"/>
                <a:gd name="connsiteY9" fmla="*/ 1255986 h 5578549"/>
                <a:gd name="connsiteX10" fmla="*/ 0 w 6107260"/>
                <a:gd name="connsiteY10" fmla="*/ 472849 h 5578549"/>
                <a:gd name="connsiteX11" fmla="*/ 189163 w 6107260"/>
                <a:gd name="connsiteY11" fmla="*/ 297219 h 5578549"/>
                <a:gd name="connsiteX12" fmla="*/ 378326 w 6107260"/>
                <a:gd name="connsiteY12" fmla="*/ 337749 h 5578549"/>
                <a:gd name="connsiteX13" fmla="*/ 594512 w 6107260"/>
                <a:gd name="connsiteY13" fmla="*/ 553908 h 5578549"/>
                <a:gd name="connsiteX14" fmla="*/ 783675 w 6107260"/>
                <a:gd name="connsiteY14" fmla="*/ 675498 h 5578549"/>
                <a:gd name="connsiteX15" fmla="*/ 864745 w 6107260"/>
                <a:gd name="connsiteY15" fmla="*/ 580928 h 5578549"/>
                <a:gd name="connsiteX16" fmla="*/ 1053908 w 6107260"/>
                <a:gd name="connsiteY16" fmla="*/ 391789 h 5578549"/>
                <a:gd name="connsiteX17" fmla="*/ 1324140 w 6107260"/>
                <a:gd name="connsiteY17" fmla="*/ 229669 h 5578549"/>
                <a:gd name="connsiteX18" fmla="*/ 1499792 w 6107260"/>
                <a:gd name="connsiteY18" fmla="*/ 243179 h 5578549"/>
                <a:gd name="connsiteX19" fmla="*/ 1567350 w 6107260"/>
                <a:gd name="connsiteY19" fmla="*/ 337749 h 5578549"/>
                <a:gd name="connsiteX20" fmla="*/ 1824071 w 6107260"/>
                <a:gd name="connsiteY20" fmla="*/ 513379 h 5578549"/>
                <a:gd name="connsiteX21" fmla="*/ 2094304 w 6107260"/>
                <a:gd name="connsiteY21" fmla="*/ 418809 h 5578549"/>
                <a:gd name="connsiteX22" fmla="*/ 2283467 w 6107260"/>
                <a:gd name="connsiteY22" fmla="*/ 216159 h 5578549"/>
                <a:gd name="connsiteX23" fmla="*/ 2553699 w 6107260"/>
                <a:gd name="connsiteY23" fmla="*/ 216159 h 5578549"/>
                <a:gd name="connsiteX24" fmla="*/ 2783397 w 6107260"/>
                <a:gd name="connsiteY24" fmla="*/ 432319 h 5578549"/>
                <a:gd name="connsiteX25" fmla="*/ 3026607 w 6107260"/>
                <a:gd name="connsiteY25" fmla="*/ 499869 h 5578549"/>
                <a:gd name="connsiteX26" fmla="*/ 3242793 w 6107260"/>
                <a:gd name="connsiteY26" fmla="*/ 229669 h 5578549"/>
                <a:gd name="connsiteX27" fmla="*/ 3445467 w 6107260"/>
                <a:gd name="connsiteY27" fmla="*/ 81059 h 5578549"/>
                <a:gd name="connsiteX28" fmla="*/ 3634630 w 6107260"/>
                <a:gd name="connsiteY28" fmla="*/ 81059 h 5578549"/>
                <a:gd name="connsiteX29" fmla="*/ 3783258 w 6107260"/>
                <a:gd name="connsiteY29" fmla="*/ 216159 h 5578549"/>
                <a:gd name="connsiteX30" fmla="*/ 4012956 w 6107260"/>
                <a:gd name="connsiteY30" fmla="*/ 364769 h 5578549"/>
                <a:gd name="connsiteX31" fmla="*/ 4256166 w 6107260"/>
                <a:gd name="connsiteY31" fmla="*/ 378279 h 5578549"/>
                <a:gd name="connsiteX32" fmla="*/ 4431817 w 6107260"/>
                <a:gd name="connsiteY32" fmla="*/ 135099 h 5578549"/>
                <a:gd name="connsiteX33" fmla="*/ 4702050 w 6107260"/>
                <a:gd name="connsiteY33" fmla="*/ 81059 h 5578549"/>
                <a:gd name="connsiteX34" fmla="*/ 4945259 w 6107260"/>
                <a:gd name="connsiteY34" fmla="*/ 0 h 5578549"/>
                <a:gd name="connsiteX35" fmla="*/ 5310073 w 6107260"/>
                <a:gd name="connsiteY35" fmla="*/ 27020 h 5578549"/>
                <a:gd name="connsiteX36" fmla="*/ 5310073 w 6107260"/>
                <a:gd name="connsiteY36" fmla="*/ 283709 h 5578549"/>
                <a:gd name="connsiteX37" fmla="*/ 5499236 w 6107260"/>
                <a:gd name="connsiteY37" fmla="*/ 378279 h 5578549"/>
                <a:gd name="connsiteX38" fmla="*/ 5755957 w 6107260"/>
                <a:gd name="connsiteY38" fmla="*/ 378279 h 5578549"/>
                <a:gd name="connsiteX39" fmla="*/ 5810004 w 6107260"/>
                <a:gd name="connsiteY39" fmla="*/ 621458 h 5578549"/>
                <a:gd name="connsiteX40" fmla="*/ 5918097 w 6107260"/>
                <a:gd name="connsiteY40" fmla="*/ 1067287 h 5578549"/>
                <a:gd name="connsiteX41" fmla="*/ 5769469 w 6107260"/>
                <a:gd name="connsiteY41" fmla="*/ 1378017 h 5578549"/>
                <a:gd name="connsiteX42" fmla="*/ 5688399 w 6107260"/>
                <a:gd name="connsiteY42" fmla="*/ 1661726 h 5578549"/>
                <a:gd name="connsiteX43" fmla="*/ 5931608 w 6107260"/>
                <a:gd name="connsiteY43" fmla="*/ 1918416 h 5578549"/>
                <a:gd name="connsiteX44" fmla="*/ 6107260 w 6107260"/>
                <a:gd name="connsiteY44" fmla="*/ 2175105 h 5578549"/>
                <a:gd name="connsiteX45" fmla="*/ 5985655 w 6107260"/>
                <a:gd name="connsiteY45" fmla="*/ 2526365 h 5578549"/>
                <a:gd name="connsiteX46" fmla="*/ 5796492 w 6107260"/>
                <a:gd name="connsiteY46" fmla="*/ 2674974 h 5578549"/>
                <a:gd name="connsiteX47" fmla="*/ 5823515 w 6107260"/>
                <a:gd name="connsiteY47" fmla="*/ 3053253 h 5578549"/>
                <a:gd name="connsiteX48" fmla="*/ 5755957 w 6107260"/>
                <a:gd name="connsiteY48" fmla="*/ 3526103 h 5578549"/>
                <a:gd name="connsiteX49" fmla="*/ 5404655 w 6107260"/>
                <a:gd name="connsiteY49" fmla="*/ 3526103 h 5578549"/>
                <a:gd name="connsiteX50" fmla="*/ 6036258 w 6107260"/>
                <a:gd name="connsiteY50" fmla="*/ 4010636 h 5578549"/>
                <a:gd name="connsiteX51" fmla="*/ 6009233 w 6107260"/>
                <a:gd name="connsiteY51" fmla="*/ 4240936 h 5578549"/>
                <a:gd name="connsiteX52" fmla="*/ 5732040 w 6107260"/>
                <a:gd name="connsiteY52" fmla="*/ 4391370 h 5578549"/>
                <a:gd name="connsiteX53" fmla="*/ 4823654 w 6107260"/>
                <a:gd name="connsiteY53" fmla="*/ 4539350 h 5578549"/>
                <a:gd name="connsiteX54" fmla="*/ 4023048 w 6107260"/>
                <a:gd name="connsiteY54" fmla="*/ 4459863 h 5578549"/>
                <a:gd name="connsiteX55" fmla="*/ 3915268 w 6107260"/>
                <a:gd name="connsiteY55" fmla="*/ 4972299 h 5578549"/>
                <a:gd name="connsiteX56" fmla="*/ 3869002 w 6107260"/>
                <a:gd name="connsiteY56" fmla="*/ 5133978 h 5578549"/>
                <a:gd name="connsiteX57" fmla="*/ 3610930 w 6107260"/>
                <a:gd name="connsiteY57" fmla="*/ 5120279 h 5578549"/>
                <a:gd name="connsiteX58" fmla="*/ 3528199 w 6107260"/>
                <a:gd name="connsiteY58" fmla="*/ 4769209 h 5578549"/>
                <a:gd name="connsiteX59" fmla="*/ 3041684 w 6107260"/>
                <a:gd name="connsiteY59" fmla="*/ 5169664 h 5578549"/>
                <a:gd name="connsiteX60" fmla="*/ 3109965 w 6107260"/>
                <a:gd name="connsiteY60" fmla="*/ 4293340 h 5578549"/>
                <a:gd name="connsiteX61" fmla="*/ 2979112 w 6107260"/>
                <a:gd name="connsiteY61" fmla="*/ 3863915 h 5578549"/>
                <a:gd name="connsiteX62" fmla="*/ 2777063 w 6107260"/>
                <a:gd name="connsiteY62" fmla="*/ 3785182 h 5578549"/>
                <a:gd name="connsiteX63" fmla="*/ 2765214 w 6107260"/>
                <a:gd name="connsiteY63" fmla="*/ 4311191 h 5578549"/>
                <a:gd name="connsiteX64" fmla="*/ 2816971 w 6107260"/>
                <a:gd name="connsiteY64" fmla="*/ 4742693 h 5578549"/>
                <a:gd name="connsiteX65" fmla="*/ 2616585 w 6107260"/>
                <a:gd name="connsiteY65" fmla="*/ 4891050 h 5578549"/>
                <a:gd name="connsiteX66" fmla="*/ 2227349 w 6107260"/>
                <a:gd name="connsiteY66" fmla="*/ 5011382 h 5578549"/>
                <a:gd name="connsiteX67" fmla="*/ 2265282 w 6107260"/>
                <a:gd name="connsiteY67" fmla="*/ 4835563 h 5578549"/>
                <a:gd name="connsiteX68" fmla="*/ 2199699 w 6107260"/>
                <a:gd name="connsiteY68" fmla="*/ 4282158 h 5578549"/>
                <a:gd name="connsiteX69" fmla="*/ 2243245 w 6107260"/>
                <a:gd name="connsiteY69" fmla="*/ 3957478 h 5578549"/>
                <a:gd name="connsiteX70" fmla="*/ 2185249 w 6107260"/>
                <a:gd name="connsiteY70" fmla="*/ 3851411 h 5578549"/>
                <a:gd name="connsiteX71" fmla="*/ 2012199 w 6107260"/>
                <a:gd name="connsiteY71" fmla="*/ 4014034 h 5578549"/>
                <a:gd name="connsiteX72" fmla="*/ 2019785 w 6107260"/>
                <a:gd name="connsiteY72" fmla="*/ 4567755 h 5578549"/>
                <a:gd name="connsiteX73" fmla="*/ 2037246 w 6107260"/>
                <a:gd name="connsiteY73" fmla="*/ 5080001 h 5578549"/>
                <a:gd name="connsiteX74" fmla="*/ 1980912 w 6107260"/>
                <a:gd name="connsiteY74" fmla="*/ 5578549 h 5578549"/>
                <a:gd name="connsiteX75" fmla="*/ 1851094 w 6107260"/>
                <a:gd name="connsiteY75" fmla="*/ 5174319 h 5578549"/>
                <a:gd name="connsiteX76" fmla="*/ 1231124 w 6107260"/>
                <a:gd name="connsiteY76" fmla="*/ 5174131 h 5578549"/>
                <a:gd name="connsiteX77" fmla="*/ 1398250 w 6107260"/>
                <a:gd name="connsiteY77" fmla="*/ 4634675 h 5578549"/>
                <a:gd name="connsiteX78" fmla="*/ 1384425 w 6107260"/>
                <a:gd name="connsiteY78" fmla="*/ 4161637 h 5578549"/>
                <a:gd name="connsiteX79" fmla="*/ 1337652 w 6107260"/>
                <a:gd name="connsiteY79" fmla="*/ 3782792 h 5578549"/>
                <a:gd name="connsiteX80" fmla="*/ 1256582 w 6107260"/>
                <a:gd name="connsiteY80" fmla="*/ 4066501 h 5578549"/>
                <a:gd name="connsiteX81" fmla="*/ 1008387 w 6107260"/>
                <a:gd name="connsiteY81" fmla="*/ 4027104 h 5578549"/>
                <a:gd name="connsiteX82" fmla="*/ 745741 w 6107260"/>
                <a:gd name="connsiteY82" fmla="*/ 4457976 h 5578549"/>
                <a:gd name="connsiteX83" fmla="*/ 695332 w 6107260"/>
                <a:gd name="connsiteY83" fmla="*/ 4308611 h 5578549"/>
                <a:gd name="connsiteX84" fmla="*/ 589213 w 6107260"/>
                <a:gd name="connsiteY84" fmla="*/ 4404188 h 5578549"/>
                <a:gd name="connsiteX0" fmla="*/ 589213 w 6107260"/>
                <a:gd name="connsiteY0" fmla="*/ 4404188 h 5578549"/>
                <a:gd name="connsiteX1" fmla="*/ 612286 w 6107260"/>
                <a:gd name="connsiteY1" fmla="*/ 4377294 h 5578549"/>
                <a:gd name="connsiteX2" fmla="*/ 477170 w 6107260"/>
                <a:gd name="connsiteY2" fmla="*/ 4174455 h 5578549"/>
                <a:gd name="connsiteX3" fmla="*/ 553977 w 6107260"/>
                <a:gd name="connsiteY3" fmla="*/ 3917892 h 5578549"/>
                <a:gd name="connsiteX4" fmla="*/ 553977 w 6107260"/>
                <a:gd name="connsiteY4" fmla="*/ 3674712 h 5578549"/>
                <a:gd name="connsiteX5" fmla="*/ 842080 w 6107260"/>
                <a:gd name="connsiteY5" fmla="*/ 3256092 h 5578549"/>
                <a:gd name="connsiteX6" fmla="*/ 324279 w 6107260"/>
                <a:gd name="connsiteY6" fmla="*/ 3120803 h 5578549"/>
                <a:gd name="connsiteX7" fmla="*/ 148628 w 6107260"/>
                <a:gd name="connsiteY7" fmla="*/ 2729014 h 5578549"/>
                <a:gd name="connsiteX8" fmla="*/ 787818 w 6107260"/>
                <a:gd name="connsiteY8" fmla="*/ 1756611 h 5578549"/>
                <a:gd name="connsiteX9" fmla="*/ 699474 w 6107260"/>
                <a:gd name="connsiteY9" fmla="*/ 1255986 h 5578549"/>
                <a:gd name="connsiteX10" fmla="*/ 0 w 6107260"/>
                <a:gd name="connsiteY10" fmla="*/ 472849 h 5578549"/>
                <a:gd name="connsiteX11" fmla="*/ 189163 w 6107260"/>
                <a:gd name="connsiteY11" fmla="*/ 297219 h 5578549"/>
                <a:gd name="connsiteX12" fmla="*/ 378326 w 6107260"/>
                <a:gd name="connsiteY12" fmla="*/ 337749 h 5578549"/>
                <a:gd name="connsiteX13" fmla="*/ 594512 w 6107260"/>
                <a:gd name="connsiteY13" fmla="*/ 553908 h 5578549"/>
                <a:gd name="connsiteX14" fmla="*/ 783675 w 6107260"/>
                <a:gd name="connsiteY14" fmla="*/ 675498 h 5578549"/>
                <a:gd name="connsiteX15" fmla="*/ 864745 w 6107260"/>
                <a:gd name="connsiteY15" fmla="*/ 580928 h 5578549"/>
                <a:gd name="connsiteX16" fmla="*/ 1053908 w 6107260"/>
                <a:gd name="connsiteY16" fmla="*/ 391789 h 5578549"/>
                <a:gd name="connsiteX17" fmla="*/ 1324140 w 6107260"/>
                <a:gd name="connsiteY17" fmla="*/ 229669 h 5578549"/>
                <a:gd name="connsiteX18" fmla="*/ 1499792 w 6107260"/>
                <a:gd name="connsiteY18" fmla="*/ 243179 h 5578549"/>
                <a:gd name="connsiteX19" fmla="*/ 1567350 w 6107260"/>
                <a:gd name="connsiteY19" fmla="*/ 337749 h 5578549"/>
                <a:gd name="connsiteX20" fmla="*/ 1824071 w 6107260"/>
                <a:gd name="connsiteY20" fmla="*/ 513379 h 5578549"/>
                <a:gd name="connsiteX21" fmla="*/ 2094304 w 6107260"/>
                <a:gd name="connsiteY21" fmla="*/ 418809 h 5578549"/>
                <a:gd name="connsiteX22" fmla="*/ 2283467 w 6107260"/>
                <a:gd name="connsiteY22" fmla="*/ 216159 h 5578549"/>
                <a:gd name="connsiteX23" fmla="*/ 2553699 w 6107260"/>
                <a:gd name="connsiteY23" fmla="*/ 216159 h 5578549"/>
                <a:gd name="connsiteX24" fmla="*/ 2783397 w 6107260"/>
                <a:gd name="connsiteY24" fmla="*/ 432319 h 5578549"/>
                <a:gd name="connsiteX25" fmla="*/ 3026607 w 6107260"/>
                <a:gd name="connsiteY25" fmla="*/ 499869 h 5578549"/>
                <a:gd name="connsiteX26" fmla="*/ 3242793 w 6107260"/>
                <a:gd name="connsiteY26" fmla="*/ 229669 h 5578549"/>
                <a:gd name="connsiteX27" fmla="*/ 3445467 w 6107260"/>
                <a:gd name="connsiteY27" fmla="*/ 81059 h 5578549"/>
                <a:gd name="connsiteX28" fmla="*/ 3634630 w 6107260"/>
                <a:gd name="connsiteY28" fmla="*/ 81059 h 5578549"/>
                <a:gd name="connsiteX29" fmla="*/ 3783258 w 6107260"/>
                <a:gd name="connsiteY29" fmla="*/ 216159 h 5578549"/>
                <a:gd name="connsiteX30" fmla="*/ 4012956 w 6107260"/>
                <a:gd name="connsiteY30" fmla="*/ 364769 h 5578549"/>
                <a:gd name="connsiteX31" fmla="*/ 4256166 w 6107260"/>
                <a:gd name="connsiteY31" fmla="*/ 378279 h 5578549"/>
                <a:gd name="connsiteX32" fmla="*/ 4431817 w 6107260"/>
                <a:gd name="connsiteY32" fmla="*/ 135099 h 5578549"/>
                <a:gd name="connsiteX33" fmla="*/ 4702050 w 6107260"/>
                <a:gd name="connsiteY33" fmla="*/ 81059 h 5578549"/>
                <a:gd name="connsiteX34" fmla="*/ 4945259 w 6107260"/>
                <a:gd name="connsiteY34" fmla="*/ 0 h 5578549"/>
                <a:gd name="connsiteX35" fmla="*/ 5310073 w 6107260"/>
                <a:gd name="connsiteY35" fmla="*/ 27020 h 5578549"/>
                <a:gd name="connsiteX36" fmla="*/ 5310073 w 6107260"/>
                <a:gd name="connsiteY36" fmla="*/ 283709 h 5578549"/>
                <a:gd name="connsiteX37" fmla="*/ 5499236 w 6107260"/>
                <a:gd name="connsiteY37" fmla="*/ 378279 h 5578549"/>
                <a:gd name="connsiteX38" fmla="*/ 5755957 w 6107260"/>
                <a:gd name="connsiteY38" fmla="*/ 378279 h 5578549"/>
                <a:gd name="connsiteX39" fmla="*/ 5810004 w 6107260"/>
                <a:gd name="connsiteY39" fmla="*/ 621458 h 5578549"/>
                <a:gd name="connsiteX40" fmla="*/ 5918097 w 6107260"/>
                <a:gd name="connsiteY40" fmla="*/ 1067287 h 5578549"/>
                <a:gd name="connsiteX41" fmla="*/ 5769469 w 6107260"/>
                <a:gd name="connsiteY41" fmla="*/ 1378017 h 5578549"/>
                <a:gd name="connsiteX42" fmla="*/ 5688399 w 6107260"/>
                <a:gd name="connsiteY42" fmla="*/ 1661726 h 5578549"/>
                <a:gd name="connsiteX43" fmla="*/ 5931608 w 6107260"/>
                <a:gd name="connsiteY43" fmla="*/ 1918416 h 5578549"/>
                <a:gd name="connsiteX44" fmla="*/ 6107260 w 6107260"/>
                <a:gd name="connsiteY44" fmla="*/ 2175105 h 5578549"/>
                <a:gd name="connsiteX45" fmla="*/ 5985655 w 6107260"/>
                <a:gd name="connsiteY45" fmla="*/ 2526365 h 5578549"/>
                <a:gd name="connsiteX46" fmla="*/ 5796492 w 6107260"/>
                <a:gd name="connsiteY46" fmla="*/ 2674974 h 5578549"/>
                <a:gd name="connsiteX47" fmla="*/ 5823515 w 6107260"/>
                <a:gd name="connsiteY47" fmla="*/ 3053253 h 5578549"/>
                <a:gd name="connsiteX48" fmla="*/ 5755957 w 6107260"/>
                <a:gd name="connsiteY48" fmla="*/ 3526103 h 5578549"/>
                <a:gd name="connsiteX49" fmla="*/ 5404655 w 6107260"/>
                <a:gd name="connsiteY49" fmla="*/ 3526103 h 5578549"/>
                <a:gd name="connsiteX50" fmla="*/ 6036258 w 6107260"/>
                <a:gd name="connsiteY50" fmla="*/ 4010636 h 5578549"/>
                <a:gd name="connsiteX51" fmla="*/ 6009233 w 6107260"/>
                <a:gd name="connsiteY51" fmla="*/ 4240936 h 5578549"/>
                <a:gd name="connsiteX52" fmla="*/ 5732040 w 6107260"/>
                <a:gd name="connsiteY52" fmla="*/ 4391370 h 5578549"/>
                <a:gd name="connsiteX53" fmla="*/ 4823654 w 6107260"/>
                <a:gd name="connsiteY53" fmla="*/ 4539350 h 5578549"/>
                <a:gd name="connsiteX54" fmla="*/ 4023048 w 6107260"/>
                <a:gd name="connsiteY54" fmla="*/ 4459863 h 5578549"/>
                <a:gd name="connsiteX55" fmla="*/ 3915268 w 6107260"/>
                <a:gd name="connsiteY55" fmla="*/ 4972299 h 5578549"/>
                <a:gd name="connsiteX56" fmla="*/ 3869002 w 6107260"/>
                <a:gd name="connsiteY56" fmla="*/ 5133978 h 5578549"/>
                <a:gd name="connsiteX57" fmla="*/ 3610930 w 6107260"/>
                <a:gd name="connsiteY57" fmla="*/ 5120279 h 5578549"/>
                <a:gd name="connsiteX58" fmla="*/ 3528199 w 6107260"/>
                <a:gd name="connsiteY58" fmla="*/ 4769209 h 5578549"/>
                <a:gd name="connsiteX59" fmla="*/ 3041684 w 6107260"/>
                <a:gd name="connsiteY59" fmla="*/ 5169664 h 5578549"/>
                <a:gd name="connsiteX60" fmla="*/ 3109965 w 6107260"/>
                <a:gd name="connsiteY60" fmla="*/ 4293340 h 5578549"/>
                <a:gd name="connsiteX61" fmla="*/ 2979112 w 6107260"/>
                <a:gd name="connsiteY61" fmla="*/ 3863915 h 5578549"/>
                <a:gd name="connsiteX62" fmla="*/ 2777063 w 6107260"/>
                <a:gd name="connsiteY62" fmla="*/ 3785182 h 5578549"/>
                <a:gd name="connsiteX63" fmla="*/ 2765214 w 6107260"/>
                <a:gd name="connsiteY63" fmla="*/ 4311191 h 5578549"/>
                <a:gd name="connsiteX64" fmla="*/ 2816971 w 6107260"/>
                <a:gd name="connsiteY64" fmla="*/ 4742693 h 5578549"/>
                <a:gd name="connsiteX65" fmla="*/ 2616585 w 6107260"/>
                <a:gd name="connsiteY65" fmla="*/ 4891050 h 5578549"/>
                <a:gd name="connsiteX66" fmla="*/ 2227349 w 6107260"/>
                <a:gd name="connsiteY66" fmla="*/ 5011382 h 5578549"/>
                <a:gd name="connsiteX67" fmla="*/ 2265282 w 6107260"/>
                <a:gd name="connsiteY67" fmla="*/ 4835563 h 5578549"/>
                <a:gd name="connsiteX68" fmla="*/ 2199699 w 6107260"/>
                <a:gd name="connsiteY68" fmla="*/ 4282158 h 5578549"/>
                <a:gd name="connsiteX69" fmla="*/ 2243245 w 6107260"/>
                <a:gd name="connsiteY69" fmla="*/ 3957478 h 5578549"/>
                <a:gd name="connsiteX70" fmla="*/ 2185249 w 6107260"/>
                <a:gd name="connsiteY70" fmla="*/ 3851411 h 5578549"/>
                <a:gd name="connsiteX71" fmla="*/ 2012199 w 6107260"/>
                <a:gd name="connsiteY71" fmla="*/ 4014034 h 5578549"/>
                <a:gd name="connsiteX72" fmla="*/ 2019785 w 6107260"/>
                <a:gd name="connsiteY72" fmla="*/ 4567755 h 5578549"/>
                <a:gd name="connsiteX73" fmla="*/ 2037246 w 6107260"/>
                <a:gd name="connsiteY73" fmla="*/ 5080001 h 5578549"/>
                <a:gd name="connsiteX74" fmla="*/ 1980912 w 6107260"/>
                <a:gd name="connsiteY74" fmla="*/ 5578549 h 5578549"/>
                <a:gd name="connsiteX75" fmla="*/ 1851094 w 6107260"/>
                <a:gd name="connsiteY75" fmla="*/ 5174319 h 5578549"/>
                <a:gd name="connsiteX76" fmla="*/ 1231124 w 6107260"/>
                <a:gd name="connsiteY76" fmla="*/ 5174131 h 5578549"/>
                <a:gd name="connsiteX77" fmla="*/ 1398250 w 6107260"/>
                <a:gd name="connsiteY77" fmla="*/ 4634675 h 5578549"/>
                <a:gd name="connsiteX78" fmla="*/ 1384425 w 6107260"/>
                <a:gd name="connsiteY78" fmla="*/ 4161637 h 5578549"/>
                <a:gd name="connsiteX79" fmla="*/ 1337652 w 6107260"/>
                <a:gd name="connsiteY79" fmla="*/ 3782792 h 5578549"/>
                <a:gd name="connsiteX80" fmla="*/ 1256582 w 6107260"/>
                <a:gd name="connsiteY80" fmla="*/ 4066501 h 5578549"/>
                <a:gd name="connsiteX81" fmla="*/ 1008387 w 6107260"/>
                <a:gd name="connsiteY81" fmla="*/ 4027104 h 5578549"/>
                <a:gd name="connsiteX82" fmla="*/ 745741 w 6107260"/>
                <a:gd name="connsiteY82" fmla="*/ 4457976 h 5578549"/>
                <a:gd name="connsiteX83" fmla="*/ 695332 w 6107260"/>
                <a:gd name="connsiteY83" fmla="*/ 4308611 h 5578549"/>
                <a:gd name="connsiteX84" fmla="*/ 589213 w 6107260"/>
                <a:gd name="connsiteY84" fmla="*/ 4404188 h 5578549"/>
                <a:gd name="connsiteX0" fmla="*/ 589213 w 6107260"/>
                <a:gd name="connsiteY0" fmla="*/ 4404188 h 5578549"/>
                <a:gd name="connsiteX1" fmla="*/ 612286 w 6107260"/>
                <a:gd name="connsiteY1" fmla="*/ 4377294 h 5578549"/>
                <a:gd name="connsiteX2" fmla="*/ 477170 w 6107260"/>
                <a:gd name="connsiteY2" fmla="*/ 4174455 h 5578549"/>
                <a:gd name="connsiteX3" fmla="*/ 553977 w 6107260"/>
                <a:gd name="connsiteY3" fmla="*/ 3917892 h 5578549"/>
                <a:gd name="connsiteX4" fmla="*/ 553977 w 6107260"/>
                <a:gd name="connsiteY4" fmla="*/ 3674712 h 5578549"/>
                <a:gd name="connsiteX5" fmla="*/ 842080 w 6107260"/>
                <a:gd name="connsiteY5" fmla="*/ 3256092 h 5578549"/>
                <a:gd name="connsiteX6" fmla="*/ 958795 w 6107260"/>
                <a:gd name="connsiteY6" fmla="*/ 2771180 h 5578549"/>
                <a:gd name="connsiteX7" fmla="*/ 148628 w 6107260"/>
                <a:gd name="connsiteY7" fmla="*/ 2729014 h 5578549"/>
                <a:gd name="connsiteX8" fmla="*/ 787818 w 6107260"/>
                <a:gd name="connsiteY8" fmla="*/ 1756611 h 5578549"/>
                <a:gd name="connsiteX9" fmla="*/ 699474 w 6107260"/>
                <a:gd name="connsiteY9" fmla="*/ 1255986 h 5578549"/>
                <a:gd name="connsiteX10" fmla="*/ 0 w 6107260"/>
                <a:gd name="connsiteY10" fmla="*/ 472849 h 5578549"/>
                <a:gd name="connsiteX11" fmla="*/ 189163 w 6107260"/>
                <a:gd name="connsiteY11" fmla="*/ 297219 h 5578549"/>
                <a:gd name="connsiteX12" fmla="*/ 378326 w 6107260"/>
                <a:gd name="connsiteY12" fmla="*/ 337749 h 5578549"/>
                <a:gd name="connsiteX13" fmla="*/ 594512 w 6107260"/>
                <a:gd name="connsiteY13" fmla="*/ 553908 h 5578549"/>
                <a:gd name="connsiteX14" fmla="*/ 783675 w 6107260"/>
                <a:gd name="connsiteY14" fmla="*/ 675498 h 5578549"/>
                <a:gd name="connsiteX15" fmla="*/ 864745 w 6107260"/>
                <a:gd name="connsiteY15" fmla="*/ 580928 h 5578549"/>
                <a:gd name="connsiteX16" fmla="*/ 1053908 w 6107260"/>
                <a:gd name="connsiteY16" fmla="*/ 391789 h 5578549"/>
                <a:gd name="connsiteX17" fmla="*/ 1324140 w 6107260"/>
                <a:gd name="connsiteY17" fmla="*/ 229669 h 5578549"/>
                <a:gd name="connsiteX18" fmla="*/ 1499792 w 6107260"/>
                <a:gd name="connsiteY18" fmla="*/ 243179 h 5578549"/>
                <a:gd name="connsiteX19" fmla="*/ 1567350 w 6107260"/>
                <a:gd name="connsiteY19" fmla="*/ 337749 h 5578549"/>
                <a:gd name="connsiteX20" fmla="*/ 1824071 w 6107260"/>
                <a:gd name="connsiteY20" fmla="*/ 513379 h 5578549"/>
                <a:gd name="connsiteX21" fmla="*/ 2094304 w 6107260"/>
                <a:gd name="connsiteY21" fmla="*/ 418809 h 5578549"/>
                <a:gd name="connsiteX22" fmla="*/ 2283467 w 6107260"/>
                <a:gd name="connsiteY22" fmla="*/ 216159 h 5578549"/>
                <a:gd name="connsiteX23" fmla="*/ 2553699 w 6107260"/>
                <a:gd name="connsiteY23" fmla="*/ 216159 h 5578549"/>
                <a:gd name="connsiteX24" fmla="*/ 2783397 w 6107260"/>
                <a:gd name="connsiteY24" fmla="*/ 432319 h 5578549"/>
                <a:gd name="connsiteX25" fmla="*/ 3026607 w 6107260"/>
                <a:gd name="connsiteY25" fmla="*/ 499869 h 5578549"/>
                <a:gd name="connsiteX26" fmla="*/ 3242793 w 6107260"/>
                <a:gd name="connsiteY26" fmla="*/ 229669 h 5578549"/>
                <a:gd name="connsiteX27" fmla="*/ 3445467 w 6107260"/>
                <a:gd name="connsiteY27" fmla="*/ 81059 h 5578549"/>
                <a:gd name="connsiteX28" fmla="*/ 3634630 w 6107260"/>
                <a:gd name="connsiteY28" fmla="*/ 81059 h 5578549"/>
                <a:gd name="connsiteX29" fmla="*/ 3783258 w 6107260"/>
                <a:gd name="connsiteY29" fmla="*/ 216159 h 5578549"/>
                <a:gd name="connsiteX30" fmla="*/ 4012956 w 6107260"/>
                <a:gd name="connsiteY30" fmla="*/ 364769 h 5578549"/>
                <a:gd name="connsiteX31" fmla="*/ 4256166 w 6107260"/>
                <a:gd name="connsiteY31" fmla="*/ 378279 h 5578549"/>
                <a:gd name="connsiteX32" fmla="*/ 4431817 w 6107260"/>
                <a:gd name="connsiteY32" fmla="*/ 135099 h 5578549"/>
                <a:gd name="connsiteX33" fmla="*/ 4702050 w 6107260"/>
                <a:gd name="connsiteY33" fmla="*/ 81059 h 5578549"/>
                <a:gd name="connsiteX34" fmla="*/ 4945259 w 6107260"/>
                <a:gd name="connsiteY34" fmla="*/ 0 h 5578549"/>
                <a:gd name="connsiteX35" fmla="*/ 5310073 w 6107260"/>
                <a:gd name="connsiteY35" fmla="*/ 27020 h 5578549"/>
                <a:gd name="connsiteX36" fmla="*/ 5310073 w 6107260"/>
                <a:gd name="connsiteY36" fmla="*/ 283709 h 5578549"/>
                <a:gd name="connsiteX37" fmla="*/ 5499236 w 6107260"/>
                <a:gd name="connsiteY37" fmla="*/ 378279 h 5578549"/>
                <a:gd name="connsiteX38" fmla="*/ 5755957 w 6107260"/>
                <a:gd name="connsiteY38" fmla="*/ 378279 h 5578549"/>
                <a:gd name="connsiteX39" fmla="*/ 5810004 w 6107260"/>
                <a:gd name="connsiteY39" fmla="*/ 621458 h 5578549"/>
                <a:gd name="connsiteX40" fmla="*/ 5918097 w 6107260"/>
                <a:gd name="connsiteY40" fmla="*/ 1067287 h 5578549"/>
                <a:gd name="connsiteX41" fmla="*/ 5769469 w 6107260"/>
                <a:gd name="connsiteY41" fmla="*/ 1378017 h 5578549"/>
                <a:gd name="connsiteX42" fmla="*/ 5688399 w 6107260"/>
                <a:gd name="connsiteY42" fmla="*/ 1661726 h 5578549"/>
                <a:gd name="connsiteX43" fmla="*/ 5931608 w 6107260"/>
                <a:gd name="connsiteY43" fmla="*/ 1918416 h 5578549"/>
                <a:gd name="connsiteX44" fmla="*/ 6107260 w 6107260"/>
                <a:gd name="connsiteY44" fmla="*/ 2175105 h 5578549"/>
                <a:gd name="connsiteX45" fmla="*/ 5985655 w 6107260"/>
                <a:gd name="connsiteY45" fmla="*/ 2526365 h 5578549"/>
                <a:gd name="connsiteX46" fmla="*/ 5796492 w 6107260"/>
                <a:gd name="connsiteY46" fmla="*/ 2674974 h 5578549"/>
                <a:gd name="connsiteX47" fmla="*/ 5823515 w 6107260"/>
                <a:gd name="connsiteY47" fmla="*/ 3053253 h 5578549"/>
                <a:gd name="connsiteX48" fmla="*/ 5755957 w 6107260"/>
                <a:gd name="connsiteY48" fmla="*/ 3526103 h 5578549"/>
                <a:gd name="connsiteX49" fmla="*/ 5404655 w 6107260"/>
                <a:gd name="connsiteY49" fmla="*/ 3526103 h 5578549"/>
                <a:gd name="connsiteX50" fmla="*/ 6036258 w 6107260"/>
                <a:gd name="connsiteY50" fmla="*/ 4010636 h 5578549"/>
                <a:gd name="connsiteX51" fmla="*/ 6009233 w 6107260"/>
                <a:gd name="connsiteY51" fmla="*/ 4240936 h 5578549"/>
                <a:gd name="connsiteX52" fmla="*/ 5732040 w 6107260"/>
                <a:gd name="connsiteY52" fmla="*/ 4391370 h 5578549"/>
                <a:gd name="connsiteX53" fmla="*/ 4823654 w 6107260"/>
                <a:gd name="connsiteY53" fmla="*/ 4539350 h 5578549"/>
                <a:gd name="connsiteX54" fmla="*/ 4023048 w 6107260"/>
                <a:gd name="connsiteY54" fmla="*/ 4459863 h 5578549"/>
                <a:gd name="connsiteX55" fmla="*/ 3915268 w 6107260"/>
                <a:gd name="connsiteY55" fmla="*/ 4972299 h 5578549"/>
                <a:gd name="connsiteX56" fmla="*/ 3869002 w 6107260"/>
                <a:gd name="connsiteY56" fmla="*/ 5133978 h 5578549"/>
                <a:gd name="connsiteX57" fmla="*/ 3610930 w 6107260"/>
                <a:gd name="connsiteY57" fmla="*/ 5120279 h 5578549"/>
                <a:gd name="connsiteX58" fmla="*/ 3528199 w 6107260"/>
                <a:gd name="connsiteY58" fmla="*/ 4769209 h 5578549"/>
                <a:gd name="connsiteX59" fmla="*/ 3041684 w 6107260"/>
                <a:gd name="connsiteY59" fmla="*/ 5169664 h 5578549"/>
                <a:gd name="connsiteX60" fmla="*/ 3109965 w 6107260"/>
                <a:gd name="connsiteY60" fmla="*/ 4293340 h 5578549"/>
                <a:gd name="connsiteX61" fmla="*/ 2979112 w 6107260"/>
                <a:gd name="connsiteY61" fmla="*/ 3863915 h 5578549"/>
                <a:gd name="connsiteX62" fmla="*/ 2777063 w 6107260"/>
                <a:gd name="connsiteY62" fmla="*/ 3785182 h 5578549"/>
                <a:gd name="connsiteX63" fmla="*/ 2765214 w 6107260"/>
                <a:gd name="connsiteY63" fmla="*/ 4311191 h 5578549"/>
                <a:gd name="connsiteX64" fmla="*/ 2816971 w 6107260"/>
                <a:gd name="connsiteY64" fmla="*/ 4742693 h 5578549"/>
                <a:gd name="connsiteX65" fmla="*/ 2616585 w 6107260"/>
                <a:gd name="connsiteY65" fmla="*/ 4891050 h 5578549"/>
                <a:gd name="connsiteX66" fmla="*/ 2227349 w 6107260"/>
                <a:gd name="connsiteY66" fmla="*/ 5011382 h 5578549"/>
                <a:gd name="connsiteX67" fmla="*/ 2265282 w 6107260"/>
                <a:gd name="connsiteY67" fmla="*/ 4835563 h 5578549"/>
                <a:gd name="connsiteX68" fmla="*/ 2199699 w 6107260"/>
                <a:gd name="connsiteY68" fmla="*/ 4282158 h 5578549"/>
                <a:gd name="connsiteX69" fmla="*/ 2243245 w 6107260"/>
                <a:gd name="connsiteY69" fmla="*/ 3957478 h 5578549"/>
                <a:gd name="connsiteX70" fmla="*/ 2185249 w 6107260"/>
                <a:gd name="connsiteY70" fmla="*/ 3851411 h 5578549"/>
                <a:gd name="connsiteX71" fmla="*/ 2012199 w 6107260"/>
                <a:gd name="connsiteY71" fmla="*/ 4014034 h 5578549"/>
                <a:gd name="connsiteX72" fmla="*/ 2019785 w 6107260"/>
                <a:gd name="connsiteY72" fmla="*/ 4567755 h 5578549"/>
                <a:gd name="connsiteX73" fmla="*/ 2037246 w 6107260"/>
                <a:gd name="connsiteY73" fmla="*/ 5080001 h 5578549"/>
                <a:gd name="connsiteX74" fmla="*/ 1980912 w 6107260"/>
                <a:gd name="connsiteY74" fmla="*/ 5578549 h 5578549"/>
                <a:gd name="connsiteX75" fmla="*/ 1851094 w 6107260"/>
                <a:gd name="connsiteY75" fmla="*/ 5174319 h 5578549"/>
                <a:gd name="connsiteX76" fmla="*/ 1231124 w 6107260"/>
                <a:gd name="connsiteY76" fmla="*/ 5174131 h 5578549"/>
                <a:gd name="connsiteX77" fmla="*/ 1398250 w 6107260"/>
                <a:gd name="connsiteY77" fmla="*/ 4634675 h 5578549"/>
                <a:gd name="connsiteX78" fmla="*/ 1384425 w 6107260"/>
                <a:gd name="connsiteY78" fmla="*/ 4161637 h 5578549"/>
                <a:gd name="connsiteX79" fmla="*/ 1337652 w 6107260"/>
                <a:gd name="connsiteY79" fmla="*/ 3782792 h 5578549"/>
                <a:gd name="connsiteX80" fmla="*/ 1256582 w 6107260"/>
                <a:gd name="connsiteY80" fmla="*/ 4066501 h 5578549"/>
                <a:gd name="connsiteX81" fmla="*/ 1008387 w 6107260"/>
                <a:gd name="connsiteY81" fmla="*/ 4027104 h 5578549"/>
                <a:gd name="connsiteX82" fmla="*/ 745741 w 6107260"/>
                <a:gd name="connsiteY82" fmla="*/ 4457976 h 5578549"/>
                <a:gd name="connsiteX83" fmla="*/ 695332 w 6107260"/>
                <a:gd name="connsiteY83" fmla="*/ 4308611 h 5578549"/>
                <a:gd name="connsiteX84" fmla="*/ 589213 w 6107260"/>
                <a:gd name="connsiteY84" fmla="*/ 4404188 h 5578549"/>
                <a:gd name="connsiteX0" fmla="*/ 589213 w 6107260"/>
                <a:gd name="connsiteY0" fmla="*/ 4404188 h 5578549"/>
                <a:gd name="connsiteX1" fmla="*/ 612286 w 6107260"/>
                <a:gd name="connsiteY1" fmla="*/ 4377294 h 5578549"/>
                <a:gd name="connsiteX2" fmla="*/ 477170 w 6107260"/>
                <a:gd name="connsiteY2" fmla="*/ 4174455 h 5578549"/>
                <a:gd name="connsiteX3" fmla="*/ 553977 w 6107260"/>
                <a:gd name="connsiteY3" fmla="*/ 3917892 h 5578549"/>
                <a:gd name="connsiteX4" fmla="*/ 553977 w 6107260"/>
                <a:gd name="connsiteY4" fmla="*/ 3674712 h 5578549"/>
                <a:gd name="connsiteX5" fmla="*/ 842080 w 6107260"/>
                <a:gd name="connsiteY5" fmla="*/ 3256092 h 5578549"/>
                <a:gd name="connsiteX6" fmla="*/ 958795 w 6107260"/>
                <a:gd name="connsiteY6" fmla="*/ 2771180 h 5578549"/>
                <a:gd name="connsiteX7" fmla="*/ 1071562 w 6107260"/>
                <a:gd name="connsiteY7" fmla="*/ 2446626 h 5578549"/>
                <a:gd name="connsiteX8" fmla="*/ 787818 w 6107260"/>
                <a:gd name="connsiteY8" fmla="*/ 1756611 h 5578549"/>
                <a:gd name="connsiteX9" fmla="*/ 699474 w 6107260"/>
                <a:gd name="connsiteY9" fmla="*/ 1255986 h 5578549"/>
                <a:gd name="connsiteX10" fmla="*/ 0 w 6107260"/>
                <a:gd name="connsiteY10" fmla="*/ 472849 h 5578549"/>
                <a:gd name="connsiteX11" fmla="*/ 189163 w 6107260"/>
                <a:gd name="connsiteY11" fmla="*/ 297219 h 5578549"/>
                <a:gd name="connsiteX12" fmla="*/ 378326 w 6107260"/>
                <a:gd name="connsiteY12" fmla="*/ 337749 h 5578549"/>
                <a:gd name="connsiteX13" fmla="*/ 594512 w 6107260"/>
                <a:gd name="connsiteY13" fmla="*/ 553908 h 5578549"/>
                <a:gd name="connsiteX14" fmla="*/ 783675 w 6107260"/>
                <a:gd name="connsiteY14" fmla="*/ 675498 h 5578549"/>
                <a:gd name="connsiteX15" fmla="*/ 864745 w 6107260"/>
                <a:gd name="connsiteY15" fmla="*/ 580928 h 5578549"/>
                <a:gd name="connsiteX16" fmla="*/ 1053908 w 6107260"/>
                <a:gd name="connsiteY16" fmla="*/ 391789 h 5578549"/>
                <a:gd name="connsiteX17" fmla="*/ 1324140 w 6107260"/>
                <a:gd name="connsiteY17" fmla="*/ 229669 h 5578549"/>
                <a:gd name="connsiteX18" fmla="*/ 1499792 w 6107260"/>
                <a:gd name="connsiteY18" fmla="*/ 243179 h 5578549"/>
                <a:gd name="connsiteX19" fmla="*/ 1567350 w 6107260"/>
                <a:gd name="connsiteY19" fmla="*/ 337749 h 5578549"/>
                <a:gd name="connsiteX20" fmla="*/ 1824071 w 6107260"/>
                <a:gd name="connsiteY20" fmla="*/ 513379 h 5578549"/>
                <a:gd name="connsiteX21" fmla="*/ 2094304 w 6107260"/>
                <a:gd name="connsiteY21" fmla="*/ 418809 h 5578549"/>
                <a:gd name="connsiteX22" fmla="*/ 2283467 w 6107260"/>
                <a:gd name="connsiteY22" fmla="*/ 216159 h 5578549"/>
                <a:gd name="connsiteX23" fmla="*/ 2553699 w 6107260"/>
                <a:gd name="connsiteY23" fmla="*/ 216159 h 5578549"/>
                <a:gd name="connsiteX24" fmla="*/ 2783397 w 6107260"/>
                <a:gd name="connsiteY24" fmla="*/ 432319 h 5578549"/>
                <a:gd name="connsiteX25" fmla="*/ 3026607 w 6107260"/>
                <a:gd name="connsiteY25" fmla="*/ 499869 h 5578549"/>
                <a:gd name="connsiteX26" fmla="*/ 3242793 w 6107260"/>
                <a:gd name="connsiteY26" fmla="*/ 229669 h 5578549"/>
                <a:gd name="connsiteX27" fmla="*/ 3445467 w 6107260"/>
                <a:gd name="connsiteY27" fmla="*/ 81059 h 5578549"/>
                <a:gd name="connsiteX28" fmla="*/ 3634630 w 6107260"/>
                <a:gd name="connsiteY28" fmla="*/ 81059 h 5578549"/>
                <a:gd name="connsiteX29" fmla="*/ 3783258 w 6107260"/>
                <a:gd name="connsiteY29" fmla="*/ 216159 h 5578549"/>
                <a:gd name="connsiteX30" fmla="*/ 4012956 w 6107260"/>
                <a:gd name="connsiteY30" fmla="*/ 364769 h 5578549"/>
                <a:gd name="connsiteX31" fmla="*/ 4256166 w 6107260"/>
                <a:gd name="connsiteY31" fmla="*/ 378279 h 5578549"/>
                <a:gd name="connsiteX32" fmla="*/ 4431817 w 6107260"/>
                <a:gd name="connsiteY32" fmla="*/ 135099 h 5578549"/>
                <a:gd name="connsiteX33" fmla="*/ 4702050 w 6107260"/>
                <a:gd name="connsiteY33" fmla="*/ 81059 h 5578549"/>
                <a:gd name="connsiteX34" fmla="*/ 4945259 w 6107260"/>
                <a:gd name="connsiteY34" fmla="*/ 0 h 5578549"/>
                <a:gd name="connsiteX35" fmla="*/ 5310073 w 6107260"/>
                <a:gd name="connsiteY35" fmla="*/ 27020 h 5578549"/>
                <a:gd name="connsiteX36" fmla="*/ 5310073 w 6107260"/>
                <a:gd name="connsiteY36" fmla="*/ 283709 h 5578549"/>
                <a:gd name="connsiteX37" fmla="*/ 5499236 w 6107260"/>
                <a:gd name="connsiteY37" fmla="*/ 378279 h 5578549"/>
                <a:gd name="connsiteX38" fmla="*/ 5755957 w 6107260"/>
                <a:gd name="connsiteY38" fmla="*/ 378279 h 5578549"/>
                <a:gd name="connsiteX39" fmla="*/ 5810004 w 6107260"/>
                <a:gd name="connsiteY39" fmla="*/ 621458 h 5578549"/>
                <a:gd name="connsiteX40" fmla="*/ 5918097 w 6107260"/>
                <a:gd name="connsiteY40" fmla="*/ 1067287 h 5578549"/>
                <a:gd name="connsiteX41" fmla="*/ 5769469 w 6107260"/>
                <a:gd name="connsiteY41" fmla="*/ 1378017 h 5578549"/>
                <a:gd name="connsiteX42" fmla="*/ 5688399 w 6107260"/>
                <a:gd name="connsiteY42" fmla="*/ 1661726 h 5578549"/>
                <a:gd name="connsiteX43" fmla="*/ 5931608 w 6107260"/>
                <a:gd name="connsiteY43" fmla="*/ 1918416 h 5578549"/>
                <a:gd name="connsiteX44" fmla="*/ 6107260 w 6107260"/>
                <a:gd name="connsiteY44" fmla="*/ 2175105 h 5578549"/>
                <a:gd name="connsiteX45" fmla="*/ 5985655 w 6107260"/>
                <a:gd name="connsiteY45" fmla="*/ 2526365 h 5578549"/>
                <a:gd name="connsiteX46" fmla="*/ 5796492 w 6107260"/>
                <a:gd name="connsiteY46" fmla="*/ 2674974 h 5578549"/>
                <a:gd name="connsiteX47" fmla="*/ 5823515 w 6107260"/>
                <a:gd name="connsiteY47" fmla="*/ 3053253 h 5578549"/>
                <a:gd name="connsiteX48" fmla="*/ 5755957 w 6107260"/>
                <a:gd name="connsiteY48" fmla="*/ 3526103 h 5578549"/>
                <a:gd name="connsiteX49" fmla="*/ 5404655 w 6107260"/>
                <a:gd name="connsiteY49" fmla="*/ 3526103 h 5578549"/>
                <a:gd name="connsiteX50" fmla="*/ 6036258 w 6107260"/>
                <a:gd name="connsiteY50" fmla="*/ 4010636 h 5578549"/>
                <a:gd name="connsiteX51" fmla="*/ 6009233 w 6107260"/>
                <a:gd name="connsiteY51" fmla="*/ 4240936 h 5578549"/>
                <a:gd name="connsiteX52" fmla="*/ 5732040 w 6107260"/>
                <a:gd name="connsiteY52" fmla="*/ 4391370 h 5578549"/>
                <a:gd name="connsiteX53" fmla="*/ 4823654 w 6107260"/>
                <a:gd name="connsiteY53" fmla="*/ 4539350 h 5578549"/>
                <a:gd name="connsiteX54" fmla="*/ 4023048 w 6107260"/>
                <a:gd name="connsiteY54" fmla="*/ 4459863 h 5578549"/>
                <a:gd name="connsiteX55" fmla="*/ 3915268 w 6107260"/>
                <a:gd name="connsiteY55" fmla="*/ 4972299 h 5578549"/>
                <a:gd name="connsiteX56" fmla="*/ 3869002 w 6107260"/>
                <a:gd name="connsiteY56" fmla="*/ 5133978 h 5578549"/>
                <a:gd name="connsiteX57" fmla="*/ 3610930 w 6107260"/>
                <a:gd name="connsiteY57" fmla="*/ 5120279 h 5578549"/>
                <a:gd name="connsiteX58" fmla="*/ 3528199 w 6107260"/>
                <a:gd name="connsiteY58" fmla="*/ 4769209 h 5578549"/>
                <a:gd name="connsiteX59" fmla="*/ 3041684 w 6107260"/>
                <a:gd name="connsiteY59" fmla="*/ 5169664 h 5578549"/>
                <a:gd name="connsiteX60" fmla="*/ 3109965 w 6107260"/>
                <a:gd name="connsiteY60" fmla="*/ 4293340 h 5578549"/>
                <a:gd name="connsiteX61" fmla="*/ 2979112 w 6107260"/>
                <a:gd name="connsiteY61" fmla="*/ 3863915 h 5578549"/>
                <a:gd name="connsiteX62" fmla="*/ 2777063 w 6107260"/>
                <a:gd name="connsiteY62" fmla="*/ 3785182 h 5578549"/>
                <a:gd name="connsiteX63" fmla="*/ 2765214 w 6107260"/>
                <a:gd name="connsiteY63" fmla="*/ 4311191 h 5578549"/>
                <a:gd name="connsiteX64" fmla="*/ 2816971 w 6107260"/>
                <a:gd name="connsiteY64" fmla="*/ 4742693 h 5578549"/>
                <a:gd name="connsiteX65" fmla="*/ 2616585 w 6107260"/>
                <a:gd name="connsiteY65" fmla="*/ 4891050 h 5578549"/>
                <a:gd name="connsiteX66" fmla="*/ 2227349 w 6107260"/>
                <a:gd name="connsiteY66" fmla="*/ 5011382 h 5578549"/>
                <a:gd name="connsiteX67" fmla="*/ 2265282 w 6107260"/>
                <a:gd name="connsiteY67" fmla="*/ 4835563 h 5578549"/>
                <a:gd name="connsiteX68" fmla="*/ 2199699 w 6107260"/>
                <a:gd name="connsiteY68" fmla="*/ 4282158 h 5578549"/>
                <a:gd name="connsiteX69" fmla="*/ 2243245 w 6107260"/>
                <a:gd name="connsiteY69" fmla="*/ 3957478 h 5578549"/>
                <a:gd name="connsiteX70" fmla="*/ 2185249 w 6107260"/>
                <a:gd name="connsiteY70" fmla="*/ 3851411 h 5578549"/>
                <a:gd name="connsiteX71" fmla="*/ 2012199 w 6107260"/>
                <a:gd name="connsiteY71" fmla="*/ 4014034 h 5578549"/>
                <a:gd name="connsiteX72" fmla="*/ 2019785 w 6107260"/>
                <a:gd name="connsiteY72" fmla="*/ 4567755 h 5578549"/>
                <a:gd name="connsiteX73" fmla="*/ 2037246 w 6107260"/>
                <a:gd name="connsiteY73" fmla="*/ 5080001 h 5578549"/>
                <a:gd name="connsiteX74" fmla="*/ 1980912 w 6107260"/>
                <a:gd name="connsiteY74" fmla="*/ 5578549 h 5578549"/>
                <a:gd name="connsiteX75" fmla="*/ 1851094 w 6107260"/>
                <a:gd name="connsiteY75" fmla="*/ 5174319 h 5578549"/>
                <a:gd name="connsiteX76" fmla="*/ 1231124 w 6107260"/>
                <a:gd name="connsiteY76" fmla="*/ 5174131 h 5578549"/>
                <a:gd name="connsiteX77" fmla="*/ 1398250 w 6107260"/>
                <a:gd name="connsiteY77" fmla="*/ 4634675 h 5578549"/>
                <a:gd name="connsiteX78" fmla="*/ 1384425 w 6107260"/>
                <a:gd name="connsiteY78" fmla="*/ 4161637 h 5578549"/>
                <a:gd name="connsiteX79" fmla="*/ 1337652 w 6107260"/>
                <a:gd name="connsiteY79" fmla="*/ 3782792 h 5578549"/>
                <a:gd name="connsiteX80" fmla="*/ 1256582 w 6107260"/>
                <a:gd name="connsiteY80" fmla="*/ 4066501 h 5578549"/>
                <a:gd name="connsiteX81" fmla="*/ 1008387 w 6107260"/>
                <a:gd name="connsiteY81" fmla="*/ 4027104 h 5578549"/>
                <a:gd name="connsiteX82" fmla="*/ 745741 w 6107260"/>
                <a:gd name="connsiteY82" fmla="*/ 4457976 h 5578549"/>
                <a:gd name="connsiteX83" fmla="*/ 695332 w 6107260"/>
                <a:gd name="connsiteY83" fmla="*/ 4308611 h 5578549"/>
                <a:gd name="connsiteX84" fmla="*/ 589213 w 6107260"/>
                <a:gd name="connsiteY84" fmla="*/ 4404188 h 5578549"/>
                <a:gd name="connsiteX0" fmla="*/ 400050 w 5918097"/>
                <a:gd name="connsiteY0" fmla="*/ 4404188 h 5578549"/>
                <a:gd name="connsiteX1" fmla="*/ 423123 w 5918097"/>
                <a:gd name="connsiteY1" fmla="*/ 4377294 h 5578549"/>
                <a:gd name="connsiteX2" fmla="*/ 288007 w 5918097"/>
                <a:gd name="connsiteY2" fmla="*/ 4174455 h 5578549"/>
                <a:gd name="connsiteX3" fmla="*/ 364814 w 5918097"/>
                <a:gd name="connsiteY3" fmla="*/ 3917892 h 5578549"/>
                <a:gd name="connsiteX4" fmla="*/ 364814 w 5918097"/>
                <a:gd name="connsiteY4" fmla="*/ 3674712 h 5578549"/>
                <a:gd name="connsiteX5" fmla="*/ 652917 w 5918097"/>
                <a:gd name="connsiteY5" fmla="*/ 3256092 h 5578549"/>
                <a:gd name="connsiteX6" fmla="*/ 769632 w 5918097"/>
                <a:gd name="connsiteY6" fmla="*/ 2771180 h 5578549"/>
                <a:gd name="connsiteX7" fmla="*/ 882399 w 5918097"/>
                <a:gd name="connsiteY7" fmla="*/ 2446626 h 5578549"/>
                <a:gd name="connsiteX8" fmla="*/ 598655 w 5918097"/>
                <a:gd name="connsiteY8" fmla="*/ 1756611 h 5578549"/>
                <a:gd name="connsiteX9" fmla="*/ 510311 w 5918097"/>
                <a:gd name="connsiteY9" fmla="*/ 1255986 h 5578549"/>
                <a:gd name="connsiteX10" fmla="*/ 341524 w 5918097"/>
                <a:gd name="connsiteY10" fmla="*/ 970390 h 5578549"/>
                <a:gd name="connsiteX11" fmla="*/ 0 w 5918097"/>
                <a:gd name="connsiteY11" fmla="*/ 297219 h 5578549"/>
                <a:gd name="connsiteX12" fmla="*/ 189163 w 5918097"/>
                <a:gd name="connsiteY12" fmla="*/ 337749 h 5578549"/>
                <a:gd name="connsiteX13" fmla="*/ 405349 w 5918097"/>
                <a:gd name="connsiteY13" fmla="*/ 553908 h 5578549"/>
                <a:gd name="connsiteX14" fmla="*/ 594512 w 5918097"/>
                <a:gd name="connsiteY14" fmla="*/ 675498 h 5578549"/>
                <a:gd name="connsiteX15" fmla="*/ 675582 w 5918097"/>
                <a:gd name="connsiteY15" fmla="*/ 580928 h 5578549"/>
                <a:gd name="connsiteX16" fmla="*/ 864745 w 5918097"/>
                <a:gd name="connsiteY16" fmla="*/ 391789 h 5578549"/>
                <a:gd name="connsiteX17" fmla="*/ 1134977 w 5918097"/>
                <a:gd name="connsiteY17" fmla="*/ 229669 h 5578549"/>
                <a:gd name="connsiteX18" fmla="*/ 1310629 w 5918097"/>
                <a:gd name="connsiteY18" fmla="*/ 243179 h 5578549"/>
                <a:gd name="connsiteX19" fmla="*/ 1378187 w 5918097"/>
                <a:gd name="connsiteY19" fmla="*/ 337749 h 5578549"/>
                <a:gd name="connsiteX20" fmla="*/ 1634908 w 5918097"/>
                <a:gd name="connsiteY20" fmla="*/ 513379 h 5578549"/>
                <a:gd name="connsiteX21" fmla="*/ 1905141 w 5918097"/>
                <a:gd name="connsiteY21" fmla="*/ 418809 h 5578549"/>
                <a:gd name="connsiteX22" fmla="*/ 2094304 w 5918097"/>
                <a:gd name="connsiteY22" fmla="*/ 216159 h 5578549"/>
                <a:gd name="connsiteX23" fmla="*/ 2364536 w 5918097"/>
                <a:gd name="connsiteY23" fmla="*/ 216159 h 5578549"/>
                <a:gd name="connsiteX24" fmla="*/ 2594234 w 5918097"/>
                <a:gd name="connsiteY24" fmla="*/ 432319 h 5578549"/>
                <a:gd name="connsiteX25" fmla="*/ 2837444 w 5918097"/>
                <a:gd name="connsiteY25" fmla="*/ 499869 h 5578549"/>
                <a:gd name="connsiteX26" fmla="*/ 3053630 w 5918097"/>
                <a:gd name="connsiteY26" fmla="*/ 229669 h 5578549"/>
                <a:gd name="connsiteX27" fmla="*/ 3256304 w 5918097"/>
                <a:gd name="connsiteY27" fmla="*/ 81059 h 5578549"/>
                <a:gd name="connsiteX28" fmla="*/ 3445467 w 5918097"/>
                <a:gd name="connsiteY28" fmla="*/ 81059 h 5578549"/>
                <a:gd name="connsiteX29" fmla="*/ 3594095 w 5918097"/>
                <a:gd name="connsiteY29" fmla="*/ 216159 h 5578549"/>
                <a:gd name="connsiteX30" fmla="*/ 3823793 w 5918097"/>
                <a:gd name="connsiteY30" fmla="*/ 364769 h 5578549"/>
                <a:gd name="connsiteX31" fmla="*/ 4067003 w 5918097"/>
                <a:gd name="connsiteY31" fmla="*/ 378279 h 5578549"/>
                <a:gd name="connsiteX32" fmla="*/ 4242654 w 5918097"/>
                <a:gd name="connsiteY32" fmla="*/ 135099 h 5578549"/>
                <a:gd name="connsiteX33" fmla="*/ 4512887 w 5918097"/>
                <a:gd name="connsiteY33" fmla="*/ 81059 h 5578549"/>
                <a:gd name="connsiteX34" fmla="*/ 4756096 w 5918097"/>
                <a:gd name="connsiteY34" fmla="*/ 0 h 5578549"/>
                <a:gd name="connsiteX35" fmla="*/ 5120910 w 5918097"/>
                <a:gd name="connsiteY35" fmla="*/ 27020 h 5578549"/>
                <a:gd name="connsiteX36" fmla="*/ 5120910 w 5918097"/>
                <a:gd name="connsiteY36" fmla="*/ 283709 h 5578549"/>
                <a:gd name="connsiteX37" fmla="*/ 5310073 w 5918097"/>
                <a:gd name="connsiteY37" fmla="*/ 378279 h 5578549"/>
                <a:gd name="connsiteX38" fmla="*/ 5566794 w 5918097"/>
                <a:gd name="connsiteY38" fmla="*/ 378279 h 5578549"/>
                <a:gd name="connsiteX39" fmla="*/ 5620841 w 5918097"/>
                <a:gd name="connsiteY39" fmla="*/ 621458 h 5578549"/>
                <a:gd name="connsiteX40" fmla="*/ 5728934 w 5918097"/>
                <a:gd name="connsiteY40" fmla="*/ 1067287 h 5578549"/>
                <a:gd name="connsiteX41" fmla="*/ 5580306 w 5918097"/>
                <a:gd name="connsiteY41" fmla="*/ 1378017 h 5578549"/>
                <a:gd name="connsiteX42" fmla="*/ 5499236 w 5918097"/>
                <a:gd name="connsiteY42" fmla="*/ 1661726 h 5578549"/>
                <a:gd name="connsiteX43" fmla="*/ 5742445 w 5918097"/>
                <a:gd name="connsiteY43" fmla="*/ 1918416 h 5578549"/>
                <a:gd name="connsiteX44" fmla="*/ 5918097 w 5918097"/>
                <a:gd name="connsiteY44" fmla="*/ 2175105 h 5578549"/>
                <a:gd name="connsiteX45" fmla="*/ 5796492 w 5918097"/>
                <a:gd name="connsiteY45" fmla="*/ 2526365 h 5578549"/>
                <a:gd name="connsiteX46" fmla="*/ 5607329 w 5918097"/>
                <a:gd name="connsiteY46" fmla="*/ 2674974 h 5578549"/>
                <a:gd name="connsiteX47" fmla="*/ 5634352 w 5918097"/>
                <a:gd name="connsiteY47" fmla="*/ 3053253 h 5578549"/>
                <a:gd name="connsiteX48" fmla="*/ 5566794 w 5918097"/>
                <a:gd name="connsiteY48" fmla="*/ 3526103 h 5578549"/>
                <a:gd name="connsiteX49" fmla="*/ 5215492 w 5918097"/>
                <a:gd name="connsiteY49" fmla="*/ 3526103 h 5578549"/>
                <a:gd name="connsiteX50" fmla="*/ 5847095 w 5918097"/>
                <a:gd name="connsiteY50" fmla="*/ 4010636 h 5578549"/>
                <a:gd name="connsiteX51" fmla="*/ 5820070 w 5918097"/>
                <a:gd name="connsiteY51" fmla="*/ 4240936 h 5578549"/>
                <a:gd name="connsiteX52" fmla="*/ 5542877 w 5918097"/>
                <a:gd name="connsiteY52" fmla="*/ 4391370 h 5578549"/>
                <a:gd name="connsiteX53" fmla="*/ 4634491 w 5918097"/>
                <a:gd name="connsiteY53" fmla="*/ 4539350 h 5578549"/>
                <a:gd name="connsiteX54" fmla="*/ 3833885 w 5918097"/>
                <a:gd name="connsiteY54" fmla="*/ 4459863 h 5578549"/>
                <a:gd name="connsiteX55" fmla="*/ 3726105 w 5918097"/>
                <a:gd name="connsiteY55" fmla="*/ 4972299 h 5578549"/>
                <a:gd name="connsiteX56" fmla="*/ 3679839 w 5918097"/>
                <a:gd name="connsiteY56" fmla="*/ 5133978 h 5578549"/>
                <a:gd name="connsiteX57" fmla="*/ 3421767 w 5918097"/>
                <a:gd name="connsiteY57" fmla="*/ 5120279 h 5578549"/>
                <a:gd name="connsiteX58" fmla="*/ 3339036 w 5918097"/>
                <a:gd name="connsiteY58" fmla="*/ 4769209 h 5578549"/>
                <a:gd name="connsiteX59" fmla="*/ 2852521 w 5918097"/>
                <a:gd name="connsiteY59" fmla="*/ 5169664 h 5578549"/>
                <a:gd name="connsiteX60" fmla="*/ 2920802 w 5918097"/>
                <a:gd name="connsiteY60" fmla="*/ 4293340 h 5578549"/>
                <a:gd name="connsiteX61" fmla="*/ 2789949 w 5918097"/>
                <a:gd name="connsiteY61" fmla="*/ 3863915 h 5578549"/>
                <a:gd name="connsiteX62" fmla="*/ 2587900 w 5918097"/>
                <a:gd name="connsiteY62" fmla="*/ 3785182 h 5578549"/>
                <a:gd name="connsiteX63" fmla="*/ 2576051 w 5918097"/>
                <a:gd name="connsiteY63" fmla="*/ 4311191 h 5578549"/>
                <a:gd name="connsiteX64" fmla="*/ 2627808 w 5918097"/>
                <a:gd name="connsiteY64" fmla="*/ 4742693 h 5578549"/>
                <a:gd name="connsiteX65" fmla="*/ 2427422 w 5918097"/>
                <a:gd name="connsiteY65" fmla="*/ 4891050 h 5578549"/>
                <a:gd name="connsiteX66" fmla="*/ 2038186 w 5918097"/>
                <a:gd name="connsiteY66" fmla="*/ 5011382 h 5578549"/>
                <a:gd name="connsiteX67" fmla="*/ 2076119 w 5918097"/>
                <a:gd name="connsiteY67" fmla="*/ 4835563 h 5578549"/>
                <a:gd name="connsiteX68" fmla="*/ 2010536 w 5918097"/>
                <a:gd name="connsiteY68" fmla="*/ 4282158 h 5578549"/>
                <a:gd name="connsiteX69" fmla="*/ 2054082 w 5918097"/>
                <a:gd name="connsiteY69" fmla="*/ 3957478 h 5578549"/>
                <a:gd name="connsiteX70" fmla="*/ 1996086 w 5918097"/>
                <a:gd name="connsiteY70" fmla="*/ 3851411 h 5578549"/>
                <a:gd name="connsiteX71" fmla="*/ 1823036 w 5918097"/>
                <a:gd name="connsiteY71" fmla="*/ 4014034 h 5578549"/>
                <a:gd name="connsiteX72" fmla="*/ 1830622 w 5918097"/>
                <a:gd name="connsiteY72" fmla="*/ 4567755 h 5578549"/>
                <a:gd name="connsiteX73" fmla="*/ 1848083 w 5918097"/>
                <a:gd name="connsiteY73" fmla="*/ 5080001 h 5578549"/>
                <a:gd name="connsiteX74" fmla="*/ 1791749 w 5918097"/>
                <a:gd name="connsiteY74" fmla="*/ 5578549 h 5578549"/>
                <a:gd name="connsiteX75" fmla="*/ 1661931 w 5918097"/>
                <a:gd name="connsiteY75" fmla="*/ 5174319 h 5578549"/>
                <a:gd name="connsiteX76" fmla="*/ 1041961 w 5918097"/>
                <a:gd name="connsiteY76" fmla="*/ 5174131 h 5578549"/>
                <a:gd name="connsiteX77" fmla="*/ 1209087 w 5918097"/>
                <a:gd name="connsiteY77" fmla="*/ 4634675 h 5578549"/>
                <a:gd name="connsiteX78" fmla="*/ 1195262 w 5918097"/>
                <a:gd name="connsiteY78" fmla="*/ 4161637 h 5578549"/>
                <a:gd name="connsiteX79" fmla="*/ 1148489 w 5918097"/>
                <a:gd name="connsiteY79" fmla="*/ 3782792 h 5578549"/>
                <a:gd name="connsiteX80" fmla="*/ 1067419 w 5918097"/>
                <a:gd name="connsiteY80" fmla="*/ 4066501 h 5578549"/>
                <a:gd name="connsiteX81" fmla="*/ 819224 w 5918097"/>
                <a:gd name="connsiteY81" fmla="*/ 4027104 h 5578549"/>
                <a:gd name="connsiteX82" fmla="*/ 556578 w 5918097"/>
                <a:gd name="connsiteY82" fmla="*/ 4457976 h 5578549"/>
                <a:gd name="connsiteX83" fmla="*/ 506169 w 5918097"/>
                <a:gd name="connsiteY83" fmla="*/ 4308611 h 5578549"/>
                <a:gd name="connsiteX84" fmla="*/ 400050 w 591809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722234 w 6298807"/>
                <a:gd name="connsiteY10" fmla="*/ 970390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786059 w 6298807"/>
                <a:gd name="connsiteY13" fmla="*/ 553908 h 5578549"/>
                <a:gd name="connsiteX14" fmla="*/ 975222 w 6298807"/>
                <a:gd name="connsiteY14" fmla="*/ 675498 h 5578549"/>
                <a:gd name="connsiteX15" fmla="*/ 1056292 w 6298807"/>
                <a:gd name="connsiteY15" fmla="*/ 580928 h 5578549"/>
                <a:gd name="connsiteX16" fmla="*/ 1245455 w 6298807"/>
                <a:gd name="connsiteY16" fmla="*/ 391789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786059 w 6298807"/>
                <a:gd name="connsiteY13" fmla="*/ 553908 h 5578549"/>
                <a:gd name="connsiteX14" fmla="*/ 975222 w 6298807"/>
                <a:gd name="connsiteY14" fmla="*/ 675498 h 5578549"/>
                <a:gd name="connsiteX15" fmla="*/ 1056292 w 6298807"/>
                <a:gd name="connsiteY15" fmla="*/ 580928 h 5578549"/>
                <a:gd name="connsiteX16" fmla="*/ 1245455 w 6298807"/>
                <a:gd name="connsiteY16" fmla="*/ 391789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975222 w 6298807"/>
                <a:gd name="connsiteY14" fmla="*/ 675498 h 5578549"/>
                <a:gd name="connsiteX15" fmla="*/ 1056292 w 6298807"/>
                <a:gd name="connsiteY15" fmla="*/ 580928 h 5578549"/>
                <a:gd name="connsiteX16" fmla="*/ 1245455 w 6298807"/>
                <a:gd name="connsiteY16" fmla="*/ 391789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056292 w 6298807"/>
                <a:gd name="connsiteY15" fmla="*/ 580928 h 5578549"/>
                <a:gd name="connsiteX16" fmla="*/ 1245455 w 6298807"/>
                <a:gd name="connsiteY16" fmla="*/ 391789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287026 w 6298807"/>
                <a:gd name="connsiteY15" fmla="*/ 244752 h 5578549"/>
                <a:gd name="connsiteX16" fmla="*/ 1245455 w 6298807"/>
                <a:gd name="connsiteY16" fmla="*/ 391789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287026 w 6298807"/>
                <a:gd name="connsiteY15" fmla="*/ 244752 h 5578549"/>
                <a:gd name="connsiteX16" fmla="*/ 1372359 w 6298807"/>
                <a:gd name="connsiteY16" fmla="*/ 243871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1758897 w 6298807"/>
                <a:gd name="connsiteY19" fmla="*/ 337749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287026 w 6298807"/>
                <a:gd name="connsiteY15" fmla="*/ 244752 h 5578549"/>
                <a:gd name="connsiteX16" fmla="*/ 1372359 w 6298807"/>
                <a:gd name="connsiteY16" fmla="*/ 243871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2012704 w 6298807"/>
                <a:gd name="connsiteY19" fmla="*/ 324302 h 5578549"/>
                <a:gd name="connsiteX20" fmla="*/ 2015618 w 6298807"/>
                <a:gd name="connsiteY20" fmla="*/ 513379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287026 w 6298807"/>
                <a:gd name="connsiteY15" fmla="*/ 244752 h 5578549"/>
                <a:gd name="connsiteX16" fmla="*/ 1372359 w 6298807"/>
                <a:gd name="connsiteY16" fmla="*/ 243871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2012704 w 6298807"/>
                <a:gd name="connsiteY19" fmla="*/ 324302 h 5578549"/>
                <a:gd name="connsiteX20" fmla="*/ 2142522 w 6298807"/>
                <a:gd name="connsiteY20" fmla="*/ 365462 h 5578549"/>
                <a:gd name="connsiteX21" fmla="*/ 2285851 w 6298807"/>
                <a:gd name="connsiteY21" fmla="*/ 418809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298807"/>
                <a:gd name="connsiteY0" fmla="*/ 4404188 h 5578549"/>
                <a:gd name="connsiteX1" fmla="*/ 803833 w 6298807"/>
                <a:gd name="connsiteY1" fmla="*/ 4377294 h 5578549"/>
                <a:gd name="connsiteX2" fmla="*/ 668717 w 6298807"/>
                <a:gd name="connsiteY2" fmla="*/ 4174455 h 5578549"/>
                <a:gd name="connsiteX3" fmla="*/ 745524 w 6298807"/>
                <a:gd name="connsiteY3" fmla="*/ 3917892 h 5578549"/>
                <a:gd name="connsiteX4" fmla="*/ 745524 w 6298807"/>
                <a:gd name="connsiteY4" fmla="*/ 3674712 h 5578549"/>
                <a:gd name="connsiteX5" fmla="*/ 1033627 w 6298807"/>
                <a:gd name="connsiteY5" fmla="*/ 3256092 h 5578549"/>
                <a:gd name="connsiteX6" fmla="*/ 1150342 w 6298807"/>
                <a:gd name="connsiteY6" fmla="*/ 2771180 h 5578549"/>
                <a:gd name="connsiteX7" fmla="*/ 1263109 w 6298807"/>
                <a:gd name="connsiteY7" fmla="*/ 2446626 h 5578549"/>
                <a:gd name="connsiteX8" fmla="*/ 979365 w 6298807"/>
                <a:gd name="connsiteY8" fmla="*/ 1756611 h 5578549"/>
                <a:gd name="connsiteX9" fmla="*/ 891021 w 6298807"/>
                <a:gd name="connsiteY9" fmla="*/ 1255986 h 5578549"/>
                <a:gd name="connsiteX10" fmla="*/ 364597 w 6298807"/>
                <a:gd name="connsiteY10" fmla="*/ 1145202 h 5578549"/>
                <a:gd name="connsiteX11" fmla="*/ 0 w 6298807"/>
                <a:gd name="connsiteY11" fmla="*/ 619949 h 5578549"/>
                <a:gd name="connsiteX12" fmla="*/ 569873 w 6298807"/>
                <a:gd name="connsiteY12" fmla="*/ 337749 h 5578549"/>
                <a:gd name="connsiteX13" fmla="*/ 866815 w 6298807"/>
                <a:gd name="connsiteY13" fmla="*/ 244626 h 5578549"/>
                <a:gd name="connsiteX14" fmla="*/ 1067515 w 6298807"/>
                <a:gd name="connsiteY14" fmla="*/ 272086 h 5578549"/>
                <a:gd name="connsiteX15" fmla="*/ 1287026 w 6298807"/>
                <a:gd name="connsiteY15" fmla="*/ 244752 h 5578549"/>
                <a:gd name="connsiteX16" fmla="*/ 1372359 w 6298807"/>
                <a:gd name="connsiteY16" fmla="*/ 243871 h 5578549"/>
                <a:gd name="connsiteX17" fmla="*/ 1515687 w 6298807"/>
                <a:gd name="connsiteY17" fmla="*/ 229669 h 5578549"/>
                <a:gd name="connsiteX18" fmla="*/ 1691339 w 6298807"/>
                <a:gd name="connsiteY18" fmla="*/ 243179 h 5578549"/>
                <a:gd name="connsiteX19" fmla="*/ 2012704 w 6298807"/>
                <a:gd name="connsiteY19" fmla="*/ 324302 h 5578549"/>
                <a:gd name="connsiteX20" fmla="*/ 2142522 w 6298807"/>
                <a:gd name="connsiteY20" fmla="*/ 365462 h 5578549"/>
                <a:gd name="connsiteX21" fmla="*/ 2285851 w 6298807"/>
                <a:gd name="connsiteY21" fmla="*/ 284338 h 5578549"/>
                <a:gd name="connsiteX22" fmla="*/ 2475014 w 6298807"/>
                <a:gd name="connsiteY22" fmla="*/ 216159 h 5578549"/>
                <a:gd name="connsiteX23" fmla="*/ 2745246 w 6298807"/>
                <a:gd name="connsiteY23" fmla="*/ 216159 h 5578549"/>
                <a:gd name="connsiteX24" fmla="*/ 2974944 w 6298807"/>
                <a:gd name="connsiteY24" fmla="*/ 432319 h 5578549"/>
                <a:gd name="connsiteX25" fmla="*/ 3218154 w 6298807"/>
                <a:gd name="connsiteY25" fmla="*/ 499869 h 5578549"/>
                <a:gd name="connsiteX26" fmla="*/ 3434340 w 6298807"/>
                <a:gd name="connsiteY26" fmla="*/ 229669 h 5578549"/>
                <a:gd name="connsiteX27" fmla="*/ 3637014 w 6298807"/>
                <a:gd name="connsiteY27" fmla="*/ 81059 h 5578549"/>
                <a:gd name="connsiteX28" fmla="*/ 3826177 w 6298807"/>
                <a:gd name="connsiteY28" fmla="*/ 81059 h 5578549"/>
                <a:gd name="connsiteX29" fmla="*/ 3974805 w 6298807"/>
                <a:gd name="connsiteY29" fmla="*/ 216159 h 5578549"/>
                <a:gd name="connsiteX30" fmla="*/ 4204503 w 6298807"/>
                <a:gd name="connsiteY30" fmla="*/ 364769 h 5578549"/>
                <a:gd name="connsiteX31" fmla="*/ 4447713 w 6298807"/>
                <a:gd name="connsiteY31" fmla="*/ 378279 h 5578549"/>
                <a:gd name="connsiteX32" fmla="*/ 4623364 w 6298807"/>
                <a:gd name="connsiteY32" fmla="*/ 135099 h 5578549"/>
                <a:gd name="connsiteX33" fmla="*/ 4893597 w 6298807"/>
                <a:gd name="connsiteY33" fmla="*/ 81059 h 5578549"/>
                <a:gd name="connsiteX34" fmla="*/ 5136806 w 6298807"/>
                <a:gd name="connsiteY34" fmla="*/ 0 h 5578549"/>
                <a:gd name="connsiteX35" fmla="*/ 5501620 w 6298807"/>
                <a:gd name="connsiteY35" fmla="*/ 27020 h 5578549"/>
                <a:gd name="connsiteX36" fmla="*/ 5501620 w 6298807"/>
                <a:gd name="connsiteY36" fmla="*/ 283709 h 5578549"/>
                <a:gd name="connsiteX37" fmla="*/ 5690783 w 6298807"/>
                <a:gd name="connsiteY37" fmla="*/ 378279 h 5578549"/>
                <a:gd name="connsiteX38" fmla="*/ 5947504 w 6298807"/>
                <a:gd name="connsiteY38" fmla="*/ 378279 h 5578549"/>
                <a:gd name="connsiteX39" fmla="*/ 6001551 w 6298807"/>
                <a:gd name="connsiteY39" fmla="*/ 621458 h 5578549"/>
                <a:gd name="connsiteX40" fmla="*/ 6109644 w 6298807"/>
                <a:gd name="connsiteY40" fmla="*/ 1067287 h 5578549"/>
                <a:gd name="connsiteX41" fmla="*/ 5961016 w 6298807"/>
                <a:gd name="connsiteY41" fmla="*/ 1378017 h 5578549"/>
                <a:gd name="connsiteX42" fmla="*/ 5879946 w 6298807"/>
                <a:gd name="connsiteY42" fmla="*/ 1661726 h 5578549"/>
                <a:gd name="connsiteX43" fmla="*/ 6123155 w 6298807"/>
                <a:gd name="connsiteY43" fmla="*/ 1918416 h 5578549"/>
                <a:gd name="connsiteX44" fmla="*/ 6298807 w 6298807"/>
                <a:gd name="connsiteY44" fmla="*/ 2175105 h 5578549"/>
                <a:gd name="connsiteX45" fmla="*/ 6177202 w 6298807"/>
                <a:gd name="connsiteY45" fmla="*/ 2526365 h 5578549"/>
                <a:gd name="connsiteX46" fmla="*/ 5988039 w 6298807"/>
                <a:gd name="connsiteY46" fmla="*/ 2674974 h 5578549"/>
                <a:gd name="connsiteX47" fmla="*/ 6015062 w 6298807"/>
                <a:gd name="connsiteY47" fmla="*/ 3053253 h 5578549"/>
                <a:gd name="connsiteX48" fmla="*/ 5947504 w 6298807"/>
                <a:gd name="connsiteY48" fmla="*/ 3526103 h 5578549"/>
                <a:gd name="connsiteX49" fmla="*/ 5596202 w 6298807"/>
                <a:gd name="connsiteY49" fmla="*/ 3526103 h 5578549"/>
                <a:gd name="connsiteX50" fmla="*/ 6227805 w 6298807"/>
                <a:gd name="connsiteY50" fmla="*/ 4010636 h 5578549"/>
                <a:gd name="connsiteX51" fmla="*/ 6200780 w 6298807"/>
                <a:gd name="connsiteY51" fmla="*/ 4240936 h 5578549"/>
                <a:gd name="connsiteX52" fmla="*/ 5923587 w 6298807"/>
                <a:gd name="connsiteY52" fmla="*/ 4391370 h 5578549"/>
                <a:gd name="connsiteX53" fmla="*/ 5015201 w 6298807"/>
                <a:gd name="connsiteY53" fmla="*/ 4539350 h 5578549"/>
                <a:gd name="connsiteX54" fmla="*/ 4214595 w 6298807"/>
                <a:gd name="connsiteY54" fmla="*/ 4459863 h 5578549"/>
                <a:gd name="connsiteX55" fmla="*/ 4106815 w 6298807"/>
                <a:gd name="connsiteY55" fmla="*/ 4972299 h 5578549"/>
                <a:gd name="connsiteX56" fmla="*/ 4060549 w 6298807"/>
                <a:gd name="connsiteY56" fmla="*/ 5133978 h 5578549"/>
                <a:gd name="connsiteX57" fmla="*/ 3802477 w 6298807"/>
                <a:gd name="connsiteY57" fmla="*/ 5120279 h 5578549"/>
                <a:gd name="connsiteX58" fmla="*/ 3719746 w 6298807"/>
                <a:gd name="connsiteY58" fmla="*/ 4769209 h 5578549"/>
                <a:gd name="connsiteX59" fmla="*/ 3233231 w 6298807"/>
                <a:gd name="connsiteY59" fmla="*/ 5169664 h 5578549"/>
                <a:gd name="connsiteX60" fmla="*/ 3301512 w 6298807"/>
                <a:gd name="connsiteY60" fmla="*/ 4293340 h 5578549"/>
                <a:gd name="connsiteX61" fmla="*/ 3170659 w 6298807"/>
                <a:gd name="connsiteY61" fmla="*/ 3863915 h 5578549"/>
                <a:gd name="connsiteX62" fmla="*/ 2968610 w 6298807"/>
                <a:gd name="connsiteY62" fmla="*/ 3785182 h 5578549"/>
                <a:gd name="connsiteX63" fmla="*/ 2956761 w 6298807"/>
                <a:gd name="connsiteY63" fmla="*/ 4311191 h 5578549"/>
                <a:gd name="connsiteX64" fmla="*/ 3008518 w 6298807"/>
                <a:gd name="connsiteY64" fmla="*/ 4742693 h 5578549"/>
                <a:gd name="connsiteX65" fmla="*/ 2808132 w 6298807"/>
                <a:gd name="connsiteY65" fmla="*/ 4891050 h 5578549"/>
                <a:gd name="connsiteX66" fmla="*/ 2418896 w 6298807"/>
                <a:gd name="connsiteY66" fmla="*/ 5011382 h 5578549"/>
                <a:gd name="connsiteX67" fmla="*/ 2456829 w 6298807"/>
                <a:gd name="connsiteY67" fmla="*/ 4835563 h 5578549"/>
                <a:gd name="connsiteX68" fmla="*/ 2391246 w 6298807"/>
                <a:gd name="connsiteY68" fmla="*/ 4282158 h 5578549"/>
                <a:gd name="connsiteX69" fmla="*/ 2434792 w 6298807"/>
                <a:gd name="connsiteY69" fmla="*/ 3957478 h 5578549"/>
                <a:gd name="connsiteX70" fmla="*/ 2376796 w 6298807"/>
                <a:gd name="connsiteY70" fmla="*/ 3851411 h 5578549"/>
                <a:gd name="connsiteX71" fmla="*/ 2203746 w 6298807"/>
                <a:gd name="connsiteY71" fmla="*/ 4014034 h 5578549"/>
                <a:gd name="connsiteX72" fmla="*/ 2211332 w 6298807"/>
                <a:gd name="connsiteY72" fmla="*/ 4567755 h 5578549"/>
                <a:gd name="connsiteX73" fmla="*/ 2228793 w 6298807"/>
                <a:gd name="connsiteY73" fmla="*/ 5080001 h 5578549"/>
                <a:gd name="connsiteX74" fmla="*/ 2172459 w 6298807"/>
                <a:gd name="connsiteY74" fmla="*/ 5578549 h 5578549"/>
                <a:gd name="connsiteX75" fmla="*/ 2042641 w 6298807"/>
                <a:gd name="connsiteY75" fmla="*/ 5174319 h 5578549"/>
                <a:gd name="connsiteX76" fmla="*/ 1422671 w 6298807"/>
                <a:gd name="connsiteY76" fmla="*/ 5174131 h 5578549"/>
                <a:gd name="connsiteX77" fmla="*/ 1589797 w 6298807"/>
                <a:gd name="connsiteY77" fmla="*/ 4634675 h 5578549"/>
                <a:gd name="connsiteX78" fmla="*/ 1575972 w 6298807"/>
                <a:gd name="connsiteY78" fmla="*/ 4161637 h 5578549"/>
                <a:gd name="connsiteX79" fmla="*/ 1529199 w 6298807"/>
                <a:gd name="connsiteY79" fmla="*/ 3782792 h 5578549"/>
                <a:gd name="connsiteX80" fmla="*/ 1448129 w 6298807"/>
                <a:gd name="connsiteY80" fmla="*/ 4066501 h 5578549"/>
                <a:gd name="connsiteX81" fmla="*/ 1199934 w 6298807"/>
                <a:gd name="connsiteY81" fmla="*/ 4027104 h 5578549"/>
                <a:gd name="connsiteX82" fmla="*/ 937288 w 6298807"/>
                <a:gd name="connsiteY82" fmla="*/ 4457976 h 5578549"/>
                <a:gd name="connsiteX83" fmla="*/ 886879 w 6298807"/>
                <a:gd name="connsiteY83" fmla="*/ 4308611 h 5578549"/>
                <a:gd name="connsiteX84" fmla="*/ 780760 w 629880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001551 w 6612997"/>
                <a:gd name="connsiteY39" fmla="*/ 621458 h 5578549"/>
                <a:gd name="connsiteX40" fmla="*/ 6109644 w 6612997"/>
                <a:gd name="connsiteY40" fmla="*/ 1067287 h 5578549"/>
                <a:gd name="connsiteX41" fmla="*/ 5961016 w 6612997"/>
                <a:gd name="connsiteY41" fmla="*/ 1378017 h 5578549"/>
                <a:gd name="connsiteX42" fmla="*/ 6612997 w 6612997"/>
                <a:gd name="connsiteY42" fmla="*/ 1556795 h 5578549"/>
                <a:gd name="connsiteX43" fmla="*/ 6123155 w 6612997"/>
                <a:gd name="connsiteY43" fmla="*/ 1918416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5596202 w 6612997"/>
                <a:gd name="connsiteY49" fmla="*/ 3526103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001551 w 6612997"/>
                <a:gd name="connsiteY39" fmla="*/ 621458 h 5578549"/>
                <a:gd name="connsiteX40" fmla="*/ 6109644 w 6612997"/>
                <a:gd name="connsiteY40" fmla="*/ 1067287 h 5578549"/>
                <a:gd name="connsiteX41" fmla="*/ 6539741 w 6612997"/>
                <a:gd name="connsiteY41" fmla="*/ 988273 h 5578549"/>
                <a:gd name="connsiteX42" fmla="*/ 6612997 w 6612997"/>
                <a:gd name="connsiteY42" fmla="*/ 1556795 h 5578549"/>
                <a:gd name="connsiteX43" fmla="*/ 6123155 w 6612997"/>
                <a:gd name="connsiteY43" fmla="*/ 1918416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5596202 w 6612997"/>
                <a:gd name="connsiteY49" fmla="*/ 3526103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001551 w 6612997"/>
                <a:gd name="connsiteY39" fmla="*/ 621458 h 5578549"/>
                <a:gd name="connsiteX40" fmla="*/ 6444019 w 6612997"/>
                <a:gd name="connsiteY40" fmla="*/ 572612 h 5578549"/>
                <a:gd name="connsiteX41" fmla="*/ 6539741 w 6612997"/>
                <a:gd name="connsiteY41" fmla="*/ 988273 h 5578549"/>
                <a:gd name="connsiteX42" fmla="*/ 6612997 w 6612997"/>
                <a:gd name="connsiteY42" fmla="*/ 1556795 h 5578549"/>
                <a:gd name="connsiteX43" fmla="*/ 6123155 w 6612997"/>
                <a:gd name="connsiteY43" fmla="*/ 1918416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5596202 w 6612997"/>
                <a:gd name="connsiteY49" fmla="*/ 3526103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271623 w 6612997"/>
                <a:gd name="connsiteY39" fmla="*/ 306665 h 5578549"/>
                <a:gd name="connsiteX40" fmla="*/ 6444019 w 6612997"/>
                <a:gd name="connsiteY40" fmla="*/ 572612 h 5578549"/>
                <a:gd name="connsiteX41" fmla="*/ 6539741 w 6612997"/>
                <a:gd name="connsiteY41" fmla="*/ 988273 h 5578549"/>
                <a:gd name="connsiteX42" fmla="*/ 6612997 w 6612997"/>
                <a:gd name="connsiteY42" fmla="*/ 1556795 h 5578549"/>
                <a:gd name="connsiteX43" fmla="*/ 6123155 w 6612997"/>
                <a:gd name="connsiteY43" fmla="*/ 1918416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5596202 w 6612997"/>
                <a:gd name="connsiteY49" fmla="*/ 3526103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271623 w 6612997"/>
                <a:gd name="connsiteY39" fmla="*/ 306665 h 5578549"/>
                <a:gd name="connsiteX40" fmla="*/ 6444019 w 6612997"/>
                <a:gd name="connsiteY40" fmla="*/ 572612 h 5578549"/>
                <a:gd name="connsiteX41" fmla="*/ 6539741 w 6612997"/>
                <a:gd name="connsiteY41" fmla="*/ 988273 h 5578549"/>
                <a:gd name="connsiteX42" fmla="*/ 6612997 w 6612997"/>
                <a:gd name="connsiteY42" fmla="*/ 1556795 h 5578549"/>
                <a:gd name="connsiteX43" fmla="*/ 6611856 w 6612997"/>
                <a:gd name="connsiteY43" fmla="*/ 2068317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5596202 w 6612997"/>
                <a:gd name="connsiteY49" fmla="*/ 3526103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  <a:gd name="connsiteX0" fmla="*/ 780760 w 6612997"/>
                <a:gd name="connsiteY0" fmla="*/ 4404188 h 5578549"/>
                <a:gd name="connsiteX1" fmla="*/ 803833 w 6612997"/>
                <a:gd name="connsiteY1" fmla="*/ 4377294 h 5578549"/>
                <a:gd name="connsiteX2" fmla="*/ 668717 w 6612997"/>
                <a:gd name="connsiteY2" fmla="*/ 4174455 h 5578549"/>
                <a:gd name="connsiteX3" fmla="*/ 745524 w 6612997"/>
                <a:gd name="connsiteY3" fmla="*/ 3917892 h 5578549"/>
                <a:gd name="connsiteX4" fmla="*/ 745524 w 6612997"/>
                <a:gd name="connsiteY4" fmla="*/ 3674712 h 5578549"/>
                <a:gd name="connsiteX5" fmla="*/ 1033627 w 6612997"/>
                <a:gd name="connsiteY5" fmla="*/ 3256092 h 5578549"/>
                <a:gd name="connsiteX6" fmla="*/ 1150342 w 6612997"/>
                <a:gd name="connsiteY6" fmla="*/ 2771180 h 5578549"/>
                <a:gd name="connsiteX7" fmla="*/ 1263109 w 6612997"/>
                <a:gd name="connsiteY7" fmla="*/ 2446626 h 5578549"/>
                <a:gd name="connsiteX8" fmla="*/ 979365 w 6612997"/>
                <a:gd name="connsiteY8" fmla="*/ 1756611 h 5578549"/>
                <a:gd name="connsiteX9" fmla="*/ 891021 w 6612997"/>
                <a:gd name="connsiteY9" fmla="*/ 1255986 h 5578549"/>
                <a:gd name="connsiteX10" fmla="*/ 364597 w 6612997"/>
                <a:gd name="connsiteY10" fmla="*/ 1145202 h 5578549"/>
                <a:gd name="connsiteX11" fmla="*/ 0 w 6612997"/>
                <a:gd name="connsiteY11" fmla="*/ 619949 h 5578549"/>
                <a:gd name="connsiteX12" fmla="*/ 569873 w 6612997"/>
                <a:gd name="connsiteY12" fmla="*/ 337749 h 5578549"/>
                <a:gd name="connsiteX13" fmla="*/ 866815 w 6612997"/>
                <a:gd name="connsiteY13" fmla="*/ 244626 h 5578549"/>
                <a:gd name="connsiteX14" fmla="*/ 1067515 w 6612997"/>
                <a:gd name="connsiteY14" fmla="*/ 272086 h 5578549"/>
                <a:gd name="connsiteX15" fmla="*/ 1287026 w 6612997"/>
                <a:gd name="connsiteY15" fmla="*/ 244752 h 5578549"/>
                <a:gd name="connsiteX16" fmla="*/ 1372359 w 6612997"/>
                <a:gd name="connsiteY16" fmla="*/ 243871 h 5578549"/>
                <a:gd name="connsiteX17" fmla="*/ 1515687 w 6612997"/>
                <a:gd name="connsiteY17" fmla="*/ 229669 h 5578549"/>
                <a:gd name="connsiteX18" fmla="*/ 1691339 w 6612997"/>
                <a:gd name="connsiteY18" fmla="*/ 243179 h 5578549"/>
                <a:gd name="connsiteX19" fmla="*/ 2012704 w 6612997"/>
                <a:gd name="connsiteY19" fmla="*/ 324302 h 5578549"/>
                <a:gd name="connsiteX20" fmla="*/ 2142522 w 6612997"/>
                <a:gd name="connsiteY20" fmla="*/ 365462 h 5578549"/>
                <a:gd name="connsiteX21" fmla="*/ 2285851 w 6612997"/>
                <a:gd name="connsiteY21" fmla="*/ 284338 h 5578549"/>
                <a:gd name="connsiteX22" fmla="*/ 2475014 w 6612997"/>
                <a:gd name="connsiteY22" fmla="*/ 216159 h 5578549"/>
                <a:gd name="connsiteX23" fmla="*/ 2745246 w 6612997"/>
                <a:gd name="connsiteY23" fmla="*/ 216159 h 5578549"/>
                <a:gd name="connsiteX24" fmla="*/ 2974944 w 6612997"/>
                <a:gd name="connsiteY24" fmla="*/ 432319 h 5578549"/>
                <a:gd name="connsiteX25" fmla="*/ 3218154 w 6612997"/>
                <a:gd name="connsiteY25" fmla="*/ 499869 h 5578549"/>
                <a:gd name="connsiteX26" fmla="*/ 3434340 w 6612997"/>
                <a:gd name="connsiteY26" fmla="*/ 229669 h 5578549"/>
                <a:gd name="connsiteX27" fmla="*/ 3637014 w 6612997"/>
                <a:gd name="connsiteY27" fmla="*/ 81059 h 5578549"/>
                <a:gd name="connsiteX28" fmla="*/ 3826177 w 6612997"/>
                <a:gd name="connsiteY28" fmla="*/ 81059 h 5578549"/>
                <a:gd name="connsiteX29" fmla="*/ 3974805 w 6612997"/>
                <a:gd name="connsiteY29" fmla="*/ 216159 h 5578549"/>
                <a:gd name="connsiteX30" fmla="*/ 4204503 w 6612997"/>
                <a:gd name="connsiteY30" fmla="*/ 364769 h 5578549"/>
                <a:gd name="connsiteX31" fmla="*/ 4447713 w 6612997"/>
                <a:gd name="connsiteY31" fmla="*/ 378279 h 5578549"/>
                <a:gd name="connsiteX32" fmla="*/ 4623364 w 6612997"/>
                <a:gd name="connsiteY32" fmla="*/ 135099 h 5578549"/>
                <a:gd name="connsiteX33" fmla="*/ 4893597 w 6612997"/>
                <a:gd name="connsiteY33" fmla="*/ 81059 h 5578549"/>
                <a:gd name="connsiteX34" fmla="*/ 5136806 w 6612997"/>
                <a:gd name="connsiteY34" fmla="*/ 0 h 5578549"/>
                <a:gd name="connsiteX35" fmla="*/ 5501620 w 6612997"/>
                <a:gd name="connsiteY35" fmla="*/ 27020 h 5578549"/>
                <a:gd name="connsiteX36" fmla="*/ 5501620 w 6612997"/>
                <a:gd name="connsiteY36" fmla="*/ 283709 h 5578549"/>
                <a:gd name="connsiteX37" fmla="*/ 5690783 w 6612997"/>
                <a:gd name="connsiteY37" fmla="*/ 378279 h 5578549"/>
                <a:gd name="connsiteX38" fmla="*/ 5947504 w 6612997"/>
                <a:gd name="connsiteY38" fmla="*/ 378279 h 5578549"/>
                <a:gd name="connsiteX39" fmla="*/ 6271623 w 6612997"/>
                <a:gd name="connsiteY39" fmla="*/ 306665 h 5578549"/>
                <a:gd name="connsiteX40" fmla="*/ 6444019 w 6612997"/>
                <a:gd name="connsiteY40" fmla="*/ 572612 h 5578549"/>
                <a:gd name="connsiteX41" fmla="*/ 6539741 w 6612997"/>
                <a:gd name="connsiteY41" fmla="*/ 988273 h 5578549"/>
                <a:gd name="connsiteX42" fmla="*/ 6612997 w 6612997"/>
                <a:gd name="connsiteY42" fmla="*/ 1556795 h 5578549"/>
                <a:gd name="connsiteX43" fmla="*/ 6611856 w 6612997"/>
                <a:gd name="connsiteY43" fmla="*/ 2068317 h 5578549"/>
                <a:gd name="connsiteX44" fmla="*/ 6298807 w 6612997"/>
                <a:gd name="connsiteY44" fmla="*/ 2175105 h 5578549"/>
                <a:gd name="connsiteX45" fmla="*/ 6177202 w 6612997"/>
                <a:gd name="connsiteY45" fmla="*/ 2526365 h 5578549"/>
                <a:gd name="connsiteX46" fmla="*/ 5988039 w 6612997"/>
                <a:gd name="connsiteY46" fmla="*/ 2674974 h 5578549"/>
                <a:gd name="connsiteX47" fmla="*/ 6015062 w 6612997"/>
                <a:gd name="connsiteY47" fmla="*/ 3053253 h 5578549"/>
                <a:gd name="connsiteX48" fmla="*/ 5947504 w 6612997"/>
                <a:gd name="connsiteY48" fmla="*/ 3526103 h 5578549"/>
                <a:gd name="connsiteX49" fmla="*/ 6123485 w 6612997"/>
                <a:gd name="connsiteY49" fmla="*/ 3631034 h 5578549"/>
                <a:gd name="connsiteX50" fmla="*/ 6227805 w 6612997"/>
                <a:gd name="connsiteY50" fmla="*/ 4010636 h 5578549"/>
                <a:gd name="connsiteX51" fmla="*/ 6200780 w 6612997"/>
                <a:gd name="connsiteY51" fmla="*/ 4240936 h 5578549"/>
                <a:gd name="connsiteX52" fmla="*/ 5923587 w 6612997"/>
                <a:gd name="connsiteY52" fmla="*/ 4391370 h 5578549"/>
                <a:gd name="connsiteX53" fmla="*/ 5015201 w 6612997"/>
                <a:gd name="connsiteY53" fmla="*/ 4539350 h 5578549"/>
                <a:gd name="connsiteX54" fmla="*/ 4214595 w 6612997"/>
                <a:gd name="connsiteY54" fmla="*/ 4459863 h 5578549"/>
                <a:gd name="connsiteX55" fmla="*/ 4106815 w 6612997"/>
                <a:gd name="connsiteY55" fmla="*/ 4972299 h 5578549"/>
                <a:gd name="connsiteX56" fmla="*/ 4060549 w 6612997"/>
                <a:gd name="connsiteY56" fmla="*/ 5133978 h 5578549"/>
                <a:gd name="connsiteX57" fmla="*/ 3802477 w 6612997"/>
                <a:gd name="connsiteY57" fmla="*/ 5120279 h 5578549"/>
                <a:gd name="connsiteX58" fmla="*/ 3719746 w 6612997"/>
                <a:gd name="connsiteY58" fmla="*/ 4769209 h 5578549"/>
                <a:gd name="connsiteX59" fmla="*/ 3233231 w 6612997"/>
                <a:gd name="connsiteY59" fmla="*/ 5169664 h 5578549"/>
                <a:gd name="connsiteX60" fmla="*/ 3301512 w 6612997"/>
                <a:gd name="connsiteY60" fmla="*/ 4293340 h 5578549"/>
                <a:gd name="connsiteX61" fmla="*/ 3170659 w 6612997"/>
                <a:gd name="connsiteY61" fmla="*/ 3863915 h 5578549"/>
                <a:gd name="connsiteX62" fmla="*/ 2968610 w 6612997"/>
                <a:gd name="connsiteY62" fmla="*/ 3785182 h 5578549"/>
                <a:gd name="connsiteX63" fmla="*/ 2956761 w 6612997"/>
                <a:gd name="connsiteY63" fmla="*/ 4311191 h 5578549"/>
                <a:gd name="connsiteX64" fmla="*/ 3008518 w 6612997"/>
                <a:gd name="connsiteY64" fmla="*/ 4742693 h 5578549"/>
                <a:gd name="connsiteX65" fmla="*/ 2808132 w 6612997"/>
                <a:gd name="connsiteY65" fmla="*/ 4891050 h 5578549"/>
                <a:gd name="connsiteX66" fmla="*/ 2418896 w 6612997"/>
                <a:gd name="connsiteY66" fmla="*/ 5011382 h 5578549"/>
                <a:gd name="connsiteX67" fmla="*/ 2456829 w 6612997"/>
                <a:gd name="connsiteY67" fmla="*/ 4835563 h 5578549"/>
                <a:gd name="connsiteX68" fmla="*/ 2391246 w 6612997"/>
                <a:gd name="connsiteY68" fmla="*/ 4282158 h 5578549"/>
                <a:gd name="connsiteX69" fmla="*/ 2434792 w 6612997"/>
                <a:gd name="connsiteY69" fmla="*/ 3957478 h 5578549"/>
                <a:gd name="connsiteX70" fmla="*/ 2376796 w 6612997"/>
                <a:gd name="connsiteY70" fmla="*/ 3851411 h 5578549"/>
                <a:gd name="connsiteX71" fmla="*/ 2203746 w 6612997"/>
                <a:gd name="connsiteY71" fmla="*/ 4014034 h 5578549"/>
                <a:gd name="connsiteX72" fmla="*/ 2211332 w 6612997"/>
                <a:gd name="connsiteY72" fmla="*/ 4567755 h 5578549"/>
                <a:gd name="connsiteX73" fmla="*/ 2228793 w 6612997"/>
                <a:gd name="connsiteY73" fmla="*/ 5080001 h 5578549"/>
                <a:gd name="connsiteX74" fmla="*/ 2172459 w 6612997"/>
                <a:gd name="connsiteY74" fmla="*/ 5578549 h 5578549"/>
                <a:gd name="connsiteX75" fmla="*/ 2042641 w 6612997"/>
                <a:gd name="connsiteY75" fmla="*/ 5174319 h 5578549"/>
                <a:gd name="connsiteX76" fmla="*/ 1422671 w 6612997"/>
                <a:gd name="connsiteY76" fmla="*/ 5174131 h 5578549"/>
                <a:gd name="connsiteX77" fmla="*/ 1589797 w 6612997"/>
                <a:gd name="connsiteY77" fmla="*/ 4634675 h 5578549"/>
                <a:gd name="connsiteX78" fmla="*/ 1575972 w 6612997"/>
                <a:gd name="connsiteY78" fmla="*/ 4161637 h 5578549"/>
                <a:gd name="connsiteX79" fmla="*/ 1529199 w 6612997"/>
                <a:gd name="connsiteY79" fmla="*/ 3782792 h 5578549"/>
                <a:gd name="connsiteX80" fmla="*/ 1448129 w 6612997"/>
                <a:gd name="connsiteY80" fmla="*/ 4066501 h 5578549"/>
                <a:gd name="connsiteX81" fmla="*/ 1199934 w 6612997"/>
                <a:gd name="connsiteY81" fmla="*/ 4027104 h 5578549"/>
                <a:gd name="connsiteX82" fmla="*/ 937288 w 6612997"/>
                <a:gd name="connsiteY82" fmla="*/ 4457976 h 5578549"/>
                <a:gd name="connsiteX83" fmla="*/ 886879 w 6612997"/>
                <a:gd name="connsiteY83" fmla="*/ 4308611 h 5578549"/>
                <a:gd name="connsiteX84" fmla="*/ 780760 w 6612997"/>
                <a:gd name="connsiteY84" fmla="*/ 4404188 h 55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12997" h="5578549">
                  <a:moveTo>
                    <a:pt x="780760" y="4404188"/>
                  </a:moveTo>
                  <a:lnTo>
                    <a:pt x="803833" y="4377294"/>
                  </a:lnTo>
                  <a:lnTo>
                    <a:pt x="668717" y="4174455"/>
                  </a:lnTo>
                  <a:lnTo>
                    <a:pt x="745524" y="3917892"/>
                  </a:lnTo>
                  <a:lnTo>
                    <a:pt x="745524" y="3674712"/>
                  </a:lnTo>
                  <a:lnTo>
                    <a:pt x="1033627" y="3256092"/>
                  </a:lnTo>
                  <a:lnTo>
                    <a:pt x="1150342" y="2771180"/>
                  </a:lnTo>
                  <a:lnTo>
                    <a:pt x="1263109" y="2446626"/>
                  </a:lnTo>
                  <a:lnTo>
                    <a:pt x="979365" y="1756611"/>
                  </a:lnTo>
                  <a:lnTo>
                    <a:pt x="891021" y="1255986"/>
                  </a:lnTo>
                  <a:lnTo>
                    <a:pt x="364597" y="1145202"/>
                  </a:lnTo>
                  <a:lnTo>
                    <a:pt x="0" y="619949"/>
                  </a:lnTo>
                  <a:lnTo>
                    <a:pt x="569873" y="337749"/>
                  </a:lnTo>
                  <a:lnTo>
                    <a:pt x="866815" y="244626"/>
                  </a:lnTo>
                  <a:lnTo>
                    <a:pt x="1067515" y="272086"/>
                  </a:lnTo>
                  <a:lnTo>
                    <a:pt x="1287026" y="244752"/>
                  </a:lnTo>
                  <a:lnTo>
                    <a:pt x="1372359" y="243871"/>
                  </a:lnTo>
                  <a:lnTo>
                    <a:pt x="1515687" y="229669"/>
                  </a:lnTo>
                  <a:lnTo>
                    <a:pt x="1691339" y="243179"/>
                  </a:lnTo>
                  <a:lnTo>
                    <a:pt x="2012704" y="324302"/>
                  </a:lnTo>
                  <a:cubicBezTo>
                    <a:pt x="2013675" y="387328"/>
                    <a:pt x="2141551" y="302436"/>
                    <a:pt x="2142522" y="365462"/>
                  </a:cubicBezTo>
                  <a:lnTo>
                    <a:pt x="2285851" y="284338"/>
                  </a:lnTo>
                  <a:lnTo>
                    <a:pt x="2475014" y="216159"/>
                  </a:lnTo>
                  <a:lnTo>
                    <a:pt x="2745246" y="216159"/>
                  </a:lnTo>
                  <a:lnTo>
                    <a:pt x="2974944" y="432319"/>
                  </a:lnTo>
                  <a:lnTo>
                    <a:pt x="3218154" y="499869"/>
                  </a:lnTo>
                  <a:lnTo>
                    <a:pt x="3434340" y="229669"/>
                  </a:lnTo>
                  <a:lnTo>
                    <a:pt x="3637014" y="81059"/>
                  </a:lnTo>
                  <a:lnTo>
                    <a:pt x="3826177" y="81059"/>
                  </a:lnTo>
                  <a:lnTo>
                    <a:pt x="3974805" y="216159"/>
                  </a:lnTo>
                  <a:lnTo>
                    <a:pt x="4204503" y="364769"/>
                  </a:lnTo>
                  <a:lnTo>
                    <a:pt x="4447713" y="378279"/>
                  </a:lnTo>
                  <a:lnTo>
                    <a:pt x="4623364" y="135099"/>
                  </a:lnTo>
                  <a:lnTo>
                    <a:pt x="4893597" y="81059"/>
                  </a:lnTo>
                  <a:lnTo>
                    <a:pt x="5136806" y="0"/>
                  </a:lnTo>
                  <a:lnTo>
                    <a:pt x="5501620" y="27020"/>
                  </a:lnTo>
                  <a:lnTo>
                    <a:pt x="5501620" y="283709"/>
                  </a:lnTo>
                  <a:lnTo>
                    <a:pt x="5690783" y="378279"/>
                  </a:lnTo>
                  <a:lnTo>
                    <a:pt x="5947504" y="378279"/>
                  </a:lnTo>
                  <a:lnTo>
                    <a:pt x="6271623" y="306665"/>
                  </a:lnTo>
                  <a:lnTo>
                    <a:pt x="6444019" y="572612"/>
                  </a:lnTo>
                  <a:lnTo>
                    <a:pt x="6539741" y="988273"/>
                  </a:lnTo>
                  <a:lnTo>
                    <a:pt x="6612997" y="1556795"/>
                  </a:lnTo>
                  <a:cubicBezTo>
                    <a:pt x="6612617" y="1727302"/>
                    <a:pt x="6612236" y="1897810"/>
                    <a:pt x="6611856" y="2068317"/>
                  </a:cubicBezTo>
                  <a:lnTo>
                    <a:pt x="6298807" y="2175105"/>
                  </a:lnTo>
                  <a:lnTo>
                    <a:pt x="6177202" y="2526365"/>
                  </a:lnTo>
                  <a:lnTo>
                    <a:pt x="5988039" y="2674974"/>
                  </a:lnTo>
                  <a:lnTo>
                    <a:pt x="6015062" y="3053253"/>
                  </a:lnTo>
                  <a:lnTo>
                    <a:pt x="5947504" y="3526103"/>
                  </a:lnTo>
                  <a:lnTo>
                    <a:pt x="6123485" y="3631034"/>
                  </a:lnTo>
                  <a:lnTo>
                    <a:pt x="6227805" y="4010636"/>
                  </a:lnTo>
                  <a:lnTo>
                    <a:pt x="6200780" y="4240936"/>
                  </a:lnTo>
                  <a:lnTo>
                    <a:pt x="5923587" y="4391370"/>
                  </a:lnTo>
                  <a:lnTo>
                    <a:pt x="5015201" y="4539350"/>
                  </a:lnTo>
                  <a:lnTo>
                    <a:pt x="4214595" y="4459863"/>
                  </a:lnTo>
                  <a:lnTo>
                    <a:pt x="4106815" y="4972299"/>
                  </a:lnTo>
                  <a:lnTo>
                    <a:pt x="4060549" y="5133978"/>
                  </a:lnTo>
                  <a:lnTo>
                    <a:pt x="3802477" y="5120279"/>
                  </a:lnTo>
                  <a:lnTo>
                    <a:pt x="3719746" y="4769209"/>
                  </a:lnTo>
                  <a:lnTo>
                    <a:pt x="3233231" y="5169664"/>
                  </a:lnTo>
                  <a:lnTo>
                    <a:pt x="3301512" y="4293340"/>
                  </a:lnTo>
                  <a:lnTo>
                    <a:pt x="3170659" y="3863915"/>
                  </a:lnTo>
                  <a:lnTo>
                    <a:pt x="2968610" y="3785182"/>
                  </a:lnTo>
                  <a:lnTo>
                    <a:pt x="2956761" y="4311191"/>
                  </a:lnTo>
                  <a:lnTo>
                    <a:pt x="3008518" y="4742693"/>
                  </a:lnTo>
                  <a:lnTo>
                    <a:pt x="2808132" y="4891050"/>
                  </a:lnTo>
                  <a:lnTo>
                    <a:pt x="2418896" y="5011382"/>
                  </a:lnTo>
                  <a:lnTo>
                    <a:pt x="2456829" y="4835563"/>
                  </a:lnTo>
                  <a:lnTo>
                    <a:pt x="2391246" y="4282158"/>
                  </a:lnTo>
                  <a:lnTo>
                    <a:pt x="2434792" y="3957478"/>
                  </a:lnTo>
                  <a:lnTo>
                    <a:pt x="2376796" y="3851411"/>
                  </a:lnTo>
                  <a:lnTo>
                    <a:pt x="2203746" y="4014034"/>
                  </a:lnTo>
                  <a:lnTo>
                    <a:pt x="2211332" y="4567755"/>
                  </a:lnTo>
                  <a:lnTo>
                    <a:pt x="2228793" y="5080001"/>
                  </a:lnTo>
                  <a:lnTo>
                    <a:pt x="2172459" y="5578549"/>
                  </a:lnTo>
                  <a:lnTo>
                    <a:pt x="2042641" y="5174319"/>
                  </a:lnTo>
                  <a:lnTo>
                    <a:pt x="1422671" y="5174131"/>
                  </a:lnTo>
                  <a:lnTo>
                    <a:pt x="1589797" y="4634675"/>
                  </a:lnTo>
                  <a:lnTo>
                    <a:pt x="1575972" y="4161637"/>
                  </a:lnTo>
                  <a:lnTo>
                    <a:pt x="1529199" y="3782792"/>
                  </a:lnTo>
                  <a:lnTo>
                    <a:pt x="1448129" y="4066501"/>
                  </a:lnTo>
                  <a:lnTo>
                    <a:pt x="1199934" y="4027104"/>
                  </a:lnTo>
                  <a:cubicBezTo>
                    <a:pt x="1112385" y="4170728"/>
                    <a:pt x="1117131" y="4368140"/>
                    <a:pt x="937288" y="4457976"/>
                  </a:cubicBezTo>
                  <a:lnTo>
                    <a:pt x="886879" y="4308611"/>
                  </a:lnTo>
                  <a:lnTo>
                    <a:pt x="780760" y="44041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9CDC4F35-1665-1FF7-B7BD-E0AE9F74C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956" y="4010590"/>
              <a:ext cx="60311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accent2"/>
                  </a:solidFill>
                </a:rPr>
                <a:t>SO</a:t>
              </a:r>
              <a:r>
                <a:rPr lang="en-US" sz="2000" b="1" baseline="-25000" dirty="0" err="1">
                  <a:solidFill>
                    <a:schemeClr val="accent2"/>
                  </a:solidFill>
                </a:rPr>
                <a:t>x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NO</a:t>
              </a:r>
              <a:r>
                <a:rPr lang="en-US" sz="2000" b="1" baseline="-25000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9F49A8E3-4E2E-C82F-255A-A54BF4898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439" y="4274776"/>
              <a:ext cx="74405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PM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NO</a:t>
              </a:r>
              <a:r>
                <a:rPr lang="en-US" sz="2000" b="1" baseline="-25000" dirty="0">
                  <a:solidFill>
                    <a:schemeClr val="accent2"/>
                  </a:solidFill>
                </a:rPr>
                <a:t>x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CO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VOCs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F9274384-AEB4-7A69-7A05-19D15ED0D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704" y="4196011"/>
              <a:ext cx="60311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NO</a:t>
              </a:r>
              <a:r>
                <a:rPr lang="en-US" sz="2000" b="1" baseline="-25000" dirty="0">
                  <a:solidFill>
                    <a:schemeClr val="accent2"/>
                  </a:solidFill>
                </a:rPr>
                <a:t>x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EC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PM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82D5B39B-F230-A7EA-B60F-22B416E42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1303" y="4604480"/>
              <a:ext cx="7440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2"/>
                  </a:solidFill>
                </a:rPr>
                <a:t>VOCs</a:t>
              </a:r>
            </a:p>
          </p:txBody>
        </p:sp>
      </p:grpSp>
      <p:pic>
        <p:nvPicPr>
          <p:cNvPr id="12" name="Picture 51" descr="truck">
            <a:extLst>
              <a:ext uri="{FF2B5EF4-FFF2-40B4-BE49-F238E27FC236}">
                <a16:creationId xmlns:a16="http://schemas.microsoft.com/office/drawing/2014/main" id="{D0358E0C-8224-D29A-B0A5-7D289387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1554" y="5815502"/>
            <a:ext cx="595489" cy="742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3" name="Object 12">
            <a:hlinkClick r:id="" action="ppaction://ole?verb=0"/>
            <a:extLst>
              <a:ext uri="{FF2B5EF4-FFF2-40B4-BE49-F238E27FC236}">
                <a16:creationId xmlns:a16="http://schemas.microsoft.com/office/drawing/2014/main" id="{5B1B7738-F885-16BF-3631-F989EFD53476}"/>
              </a:ext>
            </a:extLst>
          </p:cNvPr>
          <p:cNvGraphicFramePr>
            <a:graphicFrameLocks/>
          </p:cNvGraphicFramePr>
          <p:nvPr/>
        </p:nvGraphicFramePr>
        <p:xfrm>
          <a:off x="3412245" y="5310678"/>
          <a:ext cx="2442634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5809706" imgH="3010989" progId="MS_ClipArt_Gallery.2">
                  <p:embed/>
                </p:oleObj>
              </mc:Choice>
              <mc:Fallback>
                <p:oleObj name="Clip" r:id="rId3" imgW="5809706" imgH="3010989" progId="MS_ClipArt_Gallery.2">
                  <p:embed/>
                  <p:pic>
                    <p:nvPicPr>
                      <p:cNvPr id="13" name="Object 1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B1B7738-F885-16BF-3631-F989EFD5347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245" y="5310678"/>
                        <a:ext cx="2442634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hlinkClick r:id="" action="ppaction://ole?verb=0"/>
            <a:extLst>
              <a:ext uri="{FF2B5EF4-FFF2-40B4-BE49-F238E27FC236}">
                <a16:creationId xmlns:a16="http://schemas.microsoft.com/office/drawing/2014/main" id="{FE2FEFAA-C2D6-7804-05AE-7FFA63A1E68A}"/>
              </a:ext>
            </a:extLst>
          </p:cNvPr>
          <p:cNvGraphicFramePr>
            <a:graphicFrameLocks/>
          </p:cNvGraphicFramePr>
          <p:nvPr/>
        </p:nvGraphicFramePr>
        <p:xfrm>
          <a:off x="8091820" y="5570990"/>
          <a:ext cx="108232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055025" imgH="3447579" progId="MS_ClipArt_Gallery.2">
                  <p:embed/>
                </p:oleObj>
              </mc:Choice>
              <mc:Fallback>
                <p:oleObj name="Clip" r:id="rId5" imgW="4055025" imgH="3447579" progId="MS_ClipArt_Gallery.2">
                  <p:embed/>
                  <p:pic>
                    <p:nvPicPr>
                      <p:cNvPr id="14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E2FEFAA-C2D6-7804-05AE-7FFA63A1E6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820" y="5570990"/>
                        <a:ext cx="108232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hlinkClick r:id="" action="ppaction://ole?verb=0"/>
            <a:extLst>
              <a:ext uri="{FF2B5EF4-FFF2-40B4-BE49-F238E27FC236}">
                <a16:creationId xmlns:a16="http://schemas.microsoft.com/office/drawing/2014/main" id="{88D1ACED-3FE1-90C6-0478-459A4536E68A}"/>
              </a:ext>
            </a:extLst>
          </p:cNvPr>
          <p:cNvGraphicFramePr>
            <a:graphicFrameLocks/>
          </p:cNvGraphicFramePr>
          <p:nvPr/>
        </p:nvGraphicFramePr>
        <p:xfrm>
          <a:off x="6059020" y="6272666"/>
          <a:ext cx="79727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5346474" imgH="1734431" progId="MS_ClipArt_Gallery.2">
                  <p:embed/>
                </p:oleObj>
              </mc:Choice>
              <mc:Fallback>
                <p:oleObj name="Clip" r:id="rId7" imgW="5346474" imgH="1734431" progId="MS_ClipArt_Gallery.2">
                  <p:embed/>
                  <p:pic>
                    <p:nvPicPr>
                      <p:cNvPr id="15" name="Object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8D1ACED-3FE1-90C6-0478-459A4536E6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020" y="6272666"/>
                        <a:ext cx="79727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8FB48F3-7908-3967-8BB2-F78EE68CFDE9}"/>
              </a:ext>
            </a:extLst>
          </p:cNvPr>
          <p:cNvGrpSpPr/>
          <p:nvPr/>
        </p:nvGrpSpPr>
        <p:grpSpPr>
          <a:xfrm>
            <a:off x="3412245" y="550746"/>
            <a:ext cx="8046077" cy="6032806"/>
            <a:chOff x="1836875" y="26095"/>
            <a:chExt cx="8046077" cy="6032806"/>
          </a:xfrm>
        </p:grpSpPr>
        <p:sp>
          <p:nvSpPr>
            <p:cNvPr id="17" name="Sun 16">
              <a:extLst>
                <a:ext uri="{FF2B5EF4-FFF2-40B4-BE49-F238E27FC236}">
                  <a16:creationId xmlns:a16="http://schemas.microsoft.com/office/drawing/2014/main" id="{F6844F53-963E-0DF3-2A58-58AB10FD2A4E}"/>
                </a:ext>
              </a:extLst>
            </p:cNvPr>
            <p:cNvSpPr/>
            <p:nvPr/>
          </p:nvSpPr>
          <p:spPr>
            <a:xfrm>
              <a:off x="4598251" y="83797"/>
              <a:ext cx="1216950" cy="1046446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D926DEAC-4707-CCD1-C8FE-6D334ADE9E88}"/>
                </a:ext>
              </a:extLst>
            </p:cNvPr>
            <p:cNvSpPr/>
            <p:nvPr/>
          </p:nvSpPr>
          <p:spPr>
            <a:xfrm>
              <a:off x="5106828" y="1194569"/>
              <a:ext cx="221073" cy="858946"/>
            </a:xfrm>
            <a:custGeom>
              <a:avLst/>
              <a:gdLst>
                <a:gd name="connsiteX0" fmla="*/ 189734 w 244091"/>
                <a:gd name="connsiteY0" fmla="*/ 0 h 1013248"/>
                <a:gd name="connsiteX1" fmla="*/ 571 w 244091"/>
                <a:gd name="connsiteY1" fmla="*/ 189140 h 1013248"/>
                <a:gd name="connsiteX2" fmla="*/ 243780 w 244091"/>
                <a:gd name="connsiteY2" fmla="*/ 391789 h 1013248"/>
                <a:gd name="connsiteX3" fmla="*/ 54617 w 244091"/>
                <a:gd name="connsiteY3" fmla="*/ 756558 h 1013248"/>
                <a:gd name="connsiteX4" fmla="*/ 189734 w 244091"/>
                <a:gd name="connsiteY4" fmla="*/ 1013248 h 101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91" h="1013248">
                  <a:moveTo>
                    <a:pt x="189734" y="0"/>
                  </a:moveTo>
                  <a:cubicBezTo>
                    <a:pt x="90648" y="61921"/>
                    <a:pt x="-8437" y="123842"/>
                    <a:pt x="571" y="189140"/>
                  </a:cubicBezTo>
                  <a:cubicBezTo>
                    <a:pt x="9579" y="254438"/>
                    <a:pt x="234772" y="297219"/>
                    <a:pt x="243780" y="391789"/>
                  </a:cubicBezTo>
                  <a:cubicBezTo>
                    <a:pt x="252788" y="486359"/>
                    <a:pt x="63625" y="652982"/>
                    <a:pt x="54617" y="756558"/>
                  </a:cubicBezTo>
                  <a:cubicBezTo>
                    <a:pt x="45609" y="860134"/>
                    <a:pt x="117671" y="936691"/>
                    <a:pt x="189734" y="1013248"/>
                  </a:cubicBezTo>
                </a:path>
              </a:pathLst>
            </a:custGeom>
            <a:ln w="57150">
              <a:solidFill>
                <a:srgbClr val="FF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41">
              <a:extLst>
                <a:ext uri="{FF2B5EF4-FFF2-40B4-BE49-F238E27FC236}">
                  <a16:creationId xmlns:a16="http://schemas.microsoft.com/office/drawing/2014/main" id="{6AAEE7A4-F8A0-6741-BC38-6405A4E0C8A5}"/>
                </a:ext>
              </a:extLst>
            </p:cNvPr>
            <p:cNvSpPr/>
            <p:nvPr/>
          </p:nvSpPr>
          <p:spPr>
            <a:xfrm>
              <a:off x="1836875" y="2741253"/>
              <a:ext cx="2299749" cy="838658"/>
            </a:xfrm>
            <a:prstGeom prst="stripedRightArrow">
              <a:avLst>
                <a:gd name="adj1" fmla="val 6672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WIND</a:t>
              </a:r>
            </a:p>
          </p:txBody>
        </p:sp>
        <p:sp>
          <p:nvSpPr>
            <p:cNvPr id="20" name="Down Arrow 67">
              <a:extLst>
                <a:ext uri="{FF2B5EF4-FFF2-40B4-BE49-F238E27FC236}">
                  <a16:creationId xmlns:a16="http://schemas.microsoft.com/office/drawing/2014/main" id="{71C13ED4-455D-9449-E7ED-C888B4FC3D53}"/>
                </a:ext>
              </a:extLst>
            </p:cNvPr>
            <p:cNvSpPr/>
            <p:nvPr/>
          </p:nvSpPr>
          <p:spPr>
            <a:xfrm>
              <a:off x="7775490" y="4651118"/>
              <a:ext cx="1959038" cy="1407783"/>
            </a:xfrm>
            <a:prstGeom prst="downArrow">
              <a:avLst>
                <a:gd name="adj1" fmla="val 82612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585751-79BB-9DBD-85EC-930418BD471A}"/>
                </a:ext>
              </a:extLst>
            </p:cNvPr>
            <p:cNvSpPr txBox="1"/>
            <p:nvPr/>
          </p:nvSpPr>
          <p:spPr>
            <a:xfrm>
              <a:off x="7745608" y="4587320"/>
              <a:ext cx="1988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/>
            </a:p>
            <a:p>
              <a:pPr algn="ctr"/>
              <a:r>
                <a:rPr lang="en-US" sz="2400"/>
                <a:t>Deposition</a:t>
              </a:r>
            </a:p>
          </p:txBody>
        </p: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CD501613-A018-42EE-5280-D53DCA1BC34E}"/>
                </a:ext>
              </a:extLst>
            </p:cNvPr>
            <p:cNvSpPr/>
            <p:nvPr/>
          </p:nvSpPr>
          <p:spPr>
            <a:xfrm>
              <a:off x="6754405" y="26095"/>
              <a:ext cx="3128547" cy="106556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7F0240-67A8-15F6-6924-471C516F5B03}"/>
              </a:ext>
            </a:extLst>
          </p:cNvPr>
          <p:cNvGrpSpPr/>
          <p:nvPr/>
        </p:nvGrpSpPr>
        <p:grpSpPr>
          <a:xfrm>
            <a:off x="5915157" y="2118162"/>
            <a:ext cx="1906222" cy="2190847"/>
            <a:chOff x="4474867" y="1595341"/>
            <a:chExt cx="1906222" cy="21908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5D107C-6A58-5306-2299-49135E449DA4}"/>
                </a:ext>
              </a:extLst>
            </p:cNvPr>
            <p:cNvGrpSpPr/>
            <p:nvPr/>
          </p:nvGrpSpPr>
          <p:grpSpPr>
            <a:xfrm>
              <a:off x="4474867" y="1595341"/>
              <a:ext cx="1906222" cy="1926035"/>
              <a:chOff x="4467763" y="2365411"/>
              <a:chExt cx="2100759" cy="1926035"/>
            </a:xfrm>
          </p:grpSpPr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772CB893-2745-6DA1-AF4D-73FA80314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1363" y="3158183"/>
                <a:ext cx="5426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accent2"/>
                    </a:solidFill>
                  </a:rPr>
                  <a:t>NO</a:t>
                </a:r>
              </a:p>
            </p:txBody>
          </p:sp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id="{6E28025B-BF92-A054-4D77-E8DF884FB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0483" y="2724525"/>
                <a:ext cx="45966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err="1">
                    <a:solidFill>
                      <a:schemeClr val="accent2"/>
                    </a:solidFill>
                  </a:rPr>
                  <a:t>h</a:t>
                </a:r>
                <a:r>
                  <a:rPr lang="en-US" b="1" i="1" err="1">
                    <a:solidFill>
                      <a:schemeClr val="accent2"/>
                    </a:solidFill>
                  </a:rPr>
                  <a:t>v</a:t>
                </a:r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Text Box 24">
                <a:extLst>
                  <a:ext uri="{FF2B5EF4-FFF2-40B4-BE49-F238E27FC236}">
                    <a16:creationId xmlns:a16="http://schemas.microsoft.com/office/drawing/2014/main" id="{DBE526DE-21E4-6F85-3231-E47B8F65D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763" y="3922114"/>
                <a:ext cx="116934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accent2"/>
                    </a:solidFill>
                  </a:rPr>
                  <a:t>RO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2 </a:t>
                </a:r>
                <a:r>
                  <a:rPr lang="en-US" b="1" dirty="0">
                    <a:solidFill>
                      <a:schemeClr val="accent2"/>
                    </a:solidFill>
                  </a:rPr>
                  <a:t>/HO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2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304B88CF-5B2D-171B-611B-2A4CDDE5F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69" y="3922114"/>
                <a:ext cx="9573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accent2"/>
                    </a:solidFill>
                  </a:rPr>
                  <a:t>RO/OH</a:t>
                </a:r>
              </a:p>
            </p:txBody>
          </p:sp>
          <p:sp>
            <p:nvSpPr>
              <p:cNvPr id="30" name="Text Box 26">
                <a:extLst>
                  <a:ext uri="{FF2B5EF4-FFF2-40B4-BE49-F238E27FC236}">
                    <a16:creationId xmlns:a16="http://schemas.microsoft.com/office/drawing/2014/main" id="{59E51F39-CF28-7098-8E88-99048BD33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711" y="3158183"/>
                <a:ext cx="62926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2"/>
                    </a:solidFill>
                  </a:rPr>
                  <a:t>NO</a:t>
                </a:r>
                <a:r>
                  <a:rPr lang="en-US" b="1" baseline="-25000">
                    <a:solidFill>
                      <a:schemeClr val="accent2"/>
                    </a:solidFill>
                  </a:rPr>
                  <a:t>2</a:t>
                </a:r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Arc 27">
                <a:extLst>
                  <a:ext uri="{FF2B5EF4-FFF2-40B4-BE49-F238E27FC236}">
                    <a16:creationId xmlns:a16="http://schemas.microsoft.com/office/drawing/2014/main" id="{E165F6F1-C4F4-83DE-0CF3-DEF8C08C84E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4981043" y="2925902"/>
                <a:ext cx="287732" cy="2916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/>
              </a:p>
            </p:txBody>
          </p:sp>
          <p:sp>
            <p:nvSpPr>
              <p:cNvPr id="32" name="Arc 28">
                <a:extLst>
                  <a:ext uri="{FF2B5EF4-FFF2-40B4-BE49-F238E27FC236}">
                    <a16:creationId xmlns:a16="http://schemas.microsoft.com/office/drawing/2014/main" id="{00FB360B-8A7B-B049-957D-0C8358FB8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350" y="2927844"/>
                <a:ext cx="290355" cy="2877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/>
              </a:p>
            </p:txBody>
          </p:sp>
          <p:sp>
            <p:nvSpPr>
              <p:cNvPr id="33" name="Arc 29">
                <a:extLst>
                  <a:ext uri="{FF2B5EF4-FFF2-40B4-BE49-F238E27FC236}">
                    <a16:creationId xmlns:a16="http://schemas.microsoft.com/office/drawing/2014/main" id="{4A176AC0-462F-57C6-F89C-F72B34F96D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77838" y="3431064"/>
                <a:ext cx="850867" cy="287732"/>
              </a:xfrm>
              <a:custGeom>
                <a:avLst/>
                <a:gdLst>
                  <a:gd name="G0" fmla="+- 21493 0 0"/>
                  <a:gd name="G1" fmla="+- 21600 0 0"/>
                  <a:gd name="G2" fmla="+- 21600 0 0"/>
                  <a:gd name="T0" fmla="*/ 0 w 43093"/>
                  <a:gd name="T1" fmla="*/ 19451 h 21600"/>
                  <a:gd name="T2" fmla="*/ 43093 w 43093"/>
                  <a:gd name="T3" fmla="*/ 21600 h 21600"/>
                  <a:gd name="T4" fmla="*/ 21493 w 430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93" h="21600" fill="none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</a:path>
                  <a:path w="43093" h="21600" stroke="0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  <a:lnTo>
                      <a:pt x="2149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/>
              </a:p>
            </p:txBody>
          </p:sp>
          <p:sp>
            <p:nvSpPr>
              <p:cNvPr id="34" name="Arc 30">
                <a:extLst>
                  <a:ext uri="{FF2B5EF4-FFF2-40B4-BE49-F238E27FC236}">
                    <a16:creationId xmlns:a16="http://schemas.microsoft.com/office/drawing/2014/main" id="{B96ACB65-586D-B3F2-6A5F-8DA795962D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4977838" y="3718796"/>
                <a:ext cx="850867" cy="287732"/>
              </a:xfrm>
              <a:custGeom>
                <a:avLst/>
                <a:gdLst>
                  <a:gd name="G0" fmla="+- 21493 0 0"/>
                  <a:gd name="G1" fmla="+- 21600 0 0"/>
                  <a:gd name="G2" fmla="+- 21600 0 0"/>
                  <a:gd name="T0" fmla="*/ 0 w 43093"/>
                  <a:gd name="T1" fmla="*/ 19451 h 21600"/>
                  <a:gd name="T2" fmla="*/ 43093 w 43093"/>
                  <a:gd name="T3" fmla="*/ 21600 h 21600"/>
                  <a:gd name="T4" fmla="*/ 21493 w 430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93" h="21600" fill="none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</a:path>
                  <a:path w="43093" h="21600" stroke="0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  <a:lnTo>
                      <a:pt x="2149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/>
              </a:p>
            </p:txBody>
          </p:sp>
          <p:sp>
            <p:nvSpPr>
              <p:cNvPr id="35" name="Text Box 31">
                <a:extLst>
                  <a:ext uri="{FF2B5EF4-FFF2-40B4-BE49-F238E27FC236}">
                    <a16:creationId xmlns:a16="http://schemas.microsoft.com/office/drawing/2014/main" id="{EF692FE4-015F-5B05-56DF-41C34D0DE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4463" y="2574096"/>
                <a:ext cx="46143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2"/>
                    </a:solidFill>
                  </a:rPr>
                  <a:t>O</a:t>
                </a:r>
                <a:r>
                  <a:rPr lang="en-US" b="1" baseline="-25000">
                    <a:solidFill>
                      <a:schemeClr val="accent2"/>
                    </a:solidFill>
                  </a:rPr>
                  <a:t>2</a:t>
                </a:r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Text Box 32">
                <a:extLst>
                  <a:ext uri="{FF2B5EF4-FFF2-40B4-BE49-F238E27FC236}">
                    <a16:creationId xmlns:a16="http://schemas.microsoft.com/office/drawing/2014/main" id="{FD1B60BE-BFE8-1633-FF9E-85A4837F0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615" y="2365411"/>
                <a:ext cx="46143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2"/>
                    </a:solidFill>
                  </a:rPr>
                  <a:t>O</a:t>
                </a:r>
                <a:r>
                  <a:rPr lang="en-US" b="1" baseline="-25000">
                    <a:solidFill>
                      <a:schemeClr val="accent2"/>
                    </a:solidFill>
                  </a:rPr>
                  <a:t>3</a:t>
                </a:r>
                <a:endParaRPr 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Arc 33">
                <a:extLst>
                  <a:ext uri="{FF2B5EF4-FFF2-40B4-BE49-F238E27FC236}">
                    <a16:creationId xmlns:a16="http://schemas.microsoft.com/office/drawing/2014/main" id="{DA8B6D48-D1BF-0B82-DCBE-B0F17F4B26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875605" y="2594582"/>
                <a:ext cx="377415" cy="290355"/>
              </a:xfrm>
              <a:custGeom>
                <a:avLst/>
                <a:gdLst>
                  <a:gd name="G0" fmla="+- 21493 0 0"/>
                  <a:gd name="G1" fmla="+- 21600 0 0"/>
                  <a:gd name="G2" fmla="+- 21600 0 0"/>
                  <a:gd name="T0" fmla="*/ 0 w 43093"/>
                  <a:gd name="T1" fmla="*/ 19451 h 21600"/>
                  <a:gd name="T2" fmla="*/ 43093 w 43093"/>
                  <a:gd name="T3" fmla="*/ 21600 h 21600"/>
                  <a:gd name="T4" fmla="*/ 21493 w 430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93" h="21600" fill="none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</a:path>
                  <a:path w="43093" h="21600" stroke="0" extrusionOk="0">
                    <a:moveTo>
                      <a:pt x="0" y="19451"/>
                    </a:moveTo>
                    <a:cubicBezTo>
                      <a:pt x="1104" y="8408"/>
                      <a:pt x="10395" y="-1"/>
                      <a:pt x="21493" y="-1"/>
                    </a:cubicBezTo>
                    <a:cubicBezTo>
                      <a:pt x="33422" y="-1"/>
                      <a:pt x="43093" y="9670"/>
                      <a:pt x="43093" y="21600"/>
                    </a:cubicBezTo>
                    <a:lnTo>
                      <a:pt x="2149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/>
              </a:p>
            </p:txBody>
          </p:sp>
        </p:grpSp>
        <p:sp>
          <p:nvSpPr>
            <p:cNvPr id="25" name="Arc 20">
              <a:extLst>
                <a:ext uri="{FF2B5EF4-FFF2-40B4-BE49-F238E27FC236}">
                  <a16:creationId xmlns:a16="http://schemas.microsoft.com/office/drawing/2014/main" id="{BAAA282B-D97C-0D3B-AF96-DCA397F5CDB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53083" y="3498850"/>
              <a:ext cx="775253" cy="287338"/>
            </a:xfrm>
            <a:custGeom>
              <a:avLst/>
              <a:gdLst>
                <a:gd name="G0" fmla="+- 21493 0 0"/>
                <a:gd name="G1" fmla="+- 21600 0 0"/>
                <a:gd name="G2" fmla="+- 21600 0 0"/>
                <a:gd name="T0" fmla="*/ 0 w 43093"/>
                <a:gd name="T1" fmla="*/ 19451 h 21600"/>
                <a:gd name="T2" fmla="*/ 43093 w 43093"/>
                <a:gd name="T3" fmla="*/ 21600 h 21600"/>
                <a:gd name="T4" fmla="*/ 21493 w 430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93" h="21600" fill="none" extrusionOk="0">
                  <a:moveTo>
                    <a:pt x="0" y="19451"/>
                  </a:moveTo>
                  <a:cubicBezTo>
                    <a:pt x="1104" y="8408"/>
                    <a:pt x="10395" y="-1"/>
                    <a:pt x="21493" y="-1"/>
                  </a:cubicBezTo>
                  <a:cubicBezTo>
                    <a:pt x="33422" y="-1"/>
                    <a:pt x="43093" y="9670"/>
                    <a:pt x="43093" y="21600"/>
                  </a:cubicBezTo>
                </a:path>
                <a:path w="43093" h="21600" stroke="0" extrusionOk="0">
                  <a:moveTo>
                    <a:pt x="0" y="19451"/>
                  </a:moveTo>
                  <a:cubicBezTo>
                    <a:pt x="1104" y="8408"/>
                    <a:pt x="10395" y="-1"/>
                    <a:pt x="21493" y="-1"/>
                  </a:cubicBezTo>
                  <a:cubicBezTo>
                    <a:pt x="33422" y="-1"/>
                    <a:pt x="43093" y="9670"/>
                    <a:pt x="43093" y="21600"/>
                  </a:cubicBezTo>
                  <a:lnTo>
                    <a:pt x="2149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76EB4F-4700-D331-31FB-1D95547F53EF}"/>
              </a:ext>
            </a:extLst>
          </p:cNvPr>
          <p:cNvGrpSpPr/>
          <p:nvPr/>
        </p:nvGrpSpPr>
        <p:grpSpPr>
          <a:xfrm>
            <a:off x="5595574" y="1287696"/>
            <a:ext cx="3251436" cy="3247546"/>
            <a:chOff x="4320605" y="763045"/>
            <a:chExt cx="2056834" cy="335269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61CC362-56F7-731A-FF94-1123CCD84F3F}"/>
                </a:ext>
              </a:extLst>
            </p:cNvPr>
            <p:cNvSpPr/>
            <p:nvPr/>
          </p:nvSpPr>
          <p:spPr>
            <a:xfrm rot="5400000">
              <a:off x="3672676" y="1410974"/>
              <a:ext cx="3352692" cy="2056834"/>
            </a:xfrm>
            <a:prstGeom prst="ellipse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5BE77B-DE69-829F-568F-4DDD8364301A}"/>
                </a:ext>
              </a:extLst>
            </p:cNvPr>
            <p:cNvSpPr txBox="1"/>
            <p:nvPr/>
          </p:nvSpPr>
          <p:spPr>
            <a:xfrm>
              <a:off x="4600213" y="1093941"/>
              <a:ext cx="1374675" cy="540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Ozone (O</a:t>
              </a:r>
              <a:r>
                <a:rPr lang="en-US" sz="2800" b="1" baseline="-250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7A3477-32BF-A8E0-4F7B-3C08A74F3F4C}"/>
              </a:ext>
            </a:extLst>
          </p:cNvPr>
          <p:cNvGrpSpPr/>
          <p:nvPr/>
        </p:nvGrpSpPr>
        <p:grpSpPr>
          <a:xfrm>
            <a:off x="7663615" y="892142"/>
            <a:ext cx="3646283" cy="3985393"/>
            <a:chOff x="5362106" y="367490"/>
            <a:chExt cx="3646283" cy="3985393"/>
          </a:xfrm>
        </p:grpSpPr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8E490882-97B8-D4B5-D457-E728F0C2B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2106" y="2756094"/>
              <a:ext cx="9820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C1AFD111-4AE4-9E06-D8C0-ACBCA8B5C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0932" y="2549623"/>
              <a:ext cx="7168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accent2"/>
                  </a:solidFill>
                </a:rPr>
                <a:t>HNO</a:t>
              </a:r>
              <a:r>
                <a:rPr lang="en-US" b="1" baseline="-25000">
                  <a:solidFill>
                    <a:schemeClr val="accent2"/>
                  </a:solidFill>
                </a:rPr>
                <a:t>3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44" name="Text Box 36">
              <a:extLst>
                <a:ext uri="{FF2B5EF4-FFF2-40B4-BE49-F238E27FC236}">
                  <a16:creationId xmlns:a16="http://schemas.microsoft.com/office/drawing/2014/main" id="{37189ECC-3955-CD63-4696-303CAF7CC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2620" y="2712391"/>
              <a:ext cx="98931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AC1A"/>
                  </a:solidFill>
                </a:rPr>
                <a:t>OH: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FFAC1A"/>
                  </a:solidFill>
                </a:rPr>
                <a:t>Daytime</a:t>
              </a:r>
            </a:p>
          </p:txBody>
        </p:sp>
        <p:sp>
          <p:nvSpPr>
            <p:cNvPr id="45" name="Text Box 38">
              <a:extLst>
                <a:ext uri="{FF2B5EF4-FFF2-40B4-BE49-F238E27FC236}">
                  <a16:creationId xmlns:a16="http://schemas.microsoft.com/office/drawing/2014/main" id="{A41C651E-2C36-8901-7731-CDC19A3AC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7865" y="2143321"/>
              <a:ext cx="120436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/>
                <a:t>Nighttime:</a:t>
              </a:r>
            </a:p>
            <a:p>
              <a:pPr algn="ctr">
                <a:defRPr/>
              </a:pPr>
              <a:r>
                <a:rPr lang="en-US" b="1" dirty="0"/>
                <a:t>O</a:t>
              </a:r>
              <a:r>
                <a:rPr lang="en-US" b="1" baseline="-25000" dirty="0"/>
                <a:t>3</a:t>
              </a:r>
              <a:r>
                <a:rPr lang="en-US" b="1" dirty="0"/>
                <a:t>, 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D1928F9D-C8B5-22A7-72D8-AC4E099E4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2752" y="2752920"/>
              <a:ext cx="6635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B62568FA-ADF2-15B8-FBC0-50A3C5E36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8501" y="2371920"/>
              <a:ext cx="6286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err="1">
                  <a:solidFill>
                    <a:srgbClr val="FF0000"/>
                  </a:solidFill>
                </a:rPr>
                <a:t>NaCl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E3B4FA0E-B2F5-4184-2AD3-22974E89A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300" y="2600520"/>
              <a:ext cx="8370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3300"/>
                  </a:solidFill>
                </a:rPr>
                <a:t>NaNO</a:t>
              </a:r>
              <a:r>
                <a:rPr lang="en-US" b="1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A1CFB083-0606-BE77-65F5-CC8BF3C12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7952" y="2905320"/>
              <a:ext cx="622676" cy="674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D15AAB3E-A906-C54F-C204-529C0F590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244" y="2981520"/>
              <a:ext cx="5613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accent2"/>
                  </a:solidFill>
                </a:rPr>
                <a:t>NH</a:t>
              </a:r>
              <a:r>
                <a:rPr lang="en-US" b="1" baseline="-250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AF23A0F0-D5D5-C610-5FEE-FA11A7866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004" y="3438720"/>
              <a:ext cx="94769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3300"/>
                  </a:solidFill>
                </a:rPr>
                <a:t>NH</a:t>
              </a:r>
              <a:r>
                <a:rPr lang="en-US" b="1" baseline="-25000">
                  <a:solidFill>
                    <a:srgbClr val="FF3300"/>
                  </a:solidFill>
                </a:rPr>
                <a:t>4</a:t>
              </a:r>
              <a:r>
                <a:rPr lang="en-US" b="1">
                  <a:solidFill>
                    <a:srgbClr val="FF3300"/>
                  </a:solidFill>
                </a:rPr>
                <a:t>NO</a:t>
              </a:r>
              <a:r>
                <a:rPr lang="en-US" b="1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7958309D-6AAE-1821-72A0-91FD0963F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001" y="1616853"/>
              <a:ext cx="52770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accent2"/>
                  </a:solidFill>
                </a:rPr>
                <a:t>SO</a:t>
              </a:r>
              <a:r>
                <a:rPr lang="en-US" b="1" baseline="-25000">
                  <a:solidFill>
                    <a:schemeClr val="accent2"/>
                  </a:solidFill>
                </a:rPr>
                <a:t>2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id="{169C8665-9F2D-7FEB-44BA-3C581E018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950" y="179313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Text Box 48">
              <a:extLst>
                <a:ext uri="{FF2B5EF4-FFF2-40B4-BE49-F238E27FC236}">
                  <a16:creationId xmlns:a16="http://schemas.microsoft.com/office/drawing/2014/main" id="{4ACC5808-2FAF-CFC3-A16F-A019D2E03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6375" y="1586690"/>
              <a:ext cx="75212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3300"/>
                  </a:solidFill>
                </a:rPr>
                <a:t>H</a:t>
              </a:r>
              <a:r>
                <a:rPr lang="en-US" b="1" baseline="-25000">
                  <a:solidFill>
                    <a:srgbClr val="FF3300"/>
                  </a:solidFill>
                </a:rPr>
                <a:t>2</a:t>
              </a:r>
              <a:r>
                <a:rPr lang="en-US" b="1">
                  <a:solidFill>
                    <a:srgbClr val="FF3300"/>
                  </a:solidFill>
                </a:rPr>
                <a:t>SO</a:t>
              </a:r>
              <a:r>
                <a:rPr lang="en-US" b="1" baseline="-250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55" name="Text Box 57">
              <a:extLst>
                <a:ext uri="{FF2B5EF4-FFF2-40B4-BE49-F238E27FC236}">
                  <a16:creationId xmlns:a16="http://schemas.microsoft.com/office/drawing/2014/main" id="{D5A5C07A-7CA5-FDD0-8F6C-6D20F203F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9810" y="1165161"/>
              <a:ext cx="10608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AC1A"/>
                  </a:solidFill>
                </a:rPr>
                <a:t>OH: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FFAC1A"/>
                  </a:solidFill>
                </a:rPr>
                <a:t>Daytime</a:t>
              </a:r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FA3C5497-750B-4C06-FDB1-7BB0CD84D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90605" y="824690"/>
              <a:ext cx="338667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59">
              <a:extLst>
                <a:ext uri="{FF2B5EF4-FFF2-40B4-BE49-F238E27FC236}">
                  <a16:creationId xmlns:a16="http://schemas.microsoft.com/office/drawing/2014/main" id="{70484EF5-83CC-0ABD-2B36-2E1690928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8186" y="824690"/>
              <a:ext cx="306154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Text Box 60">
              <a:extLst>
                <a:ext uri="{FF2B5EF4-FFF2-40B4-BE49-F238E27FC236}">
                  <a16:creationId xmlns:a16="http://schemas.microsoft.com/office/drawing/2014/main" id="{BB987461-04A0-EAAD-A6A3-D9CFC75BE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422" y="367490"/>
              <a:ext cx="6431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accent2"/>
                  </a:solidFill>
                </a:rPr>
                <a:t>H</a:t>
              </a:r>
              <a:r>
                <a:rPr lang="en-US" b="1" baseline="-25000">
                  <a:solidFill>
                    <a:schemeClr val="accent2"/>
                  </a:solidFill>
                </a:rPr>
                <a:t>2</a:t>
              </a:r>
              <a:r>
                <a:rPr lang="en-US" b="1">
                  <a:solidFill>
                    <a:schemeClr val="accent2"/>
                  </a:solidFill>
                </a:rPr>
                <a:t>O</a:t>
              </a:r>
              <a:r>
                <a:rPr lang="en-US" b="1" baseline="-25000">
                  <a:solidFill>
                    <a:schemeClr val="accent2"/>
                  </a:solidFill>
                </a:rPr>
                <a:t>2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BFB0DAE7-EDD3-F308-7061-D7D552BF0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6739" y="3515152"/>
              <a:ext cx="1476013" cy="6005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Text Box 41">
              <a:extLst>
                <a:ext uri="{FF2B5EF4-FFF2-40B4-BE49-F238E27FC236}">
                  <a16:creationId xmlns:a16="http://schemas.microsoft.com/office/drawing/2014/main" id="{3705C867-8F7F-1A85-B1E9-A4075DE31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437" y="3983551"/>
              <a:ext cx="4619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3300"/>
                  </a:solidFill>
                </a:rPr>
                <a:t>OC</a:t>
              </a:r>
              <a:endParaRPr lang="en-US" b="1" baseline="-25000">
                <a:solidFill>
                  <a:srgbClr val="FF33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3AD057-C5F4-E597-65C5-9DF8BDFC417F}"/>
              </a:ext>
            </a:extLst>
          </p:cNvPr>
          <p:cNvGrpSpPr/>
          <p:nvPr/>
        </p:nvGrpSpPr>
        <p:grpSpPr>
          <a:xfrm>
            <a:off x="7649884" y="760957"/>
            <a:ext cx="4565763" cy="4416718"/>
            <a:chOff x="5902319" y="236306"/>
            <a:chExt cx="3259180" cy="441671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A8AFEA-F818-1AB5-C041-030F5D34981A}"/>
                </a:ext>
              </a:extLst>
            </p:cNvPr>
            <p:cNvSpPr/>
            <p:nvPr/>
          </p:nvSpPr>
          <p:spPr>
            <a:xfrm rot="5400000">
              <a:off x="5255835" y="882790"/>
              <a:ext cx="4416718" cy="3123749"/>
            </a:xfrm>
            <a:prstGeom prst="ellipse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A12E51-4ACA-5C6A-6234-04DBE2863298}"/>
                </a:ext>
              </a:extLst>
            </p:cNvPr>
            <p:cNvSpPr txBox="1"/>
            <p:nvPr/>
          </p:nvSpPr>
          <p:spPr>
            <a:xfrm>
              <a:off x="6601026" y="1960369"/>
              <a:ext cx="2560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Particulates (PM</a:t>
              </a:r>
              <a:r>
                <a:rPr lang="en-US" sz="2800" b="1" baseline="-25000" dirty="0">
                  <a:solidFill>
                    <a:schemeClr val="accent5">
                      <a:lumMod val="75000"/>
                    </a:schemeClr>
                  </a:solidFill>
                </a:rPr>
                <a:t>2.5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8D455295-3FC9-C7EB-CF0C-31A2AB1BC870}"/>
              </a:ext>
            </a:extLst>
          </p:cNvPr>
          <p:cNvSpPr txBox="1">
            <a:spLocks/>
          </p:cNvSpPr>
          <p:nvPr/>
        </p:nvSpPr>
        <p:spPr>
          <a:xfrm>
            <a:off x="269993" y="177545"/>
            <a:ext cx="9603953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 broad processes dictate air pollution exposure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B488BB-7C18-1DA7-7BDE-2E2660B83C87}"/>
              </a:ext>
            </a:extLst>
          </p:cNvPr>
          <p:cNvSpPr txBox="1"/>
          <p:nvPr/>
        </p:nvSpPr>
        <p:spPr>
          <a:xfrm>
            <a:off x="5089529" y="6563573"/>
            <a:ext cx="5241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Henneman CEIE 649</a:t>
            </a:r>
          </a:p>
        </p:txBody>
      </p:sp>
    </p:spTree>
    <p:extLst>
      <p:ext uri="{BB962C8B-B14F-4D97-AF65-F5344CB8AC3E}">
        <p14:creationId xmlns:p14="http://schemas.microsoft.com/office/powerpoint/2010/main" val="36463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5A091-7350-21A6-5632-ECFA8D06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84C9EA-0FF7-4E29-EDAD-973FCCD2C802}"/>
              </a:ext>
            </a:extLst>
          </p:cNvPr>
          <p:cNvSpPr txBox="1">
            <a:spLocks/>
          </p:cNvSpPr>
          <p:nvPr/>
        </p:nvSpPr>
        <p:spPr>
          <a:xfrm>
            <a:off x="481012" y="501650"/>
            <a:ext cx="11229975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Motivation: estimate and evaluate source-specific exposure in 1940 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FB7862E-C609-3D37-6CF1-03C4E3ADDEF7}"/>
              </a:ext>
            </a:extLst>
          </p:cNvPr>
          <p:cNvSpPr txBox="1">
            <a:spLocks/>
          </p:cNvSpPr>
          <p:nvPr/>
        </p:nvSpPr>
        <p:spPr>
          <a:xfrm>
            <a:off x="6791436" y="2000864"/>
            <a:ext cx="4919551" cy="4181834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900" dirty="0">
                <a:latin typeface="Arial"/>
                <a:cs typeface="Arial"/>
              </a:rPr>
              <a:t>Why 1940?</a:t>
            </a:r>
          </a:p>
          <a:p>
            <a:pPr marL="285750" indent="-285750"/>
            <a:r>
              <a:rPr lang="en-US" sz="3900" b="1" dirty="0">
                <a:solidFill>
                  <a:srgbClr val="FF0000"/>
                </a:solidFill>
                <a:latin typeface="Arial"/>
                <a:cs typeface="Arial"/>
              </a:rPr>
              <a:t>Early-life</a:t>
            </a:r>
            <a:r>
              <a:rPr lang="en-US" sz="3900" dirty="0">
                <a:latin typeface="Arial"/>
                <a:cs typeface="Arial"/>
              </a:rPr>
              <a:t> air pollution exposure may increase the risk of cognitive decline and neurodegenerative diseases</a:t>
            </a:r>
            <a:r>
              <a:rPr lang="zh-CN" altLang="en-US" sz="3900" dirty="0">
                <a:latin typeface="Arial"/>
                <a:cs typeface="Arial"/>
              </a:rPr>
              <a:t> </a:t>
            </a:r>
            <a:r>
              <a:rPr lang="en-US" altLang="zh-CN" sz="3900" dirty="0">
                <a:latin typeface="Arial"/>
                <a:cs typeface="Arial"/>
              </a:rPr>
              <a:t>in </a:t>
            </a:r>
            <a:r>
              <a:rPr lang="en-US" altLang="zh-CN" sz="3900" b="1" dirty="0">
                <a:solidFill>
                  <a:srgbClr val="FF0000"/>
                </a:solidFill>
                <a:latin typeface="Arial"/>
                <a:cs typeface="Arial"/>
              </a:rPr>
              <a:t>late life</a:t>
            </a:r>
            <a:r>
              <a:rPr lang="en-US" sz="3900" dirty="0">
                <a:latin typeface="Arial"/>
                <a:cs typeface="Arial"/>
              </a:rPr>
              <a:t>.</a:t>
            </a:r>
          </a:p>
          <a:p>
            <a:pPr marL="285750" indent="-285750"/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F172B85-42D0-2D69-6F43-621C1DF1AC8E}"/>
              </a:ext>
            </a:extLst>
          </p:cNvPr>
          <p:cNvSpPr txBox="1">
            <a:spLocks/>
          </p:cNvSpPr>
          <p:nvPr/>
        </p:nvSpPr>
        <p:spPr>
          <a:xfrm>
            <a:off x="805086" y="2000864"/>
            <a:ext cx="4919551" cy="41818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Why source-specific?</a:t>
            </a:r>
          </a:p>
          <a:p>
            <a:pPr marL="285750" indent="-28575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Air pollution from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sources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may pose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risks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health.</a:t>
            </a:r>
            <a:endParaRPr lang="en-US" sz="36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F7451-6FA9-723B-AB68-35BA2126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4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62FD440-79BC-8388-951C-5267897D5CF3}"/>
              </a:ext>
            </a:extLst>
          </p:cNvPr>
          <p:cNvSpPr/>
          <p:nvPr/>
        </p:nvSpPr>
        <p:spPr>
          <a:xfrm>
            <a:off x="848661" y="2580020"/>
            <a:ext cx="2378024" cy="950400"/>
          </a:xfrm>
          <a:custGeom>
            <a:avLst/>
            <a:gdLst>
              <a:gd name="connsiteX0" fmla="*/ 0 w 2378024"/>
              <a:gd name="connsiteY0" fmla="*/ 95040 h 950400"/>
              <a:gd name="connsiteX1" fmla="*/ 95040 w 2378024"/>
              <a:gd name="connsiteY1" fmla="*/ 0 h 950400"/>
              <a:gd name="connsiteX2" fmla="*/ 2282984 w 2378024"/>
              <a:gd name="connsiteY2" fmla="*/ 0 h 950400"/>
              <a:gd name="connsiteX3" fmla="*/ 2378024 w 2378024"/>
              <a:gd name="connsiteY3" fmla="*/ 95040 h 950400"/>
              <a:gd name="connsiteX4" fmla="*/ 2378024 w 2378024"/>
              <a:gd name="connsiteY4" fmla="*/ 855360 h 950400"/>
              <a:gd name="connsiteX5" fmla="*/ 2282984 w 2378024"/>
              <a:gd name="connsiteY5" fmla="*/ 950400 h 950400"/>
              <a:gd name="connsiteX6" fmla="*/ 95040 w 2378024"/>
              <a:gd name="connsiteY6" fmla="*/ 950400 h 950400"/>
              <a:gd name="connsiteX7" fmla="*/ 0 w 2378024"/>
              <a:gd name="connsiteY7" fmla="*/ 855360 h 950400"/>
              <a:gd name="connsiteX8" fmla="*/ 0 w 2378024"/>
              <a:gd name="connsiteY8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950400">
                <a:moveTo>
                  <a:pt x="0" y="95040"/>
                </a:moveTo>
                <a:cubicBezTo>
                  <a:pt x="0" y="42551"/>
                  <a:pt x="42551" y="0"/>
                  <a:pt x="95040" y="0"/>
                </a:cubicBezTo>
                <a:lnTo>
                  <a:pt x="2282984" y="0"/>
                </a:lnTo>
                <a:cubicBezTo>
                  <a:pt x="2335473" y="0"/>
                  <a:pt x="2378024" y="42551"/>
                  <a:pt x="2378024" y="95040"/>
                </a:cubicBezTo>
                <a:lnTo>
                  <a:pt x="2378024" y="855360"/>
                </a:lnTo>
                <a:cubicBezTo>
                  <a:pt x="2378024" y="907849"/>
                  <a:pt x="2335473" y="950400"/>
                  <a:pt x="2282984" y="950400"/>
                </a:cubicBezTo>
                <a:lnTo>
                  <a:pt x="95040" y="950400"/>
                </a:lnTo>
                <a:cubicBezTo>
                  <a:pt x="42551" y="950400"/>
                  <a:pt x="0" y="907849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006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Emissions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021872-5F14-6465-57CB-751F28351272}"/>
              </a:ext>
            </a:extLst>
          </p:cNvPr>
          <p:cNvSpPr/>
          <p:nvPr/>
        </p:nvSpPr>
        <p:spPr>
          <a:xfrm>
            <a:off x="1335726" y="3213620"/>
            <a:ext cx="2378024" cy="1584000"/>
          </a:xfrm>
          <a:custGeom>
            <a:avLst/>
            <a:gdLst>
              <a:gd name="connsiteX0" fmla="*/ 0 w 2378024"/>
              <a:gd name="connsiteY0" fmla="*/ 158400 h 1584000"/>
              <a:gd name="connsiteX1" fmla="*/ 158400 w 2378024"/>
              <a:gd name="connsiteY1" fmla="*/ 0 h 1584000"/>
              <a:gd name="connsiteX2" fmla="*/ 2219624 w 2378024"/>
              <a:gd name="connsiteY2" fmla="*/ 0 h 1584000"/>
              <a:gd name="connsiteX3" fmla="*/ 2378024 w 2378024"/>
              <a:gd name="connsiteY3" fmla="*/ 158400 h 1584000"/>
              <a:gd name="connsiteX4" fmla="*/ 2378024 w 2378024"/>
              <a:gd name="connsiteY4" fmla="*/ 1425600 h 1584000"/>
              <a:gd name="connsiteX5" fmla="*/ 2219624 w 2378024"/>
              <a:gd name="connsiteY5" fmla="*/ 1584000 h 1584000"/>
              <a:gd name="connsiteX6" fmla="*/ 158400 w 2378024"/>
              <a:gd name="connsiteY6" fmla="*/ 1584000 h 1584000"/>
              <a:gd name="connsiteX7" fmla="*/ 0 w 2378024"/>
              <a:gd name="connsiteY7" fmla="*/ 1425600 h 1584000"/>
              <a:gd name="connsiteX8" fmla="*/ 0 w 2378024"/>
              <a:gd name="connsiteY8" fmla="*/ 1584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584000">
                <a:moveTo>
                  <a:pt x="0" y="158400"/>
                </a:moveTo>
                <a:cubicBezTo>
                  <a:pt x="0" y="70918"/>
                  <a:pt x="70918" y="0"/>
                  <a:pt x="158400" y="0"/>
                </a:cubicBezTo>
                <a:lnTo>
                  <a:pt x="2219624" y="0"/>
                </a:lnTo>
                <a:cubicBezTo>
                  <a:pt x="2307106" y="0"/>
                  <a:pt x="2378024" y="70918"/>
                  <a:pt x="2378024" y="158400"/>
                </a:cubicBezTo>
                <a:lnTo>
                  <a:pt x="2378024" y="1425600"/>
                </a:lnTo>
                <a:cubicBezTo>
                  <a:pt x="2378024" y="1513082"/>
                  <a:pt x="2307106" y="1584000"/>
                  <a:pt x="2219624" y="1584000"/>
                </a:cubicBezTo>
                <a:lnTo>
                  <a:pt x="158400" y="1584000"/>
                </a:lnTo>
                <a:cubicBezTo>
                  <a:pt x="70918" y="1584000"/>
                  <a:pt x="0" y="1513082"/>
                  <a:pt x="0" y="1425600"/>
                </a:cubicBezTo>
                <a:lnTo>
                  <a:pt x="0" y="1584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858" tIns="202858" rIns="202858" bIns="202858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accurate records in 1940</a:t>
            </a:r>
            <a:endParaRPr lang="en-US" sz="2200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C053425-F705-45B4-A51B-4411C98BEF40}"/>
              </a:ext>
            </a:extLst>
          </p:cNvPr>
          <p:cNvSpPr/>
          <p:nvPr/>
        </p:nvSpPr>
        <p:spPr>
          <a:xfrm>
            <a:off x="3587185" y="2600790"/>
            <a:ext cx="764259" cy="592059"/>
          </a:xfrm>
          <a:custGeom>
            <a:avLst/>
            <a:gdLst>
              <a:gd name="connsiteX0" fmla="*/ 0 w 764259"/>
              <a:gd name="connsiteY0" fmla="*/ 118412 h 592059"/>
              <a:gd name="connsiteX1" fmla="*/ 468230 w 764259"/>
              <a:gd name="connsiteY1" fmla="*/ 118412 h 592059"/>
              <a:gd name="connsiteX2" fmla="*/ 468230 w 764259"/>
              <a:gd name="connsiteY2" fmla="*/ 0 h 592059"/>
              <a:gd name="connsiteX3" fmla="*/ 764259 w 764259"/>
              <a:gd name="connsiteY3" fmla="*/ 296030 h 592059"/>
              <a:gd name="connsiteX4" fmla="*/ 468230 w 764259"/>
              <a:gd name="connsiteY4" fmla="*/ 592059 h 592059"/>
              <a:gd name="connsiteX5" fmla="*/ 468230 w 764259"/>
              <a:gd name="connsiteY5" fmla="*/ 473647 h 592059"/>
              <a:gd name="connsiteX6" fmla="*/ 0 w 764259"/>
              <a:gd name="connsiteY6" fmla="*/ 473647 h 592059"/>
              <a:gd name="connsiteX7" fmla="*/ 0 w 764259"/>
              <a:gd name="connsiteY7" fmla="*/ 118412 h 59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259" h="592059">
                <a:moveTo>
                  <a:pt x="0" y="118412"/>
                </a:moveTo>
                <a:lnTo>
                  <a:pt x="468230" y="118412"/>
                </a:lnTo>
                <a:lnTo>
                  <a:pt x="468230" y="0"/>
                </a:lnTo>
                <a:lnTo>
                  <a:pt x="764259" y="296030"/>
                </a:lnTo>
                <a:lnTo>
                  <a:pt x="468230" y="592059"/>
                </a:lnTo>
                <a:lnTo>
                  <a:pt x="468230" y="473647"/>
                </a:lnTo>
                <a:lnTo>
                  <a:pt x="0" y="473647"/>
                </a:lnTo>
                <a:lnTo>
                  <a:pt x="0" y="11841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412" rIns="177618" bIns="11841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01136EA-7A3E-23D5-E007-927279A95B35}"/>
              </a:ext>
            </a:extLst>
          </p:cNvPr>
          <p:cNvSpPr/>
          <p:nvPr/>
        </p:nvSpPr>
        <p:spPr>
          <a:xfrm>
            <a:off x="4668685" y="2580020"/>
            <a:ext cx="2378024" cy="950400"/>
          </a:xfrm>
          <a:custGeom>
            <a:avLst/>
            <a:gdLst>
              <a:gd name="connsiteX0" fmla="*/ 0 w 2378024"/>
              <a:gd name="connsiteY0" fmla="*/ 95040 h 950400"/>
              <a:gd name="connsiteX1" fmla="*/ 95040 w 2378024"/>
              <a:gd name="connsiteY1" fmla="*/ 0 h 950400"/>
              <a:gd name="connsiteX2" fmla="*/ 2282984 w 2378024"/>
              <a:gd name="connsiteY2" fmla="*/ 0 h 950400"/>
              <a:gd name="connsiteX3" fmla="*/ 2378024 w 2378024"/>
              <a:gd name="connsiteY3" fmla="*/ 95040 h 950400"/>
              <a:gd name="connsiteX4" fmla="*/ 2378024 w 2378024"/>
              <a:gd name="connsiteY4" fmla="*/ 855360 h 950400"/>
              <a:gd name="connsiteX5" fmla="*/ 2282984 w 2378024"/>
              <a:gd name="connsiteY5" fmla="*/ 950400 h 950400"/>
              <a:gd name="connsiteX6" fmla="*/ 95040 w 2378024"/>
              <a:gd name="connsiteY6" fmla="*/ 950400 h 950400"/>
              <a:gd name="connsiteX7" fmla="*/ 0 w 2378024"/>
              <a:gd name="connsiteY7" fmla="*/ 855360 h 950400"/>
              <a:gd name="connsiteX8" fmla="*/ 0 w 2378024"/>
              <a:gd name="connsiteY8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950400">
                <a:moveTo>
                  <a:pt x="0" y="95040"/>
                </a:moveTo>
                <a:cubicBezTo>
                  <a:pt x="0" y="42551"/>
                  <a:pt x="42551" y="0"/>
                  <a:pt x="95040" y="0"/>
                </a:cubicBezTo>
                <a:lnTo>
                  <a:pt x="2282984" y="0"/>
                </a:lnTo>
                <a:cubicBezTo>
                  <a:pt x="2335473" y="0"/>
                  <a:pt x="2378024" y="42551"/>
                  <a:pt x="2378024" y="95040"/>
                </a:cubicBezTo>
                <a:lnTo>
                  <a:pt x="2378024" y="855360"/>
                </a:lnTo>
                <a:cubicBezTo>
                  <a:pt x="2378024" y="907849"/>
                  <a:pt x="2335473" y="950400"/>
                  <a:pt x="2282984" y="950400"/>
                </a:cubicBezTo>
                <a:lnTo>
                  <a:pt x="95040" y="950400"/>
                </a:lnTo>
                <a:cubicBezTo>
                  <a:pt x="42551" y="950400"/>
                  <a:pt x="0" y="907849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006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Exposure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6C2472-30A9-CC24-8053-F2D8FE40A6B5}"/>
              </a:ext>
            </a:extLst>
          </p:cNvPr>
          <p:cNvSpPr/>
          <p:nvPr/>
        </p:nvSpPr>
        <p:spPr>
          <a:xfrm>
            <a:off x="5155751" y="3213620"/>
            <a:ext cx="2378024" cy="1584000"/>
          </a:xfrm>
          <a:custGeom>
            <a:avLst/>
            <a:gdLst>
              <a:gd name="connsiteX0" fmla="*/ 0 w 2378024"/>
              <a:gd name="connsiteY0" fmla="*/ 158400 h 1584000"/>
              <a:gd name="connsiteX1" fmla="*/ 158400 w 2378024"/>
              <a:gd name="connsiteY1" fmla="*/ 0 h 1584000"/>
              <a:gd name="connsiteX2" fmla="*/ 2219624 w 2378024"/>
              <a:gd name="connsiteY2" fmla="*/ 0 h 1584000"/>
              <a:gd name="connsiteX3" fmla="*/ 2378024 w 2378024"/>
              <a:gd name="connsiteY3" fmla="*/ 158400 h 1584000"/>
              <a:gd name="connsiteX4" fmla="*/ 2378024 w 2378024"/>
              <a:gd name="connsiteY4" fmla="*/ 1425600 h 1584000"/>
              <a:gd name="connsiteX5" fmla="*/ 2219624 w 2378024"/>
              <a:gd name="connsiteY5" fmla="*/ 1584000 h 1584000"/>
              <a:gd name="connsiteX6" fmla="*/ 158400 w 2378024"/>
              <a:gd name="connsiteY6" fmla="*/ 1584000 h 1584000"/>
              <a:gd name="connsiteX7" fmla="*/ 0 w 2378024"/>
              <a:gd name="connsiteY7" fmla="*/ 1425600 h 1584000"/>
              <a:gd name="connsiteX8" fmla="*/ 0 w 2378024"/>
              <a:gd name="connsiteY8" fmla="*/ 1584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584000">
                <a:moveTo>
                  <a:pt x="0" y="158400"/>
                </a:moveTo>
                <a:cubicBezTo>
                  <a:pt x="0" y="70918"/>
                  <a:pt x="70918" y="0"/>
                  <a:pt x="158400" y="0"/>
                </a:cubicBezTo>
                <a:lnTo>
                  <a:pt x="2219624" y="0"/>
                </a:lnTo>
                <a:cubicBezTo>
                  <a:pt x="2307106" y="0"/>
                  <a:pt x="2378024" y="70918"/>
                  <a:pt x="2378024" y="158400"/>
                </a:cubicBezTo>
                <a:lnTo>
                  <a:pt x="2378024" y="1425600"/>
                </a:lnTo>
                <a:cubicBezTo>
                  <a:pt x="2378024" y="1513082"/>
                  <a:pt x="2307106" y="1584000"/>
                  <a:pt x="2219624" y="1584000"/>
                </a:cubicBezTo>
                <a:lnTo>
                  <a:pt x="158400" y="1584000"/>
                </a:lnTo>
                <a:cubicBezTo>
                  <a:pt x="70918" y="1584000"/>
                  <a:pt x="0" y="1513082"/>
                  <a:pt x="0" y="1425600"/>
                </a:cubicBezTo>
                <a:lnTo>
                  <a:pt x="0" y="1584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858" tIns="202858" rIns="202858" bIns="202858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Reduce complexity models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B3ED06A-AFD4-64FF-C281-0146BC438A0A}"/>
              </a:ext>
            </a:extLst>
          </p:cNvPr>
          <p:cNvSpPr/>
          <p:nvPr/>
        </p:nvSpPr>
        <p:spPr>
          <a:xfrm>
            <a:off x="7407210" y="2600790"/>
            <a:ext cx="764259" cy="592059"/>
          </a:xfrm>
          <a:custGeom>
            <a:avLst/>
            <a:gdLst>
              <a:gd name="connsiteX0" fmla="*/ 0 w 764259"/>
              <a:gd name="connsiteY0" fmla="*/ 118412 h 592059"/>
              <a:gd name="connsiteX1" fmla="*/ 468230 w 764259"/>
              <a:gd name="connsiteY1" fmla="*/ 118412 h 592059"/>
              <a:gd name="connsiteX2" fmla="*/ 468230 w 764259"/>
              <a:gd name="connsiteY2" fmla="*/ 0 h 592059"/>
              <a:gd name="connsiteX3" fmla="*/ 764259 w 764259"/>
              <a:gd name="connsiteY3" fmla="*/ 296030 h 592059"/>
              <a:gd name="connsiteX4" fmla="*/ 468230 w 764259"/>
              <a:gd name="connsiteY4" fmla="*/ 592059 h 592059"/>
              <a:gd name="connsiteX5" fmla="*/ 468230 w 764259"/>
              <a:gd name="connsiteY5" fmla="*/ 473647 h 592059"/>
              <a:gd name="connsiteX6" fmla="*/ 0 w 764259"/>
              <a:gd name="connsiteY6" fmla="*/ 473647 h 592059"/>
              <a:gd name="connsiteX7" fmla="*/ 0 w 764259"/>
              <a:gd name="connsiteY7" fmla="*/ 118412 h 59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259" h="592059">
                <a:moveTo>
                  <a:pt x="0" y="118412"/>
                </a:moveTo>
                <a:lnTo>
                  <a:pt x="468230" y="118412"/>
                </a:lnTo>
                <a:lnTo>
                  <a:pt x="468230" y="0"/>
                </a:lnTo>
                <a:lnTo>
                  <a:pt x="764259" y="296030"/>
                </a:lnTo>
                <a:lnTo>
                  <a:pt x="468230" y="592059"/>
                </a:lnTo>
                <a:lnTo>
                  <a:pt x="468230" y="473647"/>
                </a:lnTo>
                <a:lnTo>
                  <a:pt x="0" y="473647"/>
                </a:lnTo>
                <a:lnTo>
                  <a:pt x="0" y="11841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8412" rIns="177618" bIns="11841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8AEC623-FB11-3AD3-1BB3-42139EC4D0BE}"/>
              </a:ext>
            </a:extLst>
          </p:cNvPr>
          <p:cNvSpPr/>
          <p:nvPr/>
        </p:nvSpPr>
        <p:spPr>
          <a:xfrm>
            <a:off x="8488710" y="2580020"/>
            <a:ext cx="2378024" cy="950400"/>
          </a:xfrm>
          <a:custGeom>
            <a:avLst/>
            <a:gdLst>
              <a:gd name="connsiteX0" fmla="*/ 0 w 2378024"/>
              <a:gd name="connsiteY0" fmla="*/ 95040 h 950400"/>
              <a:gd name="connsiteX1" fmla="*/ 95040 w 2378024"/>
              <a:gd name="connsiteY1" fmla="*/ 0 h 950400"/>
              <a:gd name="connsiteX2" fmla="*/ 2282984 w 2378024"/>
              <a:gd name="connsiteY2" fmla="*/ 0 h 950400"/>
              <a:gd name="connsiteX3" fmla="*/ 2378024 w 2378024"/>
              <a:gd name="connsiteY3" fmla="*/ 95040 h 950400"/>
              <a:gd name="connsiteX4" fmla="*/ 2378024 w 2378024"/>
              <a:gd name="connsiteY4" fmla="*/ 855360 h 950400"/>
              <a:gd name="connsiteX5" fmla="*/ 2282984 w 2378024"/>
              <a:gd name="connsiteY5" fmla="*/ 950400 h 950400"/>
              <a:gd name="connsiteX6" fmla="*/ 95040 w 2378024"/>
              <a:gd name="connsiteY6" fmla="*/ 950400 h 950400"/>
              <a:gd name="connsiteX7" fmla="*/ 0 w 2378024"/>
              <a:gd name="connsiteY7" fmla="*/ 855360 h 950400"/>
              <a:gd name="connsiteX8" fmla="*/ 0 w 2378024"/>
              <a:gd name="connsiteY8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950400">
                <a:moveTo>
                  <a:pt x="0" y="95040"/>
                </a:moveTo>
                <a:cubicBezTo>
                  <a:pt x="0" y="42551"/>
                  <a:pt x="42551" y="0"/>
                  <a:pt x="95040" y="0"/>
                </a:cubicBezTo>
                <a:lnTo>
                  <a:pt x="2282984" y="0"/>
                </a:lnTo>
                <a:cubicBezTo>
                  <a:pt x="2335473" y="0"/>
                  <a:pt x="2378024" y="42551"/>
                  <a:pt x="2378024" y="95040"/>
                </a:cubicBezTo>
                <a:lnTo>
                  <a:pt x="2378024" y="855360"/>
                </a:lnTo>
                <a:cubicBezTo>
                  <a:pt x="2378024" y="907849"/>
                  <a:pt x="2335473" y="950400"/>
                  <a:pt x="2282984" y="950400"/>
                </a:cubicBezTo>
                <a:lnTo>
                  <a:pt x="95040" y="950400"/>
                </a:lnTo>
                <a:cubicBezTo>
                  <a:pt x="42551" y="950400"/>
                  <a:pt x="0" y="907849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006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Evaluation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35A234-0618-088D-EDA5-2E000AA084A5}"/>
              </a:ext>
            </a:extLst>
          </p:cNvPr>
          <p:cNvSpPr/>
          <p:nvPr/>
        </p:nvSpPr>
        <p:spPr>
          <a:xfrm>
            <a:off x="8975776" y="3213620"/>
            <a:ext cx="2378024" cy="1584000"/>
          </a:xfrm>
          <a:custGeom>
            <a:avLst/>
            <a:gdLst>
              <a:gd name="connsiteX0" fmla="*/ 0 w 2378024"/>
              <a:gd name="connsiteY0" fmla="*/ 158400 h 1584000"/>
              <a:gd name="connsiteX1" fmla="*/ 158400 w 2378024"/>
              <a:gd name="connsiteY1" fmla="*/ 0 h 1584000"/>
              <a:gd name="connsiteX2" fmla="*/ 2219624 w 2378024"/>
              <a:gd name="connsiteY2" fmla="*/ 0 h 1584000"/>
              <a:gd name="connsiteX3" fmla="*/ 2378024 w 2378024"/>
              <a:gd name="connsiteY3" fmla="*/ 158400 h 1584000"/>
              <a:gd name="connsiteX4" fmla="*/ 2378024 w 2378024"/>
              <a:gd name="connsiteY4" fmla="*/ 1425600 h 1584000"/>
              <a:gd name="connsiteX5" fmla="*/ 2219624 w 2378024"/>
              <a:gd name="connsiteY5" fmla="*/ 1584000 h 1584000"/>
              <a:gd name="connsiteX6" fmla="*/ 158400 w 2378024"/>
              <a:gd name="connsiteY6" fmla="*/ 1584000 h 1584000"/>
              <a:gd name="connsiteX7" fmla="*/ 0 w 2378024"/>
              <a:gd name="connsiteY7" fmla="*/ 1425600 h 1584000"/>
              <a:gd name="connsiteX8" fmla="*/ 0 w 2378024"/>
              <a:gd name="connsiteY8" fmla="*/ 1584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024" h="1584000">
                <a:moveTo>
                  <a:pt x="0" y="158400"/>
                </a:moveTo>
                <a:cubicBezTo>
                  <a:pt x="0" y="70918"/>
                  <a:pt x="70918" y="0"/>
                  <a:pt x="158400" y="0"/>
                </a:cubicBezTo>
                <a:lnTo>
                  <a:pt x="2219624" y="0"/>
                </a:lnTo>
                <a:cubicBezTo>
                  <a:pt x="2307106" y="0"/>
                  <a:pt x="2378024" y="70918"/>
                  <a:pt x="2378024" y="158400"/>
                </a:cubicBezTo>
                <a:lnTo>
                  <a:pt x="2378024" y="1425600"/>
                </a:lnTo>
                <a:cubicBezTo>
                  <a:pt x="2378024" y="1513082"/>
                  <a:pt x="2307106" y="1584000"/>
                  <a:pt x="2219624" y="1584000"/>
                </a:cubicBezTo>
                <a:lnTo>
                  <a:pt x="158400" y="1584000"/>
                </a:lnTo>
                <a:cubicBezTo>
                  <a:pt x="70918" y="1584000"/>
                  <a:pt x="0" y="1513082"/>
                  <a:pt x="0" y="1425600"/>
                </a:cubicBezTo>
                <a:lnTo>
                  <a:pt x="0" y="15840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858" tIns="202858" rIns="202858" bIns="202858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2010 standard monitor measurement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3537CE-B284-672B-FF65-4313818B8D50}"/>
              </a:ext>
            </a:extLst>
          </p:cNvPr>
          <p:cNvSpPr txBox="1">
            <a:spLocks/>
          </p:cNvSpPr>
          <p:nvPr/>
        </p:nvSpPr>
        <p:spPr>
          <a:xfrm>
            <a:off x="481012" y="501650"/>
            <a:ext cx="11229975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Research plan designed</a:t>
            </a:r>
          </a:p>
        </p:txBody>
      </p:sp>
    </p:spTree>
    <p:extLst>
      <p:ext uri="{BB962C8B-B14F-4D97-AF65-F5344CB8AC3E}">
        <p14:creationId xmlns:p14="http://schemas.microsoft.com/office/powerpoint/2010/main" val="5087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B992B3-B029-410D-8498-35F097CCC626}"/>
              </a:ext>
            </a:extLst>
          </p:cNvPr>
          <p:cNvSpPr txBox="1">
            <a:spLocks/>
          </p:cNvSpPr>
          <p:nvPr/>
        </p:nvSpPr>
        <p:spPr>
          <a:xfrm>
            <a:off x="633864" y="323733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Air pollution sources considered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86F1F-8B6F-4C6B-8BA4-79EB1CEA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567F5F-D31F-4CBE-8FF3-6605414CD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65019"/>
              </p:ext>
            </p:extLst>
          </p:nvPr>
        </p:nvGraphicFramePr>
        <p:xfrm>
          <a:off x="949712" y="2399322"/>
          <a:ext cx="10199752" cy="2836286"/>
        </p:xfrm>
        <a:graphic>
          <a:graphicData uri="http://schemas.openxmlformats.org/drawingml/2006/table">
            <a:tbl>
              <a:tblPr firstRow="1" firstCol="1" bandRow="1"/>
              <a:tblGrid>
                <a:gridCol w="2932072">
                  <a:extLst>
                    <a:ext uri="{9D8B030D-6E8A-4147-A177-3AD203B41FA5}">
                      <a16:colId xmlns:a16="http://schemas.microsoft.com/office/drawing/2014/main" val="2168022489"/>
                    </a:ext>
                  </a:extLst>
                </a:gridCol>
                <a:gridCol w="3633840">
                  <a:extLst>
                    <a:ext uri="{9D8B030D-6E8A-4147-A177-3AD203B41FA5}">
                      <a16:colId xmlns:a16="http://schemas.microsoft.com/office/drawing/2014/main" val="861147000"/>
                    </a:ext>
                  </a:extLst>
                </a:gridCol>
                <a:gridCol w="3633840">
                  <a:extLst>
                    <a:ext uri="{9D8B030D-6E8A-4147-A177-3AD203B41FA5}">
                      <a16:colId xmlns:a16="http://schemas.microsoft.com/office/drawing/2014/main" val="1571832162"/>
                    </a:ext>
                  </a:extLst>
                </a:gridCol>
              </a:tblGrid>
              <a:tr h="629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609C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Pollution source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609C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Major Health-Related pollutants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609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Total Emissions in 1940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47868"/>
                  </a:ext>
                </a:extLst>
              </a:tr>
              <a:tr h="476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Power Plants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NOx, PM and CO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 of SO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emissions</a:t>
                      </a: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930117"/>
                  </a:ext>
                </a:extLst>
              </a:tr>
              <a:tr h="275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Automobiles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NOx, CO and 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PM</a:t>
                      </a:r>
                      <a:r>
                        <a:rPr lang="en-US" sz="1100" b="0" i="0" u="none" strike="noStrike" baseline="-25000" noProof="0" dirty="0">
                          <a:solidFill>
                            <a:schemeClr val="tx1"/>
                          </a:solidFill>
                          <a:latin typeface="Arial"/>
                        </a:rPr>
                        <a:t>2.5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 of NOx emissions</a:t>
                      </a: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708325"/>
                  </a:ext>
                </a:extLst>
              </a:tr>
              <a:tr h="275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Wells of Oil &amp; Gas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Methane, VOCs, NOx, 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PM</a:t>
                      </a:r>
                      <a:r>
                        <a:rPr lang="en-US" sz="1100" b="0" i="0" u="none" strike="noStrike" baseline="-25000" noProof="0" dirty="0">
                          <a:solidFill>
                            <a:schemeClr val="tx1"/>
                          </a:solidFill>
                          <a:latin typeface="Arial"/>
                        </a:rPr>
                        <a:t>2.5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 of total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emissions</a:t>
                      </a: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562347"/>
                  </a:ext>
                </a:extLst>
              </a:tr>
              <a:tr h="755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Residential &amp; Commercial Coal Combustion </a:t>
                      </a: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SO</a:t>
                      </a:r>
                      <a:r>
                        <a:rPr lang="en-US" sz="1600" baseline="-25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, CO</a:t>
                      </a:r>
                      <a:r>
                        <a:rPr lang="en-US" sz="1600" baseline="-25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PM</a:t>
                      </a:r>
                      <a:r>
                        <a:rPr lang="en-US" sz="1100" b="0" i="0" u="none" strike="noStrike" baseline="-25000" noProof="0" dirty="0">
                          <a:solidFill>
                            <a:schemeClr val="tx1"/>
                          </a:solidFill>
                          <a:latin typeface="Arial"/>
                        </a:rPr>
                        <a:t>2.5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, CO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 of total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emissions</a:t>
                      </a:r>
                    </a:p>
                  </a:txBody>
                  <a:tcPr marL="63406" marR="63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933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8405E4-EBFC-9D4F-C50D-C0304D498E4C}"/>
              </a:ext>
            </a:extLst>
          </p:cNvPr>
          <p:cNvSpPr/>
          <p:nvPr/>
        </p:nvSpPr>
        <p:spPr>
          <a:xfrm>
            <a:off x="847544" y="3053655"/>
            <a:ext cx="10404088" cy="477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6AE2F-8E3B-2E43-E974-A1E9FDFF6D93}"/>
              </a:ext>
            </a:extLst>
          </p:cNvPr>
          <p:cNvSpPr txBox="1"/>
          <p:nvPr/>
        </p:nvSpPr>
        <p:spPr>
          <a:xfrm>
            <a:off x="949712" y="6154146"/>
            <a:ext cx="609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Air Pollutant Emission Estimates, 1940-1990 (US EPA)</a:t>
            </a:r>
          </a:p>
        </p:txBody>
      </p:sp>
    </p:spTree>
    <p:extLst>
      <p:ext uri="{BB962C8B-B14F-4D97-AF65-F5344CB8AC3E}">
        <p14:creationId xmlns:p14="http://schemas.microsoft.com/office/powerpoint/2010/main" val="38271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223B6-EC55-4713-A77F-E347AD0B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22" y="1578756"/>
            <a:ext cx="6193967" cy="418105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7B0BF0-435A-48AE-899C-54B4C372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F6E4F0-54AC-486A-9A70-F9BB50DA183F}"/>
              </a:ext>
            </a:extLst>
          </p:cNvPr>
          <p:cNvSpPr txBox="1">
            <a:spLocks/>
          </p:cNvSpPr>
          <p:nvPr/>
        </p:nvSpPr>
        <p:spPr>
          <a:xfrm>
            <a:off x="581722" y="51943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Fossil fuel power plants were a major air pollution sources in 1940</a:t>
            </a:r>
          </a:p>
          <a:p>
            <a:r>
              <a:rPr 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7CFCB74-35F1-4230-951D-6CE6768405CB}"/>
              </a:ext>
            </a:extLst>
          </p:cNvPr>
          <p:cNvSpPr txBox="1">
            <a:spLocks/>
          </p:cNvSpPr>
          <p:nvPr/>
        </p:nvSpPr>
        <p:spPr>
          <a:xfrm>
            <a:off x="644547" y="2142948"/>
            <a:ext cx="5451454" cy="3459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233 fossil fuel power plants were in operation in 1940 (EIA)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48 burned coal, 129 burned petroleum, and 56 burned natural gas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Contributed to 60% of 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30% of NOx, 20% of PM, and 10% of CO emissions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regulations in 1940 required emissions controls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85DDE-CAC2-6A2C-BBFB-E0BD5464BDD7}"/>
              </a:ext>
            </a:extLst>
          </p:cNvPr>
          <p:cNvSpPr txBox="1"/>
          <p:nvPr/>
        </p:nvSpPr>
        <p:spPr>
          <a:xfrm>
            <a:off x="644546" y="6048573"/>
            <a:ext cx="8660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EIA (Energy Information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42840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536DE-FEE4-45BC-8555-D85F0109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4C687A-E6F2-419E-9AD1-5016D4700DC1}"/>
              </a:ext>
            </a:extLst>
          </p:cNvPr>
          <p:cNvSpPr txBox="1">
            <a:spLocks/>
          </p:cNvSpPr>
          <p:nvPr/>
        </p:nvSpPr>
        <p:spPr>
          <a:xfrm>
            <a:off x="535012" y="423182"/>
            <a:ext cx="11359242" cy="13323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1940 power plant-level emissions factors derived using data in 2010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34DBF3-150F-F81F-213E-50E7B960FC92}"/>
              </a:ext>
            </a:extLst>
          </p:cNvPr>
          <p:cNvSpPr txBox="1"/>
          <p:nvPr/>
        </p:nvSpPr>
        <p:spPr>
          <a:xfrm>
            <a:off x="2994454" y="1469847"/>
            <a:ext cx="6734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baseline="-2500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sz="2400" b="0" i="0" baseline="-2500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EF</a:t>
            </a:r>
            <a:r>
              <a:rPr lang="en-US" sz="2400" b="0" i="0" baseline="-2500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(1-ER</a:t>
            </a:r>
            <a:r>
              <a:rPr lang="en-US" sz="2400" b="0" i="0" baseline="-2500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/100)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9A93E0-0BC7-4744-8CDC-CBEB95B44405}"/>
              </a:ext>
            </a:extLst>
          </p:cNvPr>
          <p:cNvGrpSpPr/>
          <p:nvPr/>
        </p:nvGrpSpPr>
        <p:grpSpPr>
          <a:xfrm>
            <a:off x="623977" y="2774775"/>
            <a:ext cx="10502480" cy="3002616"/>
            <a:chOff x="695415" y="1892769"/>
            <a:chExt cx="10502480" cy="30026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04E2A8-2556-434E-AD25-AB366100A232}"/>
                </a:ext>
              </a:extLst>
            </p:cNvPr>
            <p:cNvSpPr/>
            <p:nvPr/>
          </p:nvSpPr>
          <p:spPr>
            <a:xfrm>
              <a:off x="6433109" y="1900046"/>
              <a:ext cx="1885507" cy="91471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Emission factors (EF</a:t>
              </a:r>
              <a:r>
                <a:rPr lang="en-US" sz="2000" baseline="-25000" dirty="0"/>
                <a:t>2010</a:t>
              </a:r>
              <a:r>
                <a:rPr lang="en-US" sz="2000" dirty="0"/>
                <a:t>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1B29B4-8FD9-9B4B-3947-F17E3E9017DB}"/>
                </a:ext>
              </a:extLst>
            </p:cNvPr>
            <p:cNvSpPr/>
            <p:nvPr/>
          </p:nvSpPr>
          <p:spPr>
            <a:xfrm>
              <a:off x="3564262" y="1892769"/>
              <a:ext cx="1885507" cy="91471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Power plant emissions in 2010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E7D9A8-766C-30A6-39DA-A4661D61A144}"/>
                </a:ext>
              </a:extLst>
            </p:cNvPr>
            <p:cNvSpPr/>
            <p:nvPr/>
          </p:nvSpPr>
          <p:spPr>
            <a:xfrm>
              <a:off x="6411583" y="3980667"/>
              <a:ext cx="1885507" cy="91471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Power plant facility info in 1940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213D88-08AD-84C7-A214-C0C40AE23848}"/>
                </a:ext>
              </a:extLst>
            </p:cNvPr>
            <p:cNvCxnSpPr>
              <a:cxnSpLocks/>
            </p:cNvCxnSpPr>
            <p:nvPr/>
          </p:nvCxnSpPr>
          <p:spPr>
            <a:xfrm>
              <a:off x="5415331" y="4371751"/>
              <a:ext cx="9597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4B884A-0D9F-007D-2CFB-544E2C86FB00}"/>
                </a:ext>
              </a:extLst>
            </p:cNvPr>
            <p:cNvCxnSpPr>
              <a:cxnSpLocks/>
            </p:cNvCxnSpPr>
            <p:nvPr/>
          </p:nvCxnSpPr>
          <p:spPr>
            <a:xfrm>
              <a:off x="5449769" y="2350128"/>
              <a:ext cx="951031" cy="0"/>
            </a:xfrm>
            <a:prstGeom prst="straightConnector1">
              <a:avLst/>
            </a:prstGeom>
            <a:ln w="57150">
              <a:solidFill>
                <a:srgbClr val="0043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979E8-CA23-E4F1-270F-C08EBF21E6BF}"/>
                </a:ext>
              </a:extLst>
            </p:cNvPr>
            <p:cNvSpPr/>
            <p:nvPr/>
          </p:nvSpPr>
          <p:spPr>
            <a:xfrm>
              <a:off x="695415" y="1892769"/>
              <a:ext cx="1885507" cy="914718"/>
            </a:xfrm>
            <a:prstGeom prst="rect">
              <a:avLst/>
            </a:prstGeom>
            <a:solidFill>
              <a:srgbClr val="003057">
                <a:alpha val="48372"/>
              </a:srgbClr>
            </a:solidFill>
            <a:ln w="57150">
              <a:solidFill>
                <a:srgbClr val="FF0000">
                  <a:alpha val="39105"/>
                </a:srgb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EPA </a:t>
              </a:r>
              <a:r>
                <a:rPr lang="en-US" sz="2000" dirty="0" err="1"/>
                <a:t>eGRID</a:t>
              </a:r>
              <a:endParaRPr lang="en-US" sz="2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562143-B831-C0B5-7652-439E3B2156D2}"/>
                </a:ext>
              </a:extLst>
            </p:cNvPr>
            <p:cNvSpPr/>
            <p:nvPr/>
          </p:nvSpPr>
          <p:spPr>
            <a:xfrm>
              <a:off x="3552467" y="3922745"/>
              <a:ext cx="1885507" cy="914718"/>
            </a:xfrm>
            <a:prstGeom prst="rect">
              <a:avLst/>
            </a:prstGeom>
            <a:solidFill>
              <a:srgbClr val="003057">
                <a:alpha val="48372"/>
              </a:srgbClr>
            </a:solidFill>
            <a:ln w="57150">
              <a:solidFill>
                <a:srgbClr val="FF0000">
                  <a:alpha val="39105"/>
                </a:srgb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EIA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C03AB1B-35BC-18CE-580F-063E64AA9136}"/>
                </a:ext>
              </a:extLst>
            </p:cNvPr>
            <p:cNvCxnSpPr>
              <a:cxnSpLocks/>
            </p:cNvCxnSpPr>
            <p:nvPr/>
          </p:nvCxnSpPr>
          <p:spPr>
            <a:xfrm>
              <a:off x="2592717" y="2370709"/>
              <a:ext cx="9597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B116940-7F3C-0CAE-E269-A55584B609C1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7354337" y="2814764"/>
              <a:ext cx="15879" cy="1165903"/>
            </a:xfrm>
            <a:prstGeom prst="straightConnector1">
              <a:avLst/>
            </a:prstGeom>
            <a:ln w="57150">
              <a:solidFill>
                <a:srgbClr val="0043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B1AD82-3299-7BD7-3BFC-47C62F3C5E28}"/>
                </a:ext>
              </a:extLst>
            </p:cNvPr>
            <p:cNvSpPr txBox="1"/>
            <p:nvPr/>
          </p:nvSpPr>
          <p:spPr>
            <a:xfrm>
              <a:off x="7370216" y="3114093"/>
              <a:ext cx="13189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en-US" sz="1600" b="0" i="0" baseline="-2500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1940 </a:t>
              </a:r>
              <a:r>
                <a:rPr lang="en-US" sz="1600" b="0" i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= 0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5F0243-1FD4-CED4-9C3B-136498E5D389}"/>
                </a:ext>
              </a:extLst>
            </p:cNvPr>
            <p:cNvSpPr txBox="1"/>
            <p:nvPr/>
          </p:nvSpPr>
          <p:spPr>
            <a:xfrm>
              <a:off x="5563486" y="4504510"/>
              <a:ext cx="7225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800" b="0" i="0" baseline="-2500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1940 </a:t>
              </a:r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F204EEC-44DE-70F7-6F20-C7F1AE5F871A}"/>
                </a:ext>
              </a:extLst>
            </p:cNvPr>
            <p:cNvCxnSpPr>
              <a:cxnSpLocks/>
            </p:cNvCxnSpPr>
            <p:nvPr/>
          </p:nvCxnSpPr>
          <p:spPr>
            <a:xfrm>
              <a:off x="8318616" y="4380104"/>
              <a:ext cx="951031" cy="0"/>
            </a:xfrm>
            <a:prstGeom prst="straightConnector1">
              <a:avLst/>
            </a:prstGeom>
            <a:ln w="57150">
              <a:solidFill>
                <a:srgbClr val="0043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95C4506-C5A0-42C6-9EAA-4F2EFAC1DC53}"/>
                </a:ext>
              </a:extLst>
            </p:cNvPr>
            <p:cNvSpPr/>
            <p:nvPr/>
          </p:nvSpPr>
          <p:spPr>
            <a:xfrm>
              <a:off x="9312388" y="3960792"/>
              <a:ext cx="1885507" cy="91471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Power plant emissions in 1940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664AE9E-626C-1DE4-1E1F-EFD1B9FC5EC0}"/>
              </a:ext>
            </a:extLst>
          </p:cNvPr>
          <p:cNvSpPr txBox="1"/>
          <p:nvPr/>
        </p:nvSpPr>
        <p:spPr>
          <a:xfrm>
            <a:off x="126537" y="6226470"/>
            <a:ext cx="866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eGRID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(Environmental Protection Agency Emissions &amp; Generation Resource Integrated Database)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EIA (Energy Information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290323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536DE-FEE4-45BC-8555-D85F0109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4C687A-E6F2-419E-9AD1-5016D4700DC1}"/>
              </a:ext>
            </a:extLst>
          </p:cNvPr>
          <p:cNvSpPr txBox="1">
            <a:spLocks/>
          </p:cNvSpPr>
          <p:nvPr/>
        </p:nvSpPr>
        <p:spPr>
          <a:xfrm>
            <a:off x="659843" y="353559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Physical atmospheric processes: two approaches </a:t>
            </a:r>
            <a:endParaRPr lang="en-US" sz="3200" dirty="0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EBEDF-C808-F7EF-74EA-C4B52C8E3820}"/>
              </a:ext>
            </a:extLst>
          </p:cNvPr>
          <p:cNvGrpSpPr/>
          <p:nvPr/>
        </p:nvGrpSpPr>
        <p:grpSpPr>
          <a:xfrm>
            <a:off x="1016556" y="1592345"/>
            <a:ext cx="4903786" cy="4604319"/>
            <a:chOff x="882652" y="2169681"/>
            <a:chExt cx="4903786" cy="46043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39EE43-BABE-DD9C-BB0C-E4AD16C6B45A}"/>
                </a:ext>
              </a:extLst>
            </p:cNvPr>
            <p:cNvSpPr/>
            <p:nvPr/>
          </p:nvSpPr>
          <p:spPr>
            <a:xfrm>
              <a:off x="882652" y="2241398"/>
              <a:ext cx="4903785" cy="45326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EFA2D05B-CB49-8018-F0D1-C079A02FABA4}"/>
                </a:ext>
              </a:extLst>
            </p:cNvPr>
            <p:cNvSpPr/>
            <p:nvPr/>
          </p:nvSpPr>
          <p:spPr>
            <a:xfrm>
              <a:off x="882653" y="2169681"/>
              <a:ext cx="4903784" cy="4661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Inverse Distance Weighted (IDW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256180-B807-DA24-73BA-A4E6188C803F}"/>
                    </a:ext>
                  </a:extLst>
                </p:cNvPr>
                <p:cNvSpPr txBox="1"/>
                <p:nvPr/>
              </p:nvSpPr>
              <p:spPr>
                <a:xfrm>
                  <a:off x="990229" y="3010404"/>
                  <a:ext cx="4796209" cy="35563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Assumption: equal dispersion of pollutant in all directions 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𝐼𝐷𝑊</m:t>
                          </m:r>
                        </m:sup>
                      </m:sSubSup>
                    </m:oMath>
                  </a14:m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𝑒𝑚𝑖𝑠𝑠𝑖𝑜𝑛𝑠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a14:m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Benefit: Simple and easy to apply</a:t>
                  </a:r>
                </a:p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Drawback: dispersion does not reflect real-world conditions, especially in varying terrains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256180-B807-DA24-73BA-A4E6188C8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29" y="3010404"/>
                  <a:ext cx="4796209" cy="3556358"/>
                </a:xfrm>
                <a:prstGeom prst="rect">
                  <a:avLst/>
                </a:prstGeom>
                <a:blipFill>
                  <a:blip r:embed="rId4"/>
                  <a:stretch>
                    <a:fillRect l="-792" r="-105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row: Pentagon 6">
              <a:extLst>
                <a:ext uri="{FF2B5EF4-FFF2-40B4-BE49-F238E27FC236}">
                  <a16:creationId xmlns:a16="http://schemas.microsoft.com/office/drawing/2014/main" id="{8FBC55C1-B034-31BF-4E9C-4F35210D9510}"/>
                </a:ext>
              </a:extLst>
            </p:cNvPr>
            <p:cNvSpPr/>
            <p:nvPr/>
          </p:nvSpPr>
          <p:spPr>
            <a:xfrm>
              <a:off x="990229" y="2756678"/>
              <a:ext cx="4796207" cy="46616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Unitless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exposure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416C2F-E606-97AB-A820-EF5D3248FC56}"/>
              </a:ext>
            </a:extLst>
          </p:cNvPr>
          <p:cNvGrpSpPr/>
          <p:nvPr/>
        </p:nvGrpSpPr>
        <p:grpSpPr>
          <a:xfrm>
            <a:off x="6628370" y="1553722"/>
            <a:ext cx="4903786" cy="4642942"/>
            <a:chOff x="882652" y="2169681"/>
            <a:chExt cx="4903786" cy="46429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203D79-E759-ADED-2D5F-32C1223FEA48}"/>
                </a:ext>
              </a:extLst>
            </p:cNvPr>
            <p:cNvSpPr/>
            <p:nvPr/>
          </p:nvSpPr>
          <p:spPr>
            <a:xfrm>
              <a:off x="882652" y="2241398"/>
              <a:ext cx="4903785" cy="45712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57BD893E-2C95-E125-D662-48B7EB85F372}"/>
                </a:ext>
              </a:extLst>
            </p:cNvPr>
            <p:cNvSpPr/>
            <p:nvPr/>
          </p:nvSpPr>
          <p:spPr>
            <a:xfrm>
              <a:off x="882653" y="2169681"/>
              <a:ext cx="4903784" cy="4661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HYSPLIT Average Dispersion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HyADS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324DA8C-0458-D2D0-0EF8-FFB60511F907}"/>
                    </a:ext>
                  </a:extLst>
                </p:cNvPr>
                <p:cNvSpPr txBox="1"/>
                <p:nvPr/>
              </p:nvSpPr>
              <p:spPr>
                <a:xfrm>
                  <a:off x="990229" y="3010404"/>
                  <a:ext cx="4796209" cy="36780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Assumption: dispersion governed by atmospheric conditions and terrain influences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𝐻𝑦𝐴𝐷𝑆</m:t>
                          </m:r>
                        </m:sup>
                      </m:sSubSup>
                    </m:oMath>
                  </a14:m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𝑒𝑚𝑖𝑠𝑠𝑖𝑜𝑛𝑠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∗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𝑝𝑎𝑟𝑐𝑒𝑙𝑠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Benefit: accounting of atmospheric dispersion</a:t>
                  </a:r>
                </a:p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Drawback: </a:t>
                  </a:r>
                  <a:r>
                    <a:rPr lang="en-US" dirty="0">
                      <a:solidFill>
                        <a:srgbClr val="3F3F3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meteorological data represents 1940 climatic conditions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324DA8C-0458-D2D0-0EF8-FFB60511F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29" y="3010404"/>
                  <a:ext cx="4796209" cy="3678058"/>
                </a:xfrm>
                <a:prstGeom prst="rect">
                  <a:avLst/>
                </a:prstGeom>
                <a:blipFill>
                  <a:blip r:embed="rId5"/>
                  <a:stretch>
                    <a:fillRect l="-789" r="-1053" b="-17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Pentagon 6">
              <a:extLst>
                <a:ext uri="{FF2B5EF4-FFF2-40B4-BE49-F238E27FC236}">
                  <a16:creationId xmlns:a16="http://schemas.microsoft.com/office/drawing/2014/main" id="{CF3C576D-C43D-A726-CB54-917ECE693660}"/>
                </a:ext>
              </a:extLst>
            </p:cNvPr>
            <p:cNvSpPr/>
            <p:nvPr/>
          </p:nvSpPr>
          <p:spPr>
            <a:xfrm>
              <a:off x="990229" y="2756678"/>
              <a:ext cx="4796207" cy="46616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Physical unit [ug/m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1D5BE4-1EBB-D132-7F60-D9D59C986DFC}"/>
              </a:ext>
            </a:extLst>
          </p:cNvPr>
          <p:cNvSpPr txBox="1"/>
          <p:nvPr/>
        </p:nvSpPr>
        <p:spPr>
          <a:xfrm>
            <a:off x="6530368" y="6196664"/>
            <a:ext cx="4502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Henneman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2019 (Atmospheric Environment)</a:t>
            </a:r>
          </a:p>
        </p:txBody>
      </p:sp>
    </p:spTree>
    <p:extLst>
      <p:ext uri="{BB962C8B-B14F-4D97-AF65-F5344CB8AC3E}">
        <p14:creationId xmlns:p14="http://schemas.microsoft.com/office/powerpoint/2010/main" val="33955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584BA7-EE61-4947-AB58-3680D638C838}"/>
              </a:ext>
            </a:extLst>
          </p:cNvPr>
          <p:cNvSpPr txBox="1">
            <a:spLocks/>
          </p:cNvSpPr>
          <p:nvPr/>
        </p:nvSpPr>
        <p:spPr>
          <a:xfrm>
            <a:off x="571626" y="36865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Chemical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E527-5945-4189-B5E6-8E048C4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3447C8B-638A-4564-A3C6-3D84F1940242}"/>
              </a:ext>
            </a:extLst>
          </p:cNvPr>
          <p:cNvSpPr txBox="1">
            <a:spLocks/>
          </p:cNvSpPr>
          <p:nvPr/>
        </p:nvSpPr>
        <p:spPr>
          <a:xfrm>
            <a:off x="741621" y="1866071"/>
            <a:ext cx="10708758" cy="37930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emissions parameterizations, we do know which chemicals are emitted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applying a Chemical Transport Model like CMAQ would require lots of computation, and we don't have the observations to compare it against</a:t>
            </a:r>
          </a:p>
          <a:p>
            <a:r>
              <a:rPr lang="en-US" dirty="0">
                <a:latin typeface="Arial"/>
                <a:cs typeface="Arial"/>
              </a:rPr>
              <a:t>We use statistical parameterizations for </a:t>
            </a:r>
            <a:r>
              <a:rPr lang="en-US" dirty="0" err="1">
                <a:latin typeface="Arial"/>
                <a:cs typeface="Arial"/>
              </a:rPr>
              <a:t>HyADS</a:t>
            </a:r>
            <a:r>
              <a:rPr lang="en-US" dirty="0">
                <a:latin typeface="Arial"/>
                <a:cs typeface="Arial"/>
              </a:rPr>
              <a:t> derived from Henneman et al. 2019 (Atmospheric Environment)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6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0581e6-cb9f-4d15-9ebb-d9a0993af094" xsi:nil="true"/>
    <lcf76f155ced4ddcb4097134ff3c332f xmlns="a463f6a8-8939-4216-81e4-857e80bdd85d">
      <Terms xmlns="http://schemas.microsoft.com/office/infopath/2007/PartnerControls"/>
    </lcf76f155ced4ddcb4097134ff3c332f>
    <NotebookType xmlns="a463f6a8-8939-4216-81e4-857e80bdd85d" xsi:nil="true"/>
    <FolderType xmlns="a463f6a8-8939-4216-81e4-857e80bdd85d" xsi:nil="true"/>
    <CultureName xmlns="a463f6a8-8939-4216-81e4-857e80bdd85d" xsi:nil="true"/>
    <AppVersion xmlns="a463f6a8-8939-4216-81e4-857e80bdd85d" xsi:nil="true"/>
    <TeamsChannelId xmlns="a463f6a8-8939-4216-81e4-857e80bdd8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8D9DB9280164BBB8FFE5832709DD6" ma:contentTypeVersion="23" ma:contentTypeDescription="Create a new document." ma:contentTypeScope="" ma:versionID="c511675841b64c7652a639a5703830fa">
  <xsd:schema xmlns:xsd="http://www.w3.org/2001/XMLSchema" xmlns:xs="http://www.w3.org/2001/XMLSchema" xmlns:p="http://schemas.microsoft.com/office/2006/metadata/properties" xmlns:ns2="a463f6a8-8939-4216-81e4-857e80bdd85d" xmlns:ns3="e30581e6-cb9f-4d15-9ebb-d9a0993af094" targetNamespace="http://schemas.microsoft.com/office/2006/metadata/properties" ma:root="true" ma:fieldsID="09d889efa0668f74d6e99565187ff2bd" ns2:_="" ns3:_="">
    <xsd:import namespace="a463f6a8-8939-4216-81e4-857e80bdd85d"/>
    <xsd:import namespace="e30581e6-cb9f-4d15-9ebb-d9a0993af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3f6a8-8939-4216-81e4-857e80bdd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581e6-cb9f-4d15-9ebb-d9a0993af09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48bcf91-89b6-4d09-98fe-0532f95a6bad}" ma:internalName="TaxCatchAll" ma:showField="CatchAllData" ma:web="e30581e6-cb9f-4d15-9ebb-d9a0993af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B12FED-0261-403E-B429-8CA215C2A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0767D-3A9D-480E-B0F7-345C3803556F}">
  <ds:schemaRefs>
    <ds:schemaRef ds:uri="e30581e6-cb9f-4d15-9ebb-d9a0993af09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463f6a8-8939-4216-81e4-857e80bdd85d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78F4B6-6F3E-42E9-A57B-14F0000DE4CC}">
  <ds:schemaRefs>
    <ds:schemaRef ds:uri="a463f6a8-8939-4216-81e4-857e80bdd85d"/>
    <ds:schemaRef ds:uri="e30581e6-cb9f-4d15-9ebb-d9a0993af0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1646</Words>
  <Application>Microsoft Office PowerPoint</Application>
  <PresentationFormat>Widescreen</PresentationFormat>
  <Paragraphs>276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Courier New,monospace</vt:lpstr>
      <vt:lpstr>Arial</vt:lpstr>
      <vt:lpstr>Calibri</vt:lpstr>
      <vt:lpstr>Calibri Light</vt:lpstr>
      <vt:lpstr>Cambria Math</vt:lpstr>
      <vt:lpstr>Courier New</vt:lpstr>
      <vt:lpstr>Franklin Gothic Book</vt:lpstr>
      <vt:lpstr>Franklin Gothic Medium</vt:lpstr>
      <vt:lpstr>Helvetica</vt:lpstr>
      <vt:lpstr>Office Theme</vt:lpstr>
      <vt:lpstr>1_Office Theme</vt:lpstr>
      <vt:lpstr>Clip</vt:lpstr>
      <vt:lpstr>Estimating Air Quality Exposure in 1940 and 2010 For Future Application to Health Analyses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Xiaorong Shan</cp:lastModifiedBy>
  <cp:revision>81</cp:revision>
  <dcterms:created xsi:type="dcterms:W3CDTF">2021-11-29T03:49:34Z</dcterms:created>
  <dcterms:modified xsi:type="dcterms:W3CDTF">2024-10-20T16:19:37Z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0x0101003F88D9DB9280164BBB8FFE5832709DD6</vt:lpwstr>
  </property>
  <property fmtid="{D5CDD505-2E9C-101B-9397-08002B2CF9AE}" pid="3" name="MediaServiceImageTags">
    <vt:lpwstr/>
  </property>
</Properties>
</file>