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comments/modernComment_100_0.xml" ContentType="application/vnd.ms-powerpoint.comments+xml"/>
  <Override PartName="/ppt/comments/modernComment_115_7A3D0A8A.xml" ContentType="application/vnd.ms-powerpoint.comments+xml"/>
  <Override PartName="/ppt/comments/modernComment_116_9578F14D.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60" r:id="rId6"/>
    <p:sldId id="277" r:id="rId7"/>
    <p:sldId id="264" r:id="rId8"/>
    <p:sldId id="262" r:id="rId9"/>
    <p:sldId id="271" r:id="rId10"/>
    <p:sldId id="267" r:id="rId11"/>
    <p:sldId id="278" r:id="rId12"/>
    <p:sldId id="280" r:id="rId13"/>
    <p:sldId id="279" r:id="rId14"/>
    <p:sldId id="281" r:id="rId15"/>
    <p:sldId id="270" r:id="rId16"/>
    <p:sldId id="274" r:id="rId17"/>
    <p:sldId id="273" r:id="rId18"/>
    <p:sldId id="286" r:id="rId19"/>
    <p:sldId id="276" r:id="rId20"/>
    <p:sldId id="261" r:id="rId21"/>
    <p:sldId id="282" r:id="rId22"/>
    <p:sldId id="272" r:id="rId23"/>
    <p:sldId id="284" r:id="rId24"/>
    <p:sldId id="268" r:id="rId25"/>
    <p:sldId id="283" r:id="rId26"/>
    <p:sldId id="287" r:id="rId27"/>
    <p:sldId id="288" r:id="rId28"/>
    <p:sldId id="289" r:id="rId29"/>
    <p:sldId id="285" r:id="rId30"/>
    <p:sldId id="275" r:id="rId31"/>
    <p:sldId id="257" r:id="rId32"/>
  </p:sldIdLst>
  <p:sldSz cx="12192000" cy="6858000"/>
  <p:notesSz cx="6858000" cy="9144000"/>
  <p:embeddedFontLst>
    <p:embeddedFont>
      <p:font typeface="Aptos Narrow" panose="020B0004020202020204" pitchFamily="34" charset="0"/>
      <p:regular r:id="rId33"/>
      <p:bold r:id="rId34"/>
      <p:italic r:id="rId35"/>
      <p:boldItalic r:id="rId3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B8084E-C5E1-D99C-4B0D-D992EE5D185F}" name="Popadic,Ivana (ECCC)" initials="P(" userId="S::ivana.popadic@ec.gc.ca::ccd9f5d8-edde-480f-99c7-a9a2220554e5" providerId="AD"/>
  <p188:author id="{2B72145F-EBBB-CDE4-BDCE-D49B797B67E6}" name="Bruneau Cossette,Laurent (il | he, him) (ECCC)" initials="LB" userId="S::Laurent.BruneauCossette@ec.gc.ca::71957ca5-4c55-437e-8f1c-91fd0f1e335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DA7"/>
    <a:srgbClr val="D7D200"/>
    <a:srgbClr val="FFCCCC"/>
    <a:srgbClr val="C4C8F2"/>
    <a:srgbClr val="FFC9C9"/>
    <a:srgbClr val="FFB9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7CB01F-EC9F-4259-B289-FA4CD5FF017C}" v="431" dt="2024-10-22T23:59:23.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p:cViewPr varScale="1">
        <p:scale>
          <a:sx n="63" d="100"/>
          <a:sy n="63" d="100"/>
        </p:scale>
        <p:origin x="728" y="5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font" Target="fonts/font2.fntdata"/><Relationship Id="rId42"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3.fntdata"/><Relationship Id="rId43"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1.fntdata"/><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uneau Cossette,Laurent (il | he, him) (ECCC)" userId="71957ca5-4c55-437e-8f1c-91fd0f1e3359" providerId="ADAL" clId="{B47CB01F-EC9F-4259-B289-FA4CD5FF017C}"/>
    <pc:docChg chg="undo redo custSel addSld delSld modSld sldOrd">
      <pc:chgData name="Bruneau Cossette,Laurent (il | he, him) (ECCC)" userId="71957ca5-4c55-437e-8f1c-91fd0f1e3359" providerId="ADAL" clId="{B47CB01F-EC9F-4259-B289-FA4CD5FF017C}" dt="2024-10-23T00:05:19.451" v="5432" actId="20577"/>
      <pc:docMkLst>
        <pc:docMk/>
      </pc:docMkLst>
      <pc:sldChg chg="modSp mod">
        <pc:chgData name="Bruneau Cossette,Laurent (il | he, him) (ECCC)" userId="71957ca5-4c55-437e-8f1c-91fd0f1e3359" providerId="ADAL" clId="{B47CB01F-EC9F-4259-B289-FA4CD5FF017C}" dt="2024-10-22T23:24:21.211" v="5151" actId="20577"/>
        <pc:sldMkLst>
          <pc:docMk/>
          <pc:sldMk cId="0" sldId="256"/>
        </pc:sldMkLst>
        <pc:spChg chg="mod">
          <ac:chgData name="Bruneau Cossette,Laurent (il | he, him) (ECCC)" userId="71957ca5-4c55-437e-8f1c-91fd0f1e3359" providerId="ADAL" clId="{B47CB01F-EC9F-4259-B289-FA4CD5FF017C}" dt="2024-10-22T23:24:21.211" v="5151" actId="20577"/>
          <ac:spMkLst>
            <pc:docMk/>
            <pc:sldMk cId="0" sldId="256"/>
            <ac:spMk id="4" creationId="{96603914-FAAF-D8B5-91FA-B3F9E982383F}"/>
          </ac:spMkLst>
        </pc:spChg>
      </pc:sldChg>
      <pc:sldChg chg="modSp mod">
        <pc:chgData name="Bruneau Cossette,Laurent (il | he, him) (ECCC)" userId="71957ca5-4c55-437e-8f1c-91fd0f1e3359" providerId="ADAL" clId="{B47CB01F-EC9F-4259-B289-FA4CD5FF017C}" dt="2024-10-16T12:36:07.077" v="4598" actId="20577"/>
        <pc:sldMkLst>
          <pc:docMk/>
          <pc:sldMk cId="3376118256" sldId="260"/>
        </pc:sldMkLst>
        <pc:spChg chg="mod">
          <ac:chgData name="Bruneau Cossette,Laurent (il | he, him) (ECCC)" userId="71957ca5-4c55-437e-8f1c-91fd0f1e3359" providerId="ADAL" clId="{B47CB01F-EC9F-4259-B289-FA4CD5FF017C}" dt="2024-10-16T12:36:07.077" v="4598" actId="20577"/>
          <ac:spMkLst>
            <pc:docMk/>
            <pc:sldMk cId="3376118256" sldId="260"/>
            <ac:spMk id="3" creationId="{00000000-0000-0000-0000-000000000000}"/>
          </ac:spMkLst>
        </pc:spChg>
      </pc:sldChg>
      <pc:sldChg chg="ord">
        <pc:chgData name="Bruneau Cossette,Laurent (il | he, him) (ECCC)" userId="71957ca5-4c55-437e-8f1c-91fd0f1e3359" providerId="ADAL" clId="{B47CB01F-EC9F-4259-B289-FA4CD5FF017C}" dt="2024-09-17T19:50:24.618" v="3950"/>
        <pc:sldMkLst>
          <pc:docMk/>
          <pc:sldMk cId="343419971" sldId="261"/>
        </pc:sldMkLst>
      </pc:sldChg>
      <pc:sldChg chg="addSp modSp mod">
        <pc:chgData name="Bruneau Cossette,Laurent (il | he, him) (ECCC)" userId="71957ca5-4c55-437e-8f1c-91fd0f1e3359" providerId="ADAL" clId="{B47CB01F-EC9F-4259-B289-FA4CD5FF017C}" dt="2024-10-21T23:12:27.026" v="4703" actId="20577"/>
        <pc:sldMkLst>
          <pc:docMk/>
          <pc:sldMk cId="2598773380" sldId="262"/>
        </pc:sldMkLst>
        <pc:spChg chg="mod">
          <ac:chgData name="Bruneau Cossette,Laurent (il | he, him) (ECCC)" userId="71957ca5-4c55-437e-8f1c-91fd0f1e3359" providerId="ADAL" clId="{B47CB01F-EC9F-4259-B289-FA4CD5FF017C}" dt="2024-09-13T13:07:48.426" v="3143" actId="20577"/>
          <ac:spMkLst>
            <pc:docMk/>
            <pc:sldMk cId="2598773380" sldId="262"/>
            <ac:spMk id="2" creationId="{00000000-0000-0000-0000-000000000000}"/>
          </ac:spMkLst>
        </pc:spChg>
        <pc:spChg chg="mod">
          <ac:chgData name="Bruneau Cossette,Laurent (il | he, him) (ECCC)" userId="71957ca5-4c55-437e-8f1c-91fd0f1e3359" providerId="ADAL" clId="{B47CB01F-EC9F-4259-B289-FA4CD5FF017C}" dt="2024-10-21T23:12:27.026" v="4703" actId="20577"/>
          <ac:spMkLst>
            <pc:docMk/>
            <pc:sldMk cId="2598773380" sldId="262"/>
            <ac:spMk id="3" creationId="{00000000-0000-0000-0000-000000000000}"/>
          </ac:spMkLst>
        </pc:spChg>
        <pc:spChg chg="mod">
          <ac:chgData name="Bruneau Cossette,Laurent (il | he, him) (ECCC)" userId="71957ca5-4c55-437e-8f1c-91fd0f1e3359" providerId="ADAL" clId="{B47CB01F-EC9F-4259-B289-FA4CD5FF017C}" dt="2024-09-13T13:11:23.320" v="3184" actId="1037"/>
          <ac:spMkLst>
            <pc:docMk/>
            <pc:sldMk cId="2598773380" sldId="262"/>
            <ac:spMk id="7" creationId="{9E8A3339-965A-5714-7A99-CEDF974CB61B}"/>
          </ac:spMkLst>
        </pc:spChg>
        <pc:spChg chg="mod">
          <ac:chgData name="Bruneau Cossette,Laurent (il | he, him) (ECCC)" userId="71957ca5-4c55-437e-8f1c-91fd0f1e3359" providerId="ADAL" clId="{B47CB01F-EC9F-4259-B289-FA4CD5FF017C}" dt="2024-09-13T13:11:23.320" v="3184" actId="1037"/>
          <ac:spMkLst>
            <pc:docMk/>
            <pc:sldMk cId="2598773380" sldId="262"/>
            <ac:spMk id="8" creationId="{D44CBD73-6867-956B-8548-12D5E8D5CDD4}"/>
          </ac:spMkLst>
        </pc:spChg>
        <pc:spChg chg="mod">
          <ac:chgData name="Bruneau Cossette,Laurent (il | he, him) (ECCC)" userId="71957ca5-4c55-437e-8f1c-91fd0f1e3359" providerId="ADAL" clId="{B47CB01F-EC9F-4259-B289-FA4CD5FF017C}" dt="2024-09-13T13:11:23.320" v="3184" actId="1037"/>
          <ac:spMkLst>
            <pc:docMk/>
            <pc:sldMk cId="2598773380" sldId="262"/>
            <ac:spMk id="12" creationId="{6E5E66E3-6832-5212-A229-CCD5A8A8B033}"/>
          </ac:spMkLst>
        </pc:spChg>
        <pc:grpChg chg="add mod">
          <ac:chgData name="Bruneau Cossette,Laurent (il | he, him) (ECCC)" userId="71957ca5-4c55-437e-8f1c-91fd0f1e3359" providerId="ADAL" clId="{B47CB01F-EC9F-4259-B289-FA4CD5FF017C}" dt="2024-09-13T13:11:23.320" v="3184" actId="1037"/>
          <ac:grpSpMkLst>
            <pc:docMk/>
            <pc:sldMk cId="2598773380" sldId="262"/>
            <ac:grpSpMk id="15" creationId="{59A3D2EC-AD6F-6A70-FD65-E364DFEB663F}"/>
          </ac:grpSpMkLst>
        </pc:grpChg>
        <pc:picChg chg="mod">
          <ac:chgData name="Bruneau Cossette,Laurent (il | he, him) (ECCC)" userId="71957ca5-4c55-437e-8f1c-91fd0f1e3359" providerId="ADAL" clId="{B47CB01F-EC9F-4259-B289-FA4CD5FF017C}" dt="2024-09-13T13:07:08.672" v="3130" actId="164"/>
          <ac:picMkLst>
            <pc:docMk/>
            <pc:sldMk cId="2598773380" sldId="262"/>
            <ac:picMk id="13" creationId="{3B51723E-3118-67BA-3E80-F6225D7B5870}"/>
          </ac:picMkLst>
        </pc:picChg>
        <pc:picChg chg="mod">
          <ac:chgData name="Bruneau Cossette,Laurent (il | he, him) (ECCC)" userId="71957ca5-4c55-437e-8f1c-91fd0f1e3359" providerId="ADAL" clId="{B47CB01F-EC9F-4259-B289-FA4CD5FF017C}" dt="2024-09-13T13:07:08.672" v="3130" actId="164"/>
          <ac:picMkLst>
            <pc:docMk/>
            <pc:sldMk cId="2598773380" sldId="262"/>
            <ac:picMk id="14" creationId="{F259E083-005F-5863-67C3-61AD51D67AF4}"/>
          </ac:picMkLst>
        </pc:picChg>
        <pc:picChg chg="mod">
          <ac:chgData name="Bruneau Cossette,Laurent (il | he, him) (ECCC)" userId="71957ca5-4c55-437e-8f1c-91fd0f1e3359" providerId="ADAL" clId="{B47CB01F-EC9F-4259-B289-FA4CD5FF017C}" dt="2024-09-13T13:07:08.672" v="3130" actId="164"/>
          <ac:picMkLst>
            <pc:docMk/>
            <pc:sldMk cId="2598773380" sldId="262"/>
            <ac:picMk id="16" creationId="{1A539F02-075D-3E4A-0B3A-D11C995AAA24}"/>
          </ac:picMkLst>
        </pc:picChg>
        <pc:cxnChg chg="mod">
          <ac:chgData name="Bruneau Cossette,Laurent (il | he, him) (ECCC)" userId="71957ca5-4c55-437e-8f1c-91fd0f1e3359" providerId="ADAL" clId="{B47CB01F-EC9F-4259-B289-FA4CD5FF017C}" dt="2024-09-13T13:11:23.320" v="3184" actId="1037"/>
          <ac:cxnSpMkLst>
            <pc:docMk/>
            <pc:sldMk cId="2598773380" sldId="262"/>
            <ac:cxnSpMk id="5" creationId="{CAC8B813-D429-9451-4037-5075542E31FF}"/>
          </ac:cxnSpMkLst>
        </pc:cxnChg>
        <pc:cxnChg chg="mod">
          <ac:chgData name="Bruneau Cossette,Laurent (il | he, him) (ECCC)" userId="71957ca5-4c55-437e-8f1c-91fd0f1e3359" providerId="ADAL" clId="{B47CB01F-EC9F-4259-B289-FA4CD5FF017C}" dt="2024-09-13T13:11:23.320" v="3184" actId="1037"/>
          <ac:cxnSpMkLst>
            <pc:docMk/>
            <pc:sldMk cId="2598773380" sldId="262"/>
            <ac:cxnSpMk id="6" creationId="{8360A5C5-71E7-94F1-17A1-7F241F466994}"/>
          </ac:cxnSpMkLst>
        </pc:cxnChg>
        <pc:cxnChg chg="mod">
          <ac:chgData name="Bruneau Cossette,Laurent (il | he, him) (ECCC)" userId="71957ca5-4c55-437e-8f1c-91fd0f1e3359" providerId="ADAL" clId="{B47CB01F-EC9F-4259-B289-FA4CD5FF017C}" dt="2024-09-13T13:11:23.320" v="3184" actId="1037"/>
          <ac:cxnSpMkLst>
            <pc:docMk/>
            <pc:sldMk cId="2598773380" sldId="262"/>
            <ac:cxnSpMk id="9" creationId="{0F22A83A-FEE9-1955-0F12-FC1173544A41}"/>
          </ac:cxnSpMkLst>
        </pc:cxnChg>
        <pc:cxnChg chg="mod">
          <ac:chgData name="Bruneau Cossette,Laurent (il | he, him) (ECCC)" userId="71957ca5-4c55-437e-8f1c-91fd0f1e3359" providerId="ADAL" clId="{B47CB01F-EC9F-4259-B289-FA4CD5FF017C}" dt="2024-09-13T13:11:23.320" v="3184" actId="1037"/>
          <ac:cxnSpMkLst>
            <pc:docMk/>
            <pc:sldMk cId="2598773380" sldId="262"/>
            <ac:cxnSpMk id="10" creationId="{4ACCD9CE-9D4E-9DEE-A328-0CF4FFBF85F1}"/>
          </ac:cxnSpMkLst>
        </pc:cxnChg>
        <pc:cxnChg chg="mod">
          <ac:chgData name="Bruneau Cossette,Laurent (il | he, him) (ECCC)" userId="71957ca5-4c55-437e-8f1c-91fd0f1e3359" providerId="ADAL" clId="{B47CB01F-EC9F-4259-B289-FA4CD5FF017C}" dt="2024-09-13T13:11:23.320" v="3184" actId="1037"/>
          <ac:cxnSpMkLst>
            <pc:docMk/>
            <pc:sldMk cId="2598773380" sldId="262"/>
            <ac:cxnSpMk id="11" creationId="{2C8A504D-2872-6EEA-DBF7-889411A410AC}"/>
          </ac:cxnSpMkLst>
        </pc:cxnChg>
      </pc:sldChg>
      <pc:sldChg chg="del">
        <pc:chgData name="Bruneau Cossette,Laurent (il | he, him) (ECCC)" userId="71957ca5-4c55-437e-8f1c-91fd0f1e3359" providerId="ADAL" clId="{B47CB01F-EC9F-4259-B289-FA4CD5FF017C}" dt="2024-09-06T20:27:45.811" v="1441" actId="47"/>
        <pc:sldMkLst>
          <pc:docMk/>
          <pc:sldMk cId="4096495803" sldId="263"/>
        </pc:sldMkLst>
      </pc:sldChg>
      <pc:sldChg chg="del">
        <pc:chgData name="Bruneau Cossette,Laurent (il | he, him) (ECCC)" userId="71957ca5-4c55-437e-8f1c-91fd0f1e3359" providerId="ADAL" clId="{B47CB01F-EC9F-4259-B289-FA4CD5FF017C}" dt="2024-09-13T13:07:44.747" v="3141" actId="47"/>
        <pc:sldMkLst>
          <pc:docMk/>
          <pc:sldMk cId="4004052383" sldId="265"/>
        </pc:sldMkLst>
      </pc:sldChg>
      <pc:sldChg chg="delSp modSp del mod">
        <pc:chgData name="Bruneau Cossette,Laurent (il | he, him) (ECCC)" userId="71957ca5-4c55-437e-8f1c-91fd0f1e3359" providerId="ADAL" clId="{B47CB01F-EC9F-4259-B289-FA4CD5FF017C}" dt="2024-09-13T13:08:10.057" v="3148" actId="47"/>
        <pc:sldMkLst>
          <pc:docMk/>
          <pc:sldMk cId="196815892" sldId="266"/>
        </pc:sldMkLst>
        <pc:spChg chg="mod">
          <ac:chgData name="Bruneau Cossette,Laurent (il | he, him) (ECCC)" userId="71957ca5-4c55-437e-8f1c-91fd0f1e3359" providerId="ADAL" clId="{B47CB01F-EC9F-4259-B289-FA4CD5FF017C}" dt="2024-09-10T17:11:53.501" v="3106" actId="20577"/>
          <ac:spMkLst>
            <pc:docMk/>
            <pc:sldMk cId="196815892" sldId="266"/>
            <ac:spMk id="3" creationId="{00000000-0000-0000-0000-000000000000}"/>
          </ac:spMkLst>
        </pc:spChg>
        <pc:spChg chg="del mod">
          <ac:chgData name="Bruneau Cossette,Laurent (il | he, him) (ECCC)" userId="71957ca5-4c55-437e-8f1c-91fd0f1e3359" providerId="ADAL" clId="{B47CB01F-EC9F-4259-B289-FA4CD5FF017C}" dt="2024-09-09T10:39:03.946" v="2044" actId="478"/>
          <ac:spMkLst>
            <pc:docMk/>
            <pc:sldMk cId="196815892" sldId="266"/>
            <ac:spMk id="6" creationId="{CC0CB304-9A01-AE43-74F2-57D5ABF60A38}"/>
          </ac:spMkLst>
        </pc:spChg>
        <pc:picChg chg="del">
          <ac:chgData name="Bruneau Cossette,Laurent (il | he, him) (ECCC)" userId="71957ca5-4c55-437e-8f1c-91fd0f1e3359" providerId="ADAL" clId="{B47CB01F-EC9F-4259-B289-FA4CD5FF017C}" dt="2024-09-09T10:39:03.946" v="2044" actId="478"/>
          <ac:picMkLst>
            <pc:docMk/>
            <pc:sldMk cId="196815892" sldId="266"/>
            <ac:picMk id="5" creationId="{46F941E2-D987-59E8-CE8E-FA5254D829EB}"/>
          </ac:picMkLst>
        </pc:picChg>
      </pc:sldChg>
      <pc:sldChg chg="modSp mod modCm">
        <pc:chgData name="Bruneau Cossette,Laurent (il | he, him) (ECCC)" userId="71957ca5-4c55-437e-8f1c-91fd0f1e3359" providerId="ADAL" clId="{B47CB01F-EC9F-4259-B289-FA4CD5FF017C}" dt="2024-09-17T19:55:45.717" v="4090" actId="20577"/>
        <pc:sldMkLst>
          <pc:docMk/>
          <pc:sldMk cId="3240749282" sldId="267"/>
        </pc:sldMkLst>
        <pc:spChg chg="mod">
          <ac:chgData name="Bruneau Cossette,Laurent (il | he, him) (ECCC)" userId="71957ca5-4c55-437e-8f1c-91fd0f1e3359" providerId="ADAL" clId="{B47CB01F-EC9F-4259-B289-FA4CD5FF017C}" dt="2024-09-13T13:09:11.050" v="3165" actId="20577"/>
          <ac:spMkLst>
            <pc:docMk/>
            <pc:sldMk cId="3240749282" sldId="267"/>
            <ac:spMk id="2" creationId="{00000000-0000-0000-0000-000000000000}"/>
          </ac:spMkLst>
        </pc:spChg>
        <pc:spChg chg="mod">
          <ac:chgData name="Bruneau Cossette,Laurent (il | he, him) (ECCC)" userId="71957ca5-4c55-437e-8f1c-91fd0f1e3359" providerId="ADAL" clId="{B47CB01F-EC9F-4259-B289-FA4CD5FF017C}" dt="2024-09-17T19:55:45.717" v="4090" actId="20577"/>
          <ac:spMkLst>
            <pc:docMk/>
            <pc:sldMk cId="3240749282" sldId="267"/>
            <ac:spMk id="3" creationId="{00000000-0000-0000-0000-000000000000}"/>
          </ac:spMkLst>
        </pc:spChg>
        <pc:extLst>
          <p:ext xmlns:p="http://schemas.openxmlformats.org/presentationml/2006/main" uri="{D6D511B9-2390-475A-947B-AFAB55BFBCF1}">
            <pc226:cmChg xmlns:pc226="http://schemas.microsoft.com/office/powerpoint/2022/06/main/command" chg="mod">
              <pc226:chgData name="Bruneau Cossette,Laurent (il | he, him) (ECCC)" userId="71957ca5-4c55-437e-8f1c-91fd0f1e3359" providerId="ADAL" clId="{B47CB01F-EC9F-4259-B289-FA4CD5FF017C}" dt="2024-09-10T10:34:55.470" v="3034" actId="20577"/>
              <pc2:cmMkLst xmlns:pc2="http://schemas.microsoft.com/office/powerpoint/2019/9/main/command">
                <pc:docMk/>
                <pc:sldMk cId="3240749282" sldId="267"/>
                <pc2:cmMk id="{73A1B2AB-9D7B-4D19-A35E-3B5465E62619}"/>
              </pc2:cmMkLst>
            </pc226:cmChg>
          </p:ext>
        </pc:extLst>
      </pc:sldChg>
      <pc:sldChg chg="addSp delSp modSp mod ord">
        <pc:chgData name="Bruneau Cossette,Laurent (il | he, him) (ECCC)" userId="71957ca5-4c55-437e-8f1c-91fd0f1e3359" providerId="ADAL" clId="{B47CB01F-EC9F-4259-B289-FA4CD5FF017C}" dt="2024-09-10T12:26:45.408" v="3094" actId="207"/>
        <pc:sldMkLst>
          <pc:docMk/>
          <pc:sldMk cId="732186985" sldId="268"/>
        </pc:sldMkLst>
        <pc:spChg chg="mod">
          <ac:chgData name="Bruneau Cossette,Laurent (il | he, him) (ECCC)" userId="71957ca5-4c55-437e-8f1c-91fd0f1e3359" providerId="ADAL" clId="{B47CB01F-EC9F-4259-B289-FA4CD5FF017C}" dt="2024-09-09T15:22:50.720" v="2298" actId="20577"/>
          <ac:spMkLst>
            <pc:docMk/>
            <pc:sldMk cId="732186985" sldId="268"/>
            <ac:spMk id="2" creationId="{00000000-0000-0000-0000-000000000000}"/>
          </ac:spMkLst>
        </pc:spChg>
        <pc:spChg chg="del mod">
          <ac:chgData name="Bruneau Cossette,Laurent (il | he, him) (ECCC)" userId="71957ca5-4c55-437e-8f1c-91fd0f1e3359" providerId="ADAL" clId="{B47CB01F-EC9F-4259-B289-FA4CD5FF017C}" dt="2024-09-06T19:21:38.855" v="268" actId="478"/>
          <ac:spMkLst>
            <pc:docMk/>
            <pc:sldMk cId="732186985" sldId="268"/>
            <ac:spMk id="3" creationId="{00000000-0000-0000-0000-000000000000}"/>
          </ac:spMkLst>
        </pc:spChg>
        <pc:spChg chg="mod">
          <ac:chgData name="Bruneau Cossette,Laurent (il | he, him) (ECCC)" userId="71957ca5-4c55-437e-8f1c-91fd0f1e3359" providerId="ADAL" clId="{B47CB01F-EC9F-4259-B289-FA4CD5FF017C}" dt="2024-09-06T19:26:25.276" v="314" actId="1076"/>
          <ac:spMkLst>
            <pc:docMk/>
            <pc:sldMk cId="732186985" sldId="268"/>
            <ac:spMk id="4" creationId="{BF9C40E9-5259-83AA-1CD7-D9F75EFE4821}"/>
          </ac:spMkLst>
        </pc:spChg>
        <pc:spChg chg="add mod">
          <ac:chgData name="Bruneau Cossette,Laurent (il | he, him) (ECCC)" userId="71957ca5-4c55-437e-8f1c-91fd0f1e3359" providerId="ADAL" clId="{B47CB01F-EC9F-4259-B289-FA4CD5FF017C}" dt="2024-09-06T19:21:46.252" v="270" actId="1076"/>
          <ac:spMkLst>
            <pc:docMk/>
            <pc:sldMk cId="732186985" sldId="268"/>
            <ac:spMk id="7" creationId="{AE1B5625-20AE-9B21-7558-DC38C5C31B05}"/>
          </ac:spMkLst>
        </pc:spChg>
        <pc:graphicFrameChg chg="add mod modGraphic">
          <ac:chgData name="Bruneau Cossette,Laurent (il | he, him) (ECCC)" userId="71957ca5-4c55-437e-8f1c-91fd0f1e3359" providerId="ADAL" clId="{B47CB01F-EC9F-4259-B289-FA4CD5FF017C}" dt="2024-09-10T12:25:21.777" v="3078" actId="207"/>
          <ac:graphicFrameMkLst>
            <pc:docMk/>
            <pc:sldMk cId="732186985" sldId="268"/>
            <ac:graphicFrameMk id="5" creationId="{991E7897-1FA9-AAF2-1CFB-F96CCD138574}"/>
          </ac:graphicFrameMkLst>
        </pc:graphicFrameChg>
        <pc:graphicFrameChg chg="add mod modGraphic">
          <ac:chgData name="Bruneau Cossette,Laurent (il | he, him) (ECCC)" userId="71957ca5-4c55-437e-8f1c-91fd0f1e3359" providerId="ADAL" clId="{B47CB01F-EC9F-4259-B289-FA4CD5FF017C}" dt="2024-09-10T12:26:45.408" v="3094" actId="207"/>
          <ac:graphicFrameMkLst>
            <pc:docMk/>
            <pc:sldMk cId="732186985" sldId="268"/>
            <ac:graphicFrameMk id="6" creationId="{7FF7992C-B6B7-7B37-1A74-81778D96B7D0}"/>
          </ac:graphicFrameMkLst>
        </pc:graphicFrameChg>
      </pc:sldChg>
      <pc:sldChg chg="del">
        <pc:chgData name="Bruneau Cossette,Laurent (il | he, him) (ECCC)" userId="71957ca5-4c55-437e-8f1c-91fd0f1e3359" providerId="ADAL" clId="{B47CB01F-EC9F-4259-B289-FA4CD5FF017C}" dt="2024-09-06T20:34:26.830" v="1723" actId="47"/>
        <pc:sldMkLst>
          <pc:docMk/>
          <pc:sldMk cId="1974766608" sldId="269"/>
        </pc:sldMkLst>
      </pc:sldChg>
      <pc:sldChg chg="modSp mod">
        <pc:chgData name="Bruneau Cossette,Laurent (il | he, him) (ECCC)" userId="71957ca5-4c55-437e-8f1c-91fd0f1e3359" providerId="ADAL" clId="{B47CB01F-EC9F-4259-B289-FA4CD5FF017C}" dt="2024-10-09T13:46:45.418" v="4369" actId="20577"/>
        <pc:sldMkLst>
          <pc:docMk/>
          <pc:sldMk cId="1371979808" sldId="270"/>
        </pc:sldMkLst>
        <pc:spChg chg="mod">
          <ac:chgData name="Bruneau Cossette,Laurent (il | he, him) (ECCC)" userId="71957ca5-4c55-437e-8f1c-91fd0f1e3359" providerId="ADAL" clId="{B47CB01F-EC9F-4259-B289-FA4CD5FF017C}" dt="2024-10-09T13:46:45.418" v="4369" actId="20577"/>
          <ac:spMkLst>
            <pc:docMk/>
            <pc:sldMk cId="1371979808" sldId="270"/>
            <ac:spMk id="3" creationId="{00000000-0000-0000-0000-000000000000}"/>
          </ac:spMkLst>
        </pc:spChg>
      </pc:sldChg>
      <pc:sldChg chg="addSp delSp modSp mod">
        <pc:chgData name="Bruneau Cossette,Laurent (il | he, him) (ECCC)" userId="71957ca5-4c55-437e-8f1c-91fd0f1e3359" providerId="ADAL" clId="{B47CB01F-EC9F-4259-B289-FA4CD5FF017C}" dt="2024-10-22T23:59:56.133" v="5420" actId="1076"/>
        <pc:sldMkLst>
          <pc:docMk/>
          <pc:sldMk cId="2161012838" sldId="271"/>
        </pc:sldMkLst>
        <pc:spChg chg="mod">
          <ac:chgData name="Bruneau Cossette,Laurent (il | he, him) (ECCC)" userId="71957ca5-4c55-437e-8f1c-91fd0f1e3359" providerId="ADAL" clId="{B47CB01F-EC9F-4259-B289-FA4CD5FF017C}" dt="2024-09-13T13:07:56.935" v="3145" actId="20577"/>
          <ac:spMkLst>
            <pc:docMk/>
            <pc:sldMk cId="2161012838" sldId="271"/>
            <ac:spMk id="2" creationId="{00000000-0000-0000-0000-000000000000}"/>
          </ac:spMkLst>
        </pc:spChg>
        <pc:spChg chg="mod">
          <ac:chgData name="Bruneau Cossette,Laurent (il | he, him) (ECCC)" userId="71957ca5-4c55-437e-8f1c-91fd0f1e3359" providerId="ADAL" clId="{B47CB01F-EC9F-4259-B289-FA4CD5FF017C}" dt="2024-10-22T23:16:31.159" v="5007" actId="14100"/>
          <ac:spMkLst>
            <pc:docMk/>
            <pc:sldMk cId="2161012838" sldId="271"/>
            <ac:spMk id="3" creationId="{00000000-0000-0000-0000-000000000000}"/>
          </ac:spMkLst>
        </pc:spChg>
        <pc:spChg chg="add mod">
          <ac:chgData name="Bruneau Cossette,Laurent (il | he, him) (ECCC)" userId="71957ca5-4c55-437e-8f1c-91fd0f1e3359" providerId="ADAL" clId="{B47CB01F-EC9F-4259-B289-FA4CD5FF017C}" dt="2024-10-22T23:18:16.577" v="5049" actId="1076"/>
          <ac:spMkLst>
            <pc:docMk/>
            <pc:sldMk cId="2161012838" sldId="271"/>
            <ac:spMk id="11" creationId="{5345336E-4CDF-F27F-49C5-39CB79FD4DF0}"/>
          </ac:spMkLst>
        </pc:spChg>
        <pc:spChg chg="add mod">
          <ac:chgData name="Bruneau Cossette,Laurent (il | he, him) (ECCC)" userId="71957ca5-4c55-437e-8f1c-91fd0f1e3359" providerId="ADAL" clId="{B47CB01F-EC9F-4259-B289-FA4CD5FF017C}" dt="2024-10-22T23:18:23.453" v="5057" actId="1076"/>
          <ac:spMkLst>
            <pc:docMk/>
            <pc:sldMk cId="2161012838" sldId="271"/>
            <ac:spMk id="12" creationId="{6E924FBD-697A-56EA-EA96-0473C1F1351C}"/>
          </ac:spMkLst>
        </pc:spChg>
        <pc:spChg chg="add mod">
          <ac:chgData name="Bruneau Cossette,Laurent (il | he, him) (ECCC)" userId="71957ca5-4c55-437e-8f1c-91fd0f1e3359" providerId="ADAL" clId="{B47CB01F-EC9F-4259-B289-FA4CD5FF017C}" dt="2024-10-22T23:59:56.133" v="5420" actId="1076"/>
          <ac:spMkLst>
            <pc:docMk/>
            <pc:sldMk cId="2161012838" sldId="271"/>
            <ac:spMk id="13" creationId="{9B71A541-B5D4-D294-E84E-270A0E515480}"/>
          </ac:spMkLst>
        </pc:spChg>
        <pc:picChg chg="add del mod">
          <ac:chgData name="Bruneau Cossette,Laurent (il | he, him) (ECCC)" userId="71957ca5-4c55-437e-8f1c-91fd0f1e3359" providerId="ADAL" clId="{B47CB01F-EC9F-4259-B289-FA4CD5FF017C}" dt="2024-10-22T23:14:53.771" v="5001" actId="478"/>
          <ac:picMkLst>
            <pc:docMk/>
            <pc:sldMk cId="2161012838" sldId="271"/>
            <ac:picMk id="6" creationId="{C9EA86B9-434F-BAE9-7E61-71C605C073B6}"/>
          </ac:picMkLst>
        </pc:picChg>
        <pc:picChg chg="add mod">
          <ac:chgData name="Bruneau Cossette,Laurent (il | he, him) (ECCC)" userId="71957ca5-4c55-437e-8f1c-91fd0f1e3359" providerId="ADAL" clId="{B47CB01F-EC9F-4259-B289-FA4CD5FF017C}" dt="2024-10-22T23:16:35.973" v="5008" actId="1076"/>
          <ac:picMkLst>
            <pc:docMk/>
            <pc:sldMk cId="2161012838" sldId="271"/>
            <ac:picMk id="8" creationId="{7217C8BC-CCD6-6643-AA72-5CAEA2C2D223}"/>
          </ac:picMkLst>
        </pc:picChg>
        <pc:picChg chg="add mod">
          <ac:chgData name="Bruneau Cossette,Laurent (il | he, him) (ECCC)" userId="71957ca5-4c55-437e-8f1c-91fd0f1e3359" providerId="ADAL" clId="{B47CB01F-EC9F-4259-B289-FA4CD5FF017C}" dt="2024-10-22T23:17:19.063" v="5010" actId="1076"/>
          <ac:picMkLst>
            <pc:docMk/>
            <pc:sldMk cId="2161012838" sldId="271"/>
            <ac:picMk id="10" creationId="{9359C6D7-8038-FAB5-2A63-8AFB4E8F874F}"/>
          </ac:picMkLst>
        </pc:picChg>
      </pc:sldChg>
      <pc:sldChg chg="modSp mod ord">
        <pc:chgData name="Bruneau Cossette,Laurent (il | he, him) (ECCC)" userId="71957ca5-4c55-437e-8f1c-91fd0f1e3359" providerId="ADAL" clId="{B47CB01F-EC9F-4259-B289-FA4CD5FF017C}" dt="2024-09-09T15:34:58.091" v="2687"/>
        <pc:sldMkLst>
          <pc:docMk/>
          <pc:sldMk cId="3603448495" sldId="272"/>
        </pc:sldMkLst>
        <pc:spChg chg="mod">
          <ac:chgData name="Bruneau Cossette,Laurent (il | he, him) (ECCC)" userId="71957ca5-4c55-437e-8f1c-91fd0f1e3359" providerId="ADAL" clId="{B47CB01F-EC9F-4259-B289-FA4CD5FF017C}" dt="2024-09-09T15:31:28.087" v="2673" actId="20577"/>
          <ac:spMkLst>
            <pc:docMk/>
            <pc:sldMk cId="3603448495" sldId="272"/>
            <ac:spMk id="3" creationId="{00000000-0000-0000-0000-000000000000}"/>
          </ac:spMkLst>
        </pc:spChg>
      </pc:sldChg>
      <pc:sldChg chg="modSp mod">
        <pc:chgData name="Bruneau Cossette,Laurent (il | he, him) (ECCC)" userId="71957ca5-4c55-437e-8f1c-91fd0f1e3359" providerId="ADAL" clId="{B47CB01F-EC9F-4259-B289-FA4CD5FF017C}" dt="2024-09-09T15:34:11.046" v="2682" actId="20577"/>
        <pc:sldMkLst>
          <pc:docMk/>
          <pc:sldMk cId="1788384760" sldId="273"/>
        </pc:sldMkLst>
        <pc:spChg chg="mod">
          <ac:chgData name="Bruneau Cossette,Laurent (il | he, him) (ECCC)" userId="71957ca5-4c55-437e-8f1c-91fd0f1e3359" providerId="ADAL" clId="{B47CB01F-EC9F-4259-B289-FA4CD5FF017C}" dt="2024-09-09T15:34:11.046" v="2682" actId="20577"/>
          <ac:spMkLst>
            <pc:docMk/>
            <pc:sldMk cId="1788384760" sldId="273"/>
            <ac:spMk id="3" creationId="{00000000-0000-0000-0000-000000000000}"/>
          </ac:spMkLst>
        </pc:spChg>
      </pc:sldChg>
      <pc:sldChg chg="modSp mod">
        <pc:chgData name="Bruneau Cossette,Laurent (il | he, him) (ECCC)" userId="71957ca5-4c55-437e-8f1c-91fd0f1e3359" providerId="ADAL" clId="{B47CB01F-EC9F-4259-B289-FA4CD5FF017C}" dt="2024-10-08T17:06:28.025" v="4204" actId="27636"/>
        <pc:sldMkLst>
          <pc:docMk/>
          <pc:sldMk cId="4251482909" sldId="274"/>
        </pc:sldMkLst>
        <pc:spChg chg="mod">
          <ac:chgData name="Bruneau Cossette,Laurent (il | he, him) (ECCC)" userId="71957ca5-4c55-437e-8f1c-91fd0f1e3359" providerId="ADAL" clId="{B47CB01F-EC9F-4259-B289-FA4CD5FF017C}" dt="2024-10-08T17:06:28.025" v="4204" actId="27636"/>
          <ac:spMkLst>
            <pc:docMk/>
            <pc:sldMk cId="4251482909" sldId="274"/>
            <ac:spMk id="3" creationId="{00000000-0000-0000-0000-000000000000}"/>
          </ac:spMkLst>
        </pc:spChg>
      </pc:sldChg>
      <pc:sldChg chg="addSp modSp mod">
        <pc:chgData name="Bruneau Cossette,Laurent (il | he, him) (ECCC)" userId="71957ca5-4c55-437e-8f1c-91fd0f1e3359" providerId="ADAL" clId="{B47CB01F-EC9F-4259-B289-FA4CD5FF017C}" dt="2024-10-16T12:34:47.278" v="4545" actId="14100"/>
        <pc:sldMkLst>
          <pc:docMk/>
          <pc:sldMk cId="2050820746" sldId="277"/>
        </pc:sldMkLst>
        <pc:spChg chg="mod">
          <ac:chgData name="Bruneau Cossette,Laurent (il | he, him) (ECCC)" userId="71957ca5-4c55-437e-8f1c-91fd0f1e3359" providerId="ADAL" clId="{B47CB01F-EC9F-4259-B289-FA4CD5FF017C}" dt="2024-09-06T20:27:42.741" v="1440" actId="20577"/>
          <ac:spMkLst>
            <pc:docMk/>
            <pc:sldMk cId="2050820746" sldId="277"/>
            <ac:spMk id="2" creationId="{D07D45DD-37B1-596A-B5A6-C4C1F144B8F4}"/>
          </ac:spMkLst>
        </pc:spChg>
        <pc:spChg chg="add mod">
          <ac:chgData name="Bruneau Cossette,Laurent (il | he, him) (ECCC)" userId="71957ca5-4c55-437e-8f1c-91fd0f1e3359" providerId="ADAL" clId="{B47CB01F-EC9F-4259-B289-FA4CD5FF017C}" dt="2024-10-16T12:33:16.046" v="4485" actId="20577"/>
          <ac:spMkLst>
            <pc:docMk/>
            <pc:sldMk cId="2050820746" sldId="277"/>
            <ac:spMk id="3" creationId="{534B56C5-907E-2963-0A4B-FF29754CCADD}"/>
          </ac:spMkLst>
        </pc:spChg>
        <pc:spChg chg="mod">
          <ac:chgData name="Bruneau Cossette,Laurent (il | he, him) (ECCC)" userId="71957ca5-4c55-437e-8f1c-91fd0f1e3359" providerId="ADAL" clId="{B47CB01F-EC9F-4259-B289-FA4CD5FF017C}" dt="2024-10-16T12:33:19.886" v="4487" actId="20577"/>
          <ac:spMkLst>
            <pc:docMk/>
            <pc:sldMk cId="2050820746" sldId="277"/>
            <ac:spMk id="13" creationId="{9C176BA4-8164-23C2-FDAD-BF469D8E94DB}"/>
          </ac:spMkLst>
        </pc:spChg>
        <pc:spChg chg="mod">
          <ac:chgData name="Bruneau Cossette,Laurent (il | he, him) (ECCC)" userId="71957ca5-4c55-437e-8f1c-91fd0f1e3359" providerId="ADAL" clId="{B47CB01F-EC9F-4259-B289-FA4CD5FF017C}" dt="2024-10-16T12:33:22.486" v="4489" actId="20577"/>
          <ac:spMkLst>
            <pc:docMk/>
            <pc:sldMk cId="2050820746" sldId="277"/>
            <ac:spMk id="15" creationId="{9F482803-6E34-F0CA-56CD-529C709F1009}"/>
          </ac:spMkLst>
        </pc:spChg>
        <pc:spChg chg="mod">
          <ac:chgData name="Bruneau Cossette,Laurent (il | he, him) (ECCC)" userId="71957ca5-4c55-437e-8f1c-91fd0f1e3359" providerId="ADAL" clId="{B47CB01F-EC9F-4259-B289-FA4CD5FF017C}" dt="2024-10-16T12:33:25.676" v="4490" actId="20577"/>
          <ac:spMkLst>
            <pc:docMk/>
            <pc:sldMk cId="2050820746" sldId="277"/>
            <ac:spMk id="16" creationId="{7D547F77-38D3-8CDA-B6FA-AFD450FC94A3}"/>
          </ac:spMkLst>
        </pc:spChg>
        <pc:spChg chg="mod">
          <ac:chgData name="Bruneau Cossette,Laurent (il | he, him) (ECCC)" userId="71957ca5-4c55-437e-8f1c-91fd0f1e3359" providerId="ADAL" clId="{B47CB01F-EC9F-4259-B289-FA4CD5FF017C}" dt="2024-10-16T12:33:31.059" v="4493" actId="20577"/>
          <ac:spMkLst>
            <pc:docMk/>
            <pc:sldMk cId="2050820746" sldId="277"/>
            <ac:spMk id="17" creationId="{2EA71F2E-7A4B-EEEC-9B26-7CD6B5C198C5}"/>
          </ac:spMkLst>
        </pc:spChg>
        <pc:spChg chg="mod">
          <ac:chgData name="Bruneau Cossette,Laurent (il | he, him) (ECCC)" userId="71957ca5-4c55-437e-8f1c-91fd0f1e3359" providerId="ADAL" clId="{B47CB01F-EC9F-4259-B289-FA4CD5FF017C}" dt="2024-09-09T13:37:03.043" v="2121" actId="1036"/>
          <ac:spMkLst>
            <pc:docMk/>
            <pc:sldMk cId="2050820746" sldId="277"/>
            <ac:spMk id="20" creationId="{42DA8B71-FAD8-D217-687B-BF064722BA19}"/>
          </ac:spMkLst>
        </pc:spChg>
        <pc:spChg chg="mod">
          <ac:chgData name="Bruneau Cossette,Laurent (il | he, him) (ECCC)" userId="71957ca5-4c55-437e-8f1c-91fd0f1e3359" providerId="ADAL" clId="{B47CB01F-EC9F-4259-B289-FA4CD5FF017C}" dt="2024-09-09T13:37:03.043" v="2121" actId="1036"/>
          <ac:spMkLst>
            <pc:docMk/>
            <pc:sldMk cId="2050820746" sldId="277"/>
            <ac:spMk id="28" creationId="{18F203F5-E515-08F9-4E9C-F52F1C4946A3}"/>
          </ac:spMkLst>
        </pc:spChg>
        <pc:spChg chg="mod">
          <ac:chgData name="Bruneau Cossette,Laurent (il | he, him) (ECCC)" userId="71957ca5-4c55-437e-8f1c-91fd0f1e3359" providerId="ADAL" clId="{B47CB01F-EC9F-4259-B289-FA4CD5FF017C}" dt="2024-10-16T12:33:28.527" v="4491" actId="20577"/>
          <ac:spMkLst>
            <pc:docMk/>
            <pc:sldMk cId="2050820746" sldId="277"/>
            <ac:spMk id="29" creationId="{566E2819-4EF8-75F7-D519-76504C57D209}"/>
          </ac:spMkLst>
        </pc:spChg>
        <pc:spChg chg="mod">
          <ac:chgData name="Bruneau Cossette,Laurent (il | he, him) (ECCC)" userId="71957ca5-4c55-437e-8f1c-91fd0f1e3359" providerId="ADAL" clId="{B47CB01F-EC9F-4259-B289-FA4CD5FF017C}" dt="2024-10-16T12:34:44.695" v="4544" actId="1076"/>
          <ac:spMkLst>
            <pc:docMk/>
            <pc:sldMk cId="2050820746" sldId="277"/>
            <ac:spMk id="31" creationId="{E57A289D-7CB3-91CA-5C8D-1717F6A193A7}"/>
          </ac:spMkLst>
        </pc:spChg>
        <pc:spChg chg="mod">
          <ac:chgData name="Bruneau Cossette,Laurent (il | he, him) (ECCC)" userId="71957ca5-4c55-437e-8f1c-91fd0f1e3359" providerId="ADAL" clId="{B47CB01F-EC9F-4259-B289-FA4CD5FF017C}" dt="2024-10-16T12:34:31.238" v="4541" actId="1076"/>
          <ac:spMkLst>
            <pc:docMk/>
            <pc:sldMk cId="2050820746" sldId="277"/>
            <ac:spMk id="33" creationId="{46570C1C-CF27-DAE9-618E-857DAAD59F62}"/>
          </ac:spMkLst>
        </pc:spChg>
        <pc:spChg chg="mod">
          <ac:chgData name="Bruneau Cossette,Laurent (il | he, him) (ECCC)" userId="71957ca5-4c55-437e-8f1c-91fd0f1e3359" providerId="ADAL" clId="{B47CB01F-EC9F-4259-B289-FA4CD5FF017C}" dt="2024-09-09T13:37:03.043" v="2121" actId="1036"/>
          <ac:spMkLst>
            <pc:docMk/>
            <pc:sldMk cId="2050820746" sldId="277"/>
            <ac:spMk id="41" creationId="{905E0A11-22D3-CBFF-57F5-00BDFD45F95F}"/>
          </ac:spMkLst>
        </pc:spChg>
        <pc:spChg chg="mod">
          <ac:chgData name="Bruneau Cossette,Laurent (il | he, him) (ECCC)" userId="71957ca5-4c55-437e-8f1c-91fd0f1e3359" providerId="ADAL" clId="{B47CB01F-EC9F-4259-B289-FA4CD5FF017C}" dt="2024-10-16T12:33:45.730" v="4503" actId="20577"/>
          <ac:spMkLst>
            <pc:docMk/>
            <pc:sldMk cId="2050820746" sldId="277"/>
            <ac:spMk id="42" creationId="{100622DE-E969-65CD-4FB8-8EB0A4CD7DB1}"/>
          </ac:spMkLst>
        </pc:spChg>
        <pc:spChg chg="mod">
          <ac:chgData name="Bruneau Cossette,Laurent (il | he, him) (ECCC)" userId="71957ca5-4c55-437e-8f1c-91fd0f1e3359" providerId="ADAL" clId="{B47CB01F-EC9F-4259-B289-FA4CD5FF017C}" dt="2024-09-09T13:37:03.043" v="2121" actId="1036"/>
          <ac:spMkLst>
            <pc:docMk/>
            <pc:sldMk cId="2050820746" sldId="277"/>
            <ac:spMk id="57" creationId="{CBF46462-C9EA-3DF5-A22C-F251DCF2DB04}"/>
          </ac:spMkLst>
        </pc:spChg>
        <pc:cxnChg chg="mod">
          <ac:chgData name="Bruneau Cossette,Laurent (il | he, him) (ECCC)" userId="71957ca5-4c55-437e-8f1c-91fd0f1e3359" providerId="ADAL" clId="{B47CB01F-EC9F-4259-B289-FA4CD5FF017C}" dt="2024-09-09T13:37:03.043" v="2121" actId="1036"/>
          <ac:cxnSpMkLst>
            <pc:docMk/>
            <pc:sldMk cId="2050820746" sldId="277"/>
            <ac:cxnSpMk id="6" creationId="{A85673F5-F219-BEDE-D3A2-6047786A44DA}"/>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9" creationId="{4CF76DF6-8DDD-01FF-B5B6-0ACA50DC619B}"/>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10" creationId="{8BC3D269-E0FC-3D00-4758-429B62711756}"/>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14" creationId="{CFE1529B-EAE9-9C4F-8894-EF8F330F832B}"/>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21" creationId="{08D4325F-461A-FC5C-E762-9136788FA522}"/>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22" creationId="{AD791F7D-1BA2-A8A7-106A-78EC75377725}"/>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23" creationId="{8404AF7B-B14E-8BDA-4EEF-F509DE6BF1C7}"/>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25" creationId="{B8B82457-4FBE-4868-574A-8233BFF26C66}"/>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26" creationId="{C143B44F-0A0D-530C-1947-057ACAE3DA37}"/>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30" creationId="{2C384D89-F59D-3B30-A42E-3F467EDCE40F}"/>
          </ac:cxnSpMkLst>
        </pc:cxnChg>
        <pc:cxnChg chg="mod">
          <ac:chgData name="Bruneau Cossette,Laurent (il | he, him) (ECCC)" userId="71957ca5-4c55-437e-8f1c-91fd0f1e3359" providerId="ADAL" clId="{B47CB01F-EC9F-4259-B289-FA4CD5FF017C}" dt="2024-10-16T12:34:47.278" v="4545" actId="14100"/>
          <ac:cxnSpMkLst>
            <pc:docMk/>
            <pc:sldMk cId="2050820746" sldId="277"/>
            <ac:cxnSpMk id="32" creationId="{1AB3C3EB-E451-0CEF-F70D-8DB018F3F609}"/>
          </ac:cxnSpMkLst>
        </pc:cxnChg>
        <pc:cxnChg chg="mod">
          <ac:chgData name="Bruneau Cossette,Laurent (il | he, him) (ECCC)" userId="71957ca5-4c55-437e-8f1c-91fd0f1e3359" providerId="ADAL" clId="{B47CB01F-EC9F-4259-B289-FA4CD5FF017C}" dt="2024-10-16T12:34:34.103" v="4542" actId="14100"/>
          <ac:cxnSpMkLst>
            <pc:docMk/>
            <pc:sldMk cId="2050820746" sldId="277"/>
            <ac:cxnSpMk id="34" creationId="{04D8DA28-2C3E-AEDD-9AA0-9703DE788B22}"/>
          </ac:cxnSpMkLst>
        </pc:cxnChg>
        <pc:cxnChg chg="mod">
          <ac:chgData name="Bruneau Cossette,Laurent (il | he, him) (ECCC)" userId="71957ca5-4c55-437e-8f1c-91fd0f1e3359" providerId="ADAL" clId="{B47CB01F-EC9F-4259-B289-FA4CD5FF017C}" dt="2024-09-09T13:37:03.043" v="2121" actId="1036"/>
          <ac:cxnSpMkLst>
            <pc:docMk/>
            <pc:sldMk cId="2050820746" sldId="277"/>
            <ac:cxnSpMk id="39" creationId="{71011B20-658B-ECC5-6A89-DA60212F2DB6}"/>
          </ac:cxnSpMkLst>
        </pc:cxnChg>
        <pc:cxnChg chg="mod">
          <ac:chgData name="Bruneau Cossette,Laurent (il | he, him) (ECCC)" userId="71957ca5-4c55-437e-8f1c-91fd0f1e3359" providerId="ADAL" clId="{B47CB01F-EC9F-4259-B289-FA4CD5FF017C}" dt="2024-10-16T12:33:31.059" v="4493" actId="20577"/>
          <ac:cxnSpMkLst>
            <pc:docMk/>
            <pc:sldMk cId="2050820746" sldId="277"/>
            <ac:cxnSpMk id="43" creationId="{25B2DD99-90DE-1640-D131-2F3ED43AD841}"/>
          </ac:cxnSpMkLst>
        </pc:cxnChg>
      </pc:sldChg>
      <pc:sldChg chg="addSp delSp modSp add mod ord">
        <pc:chgData name="Bruneau Cossette,Laurent (il | he, him) (ECCC)" userId="71957ca5-4c55-437e-8f1c-91fd0f1e3359" providerId="ADAL" clId="{B47CB01F-EC9F-4259-B289-FA4CD5FF017C}" dt="2024-10-22T23:21:39.628" v="5129" actId="20577"/>
        <pc:sldMkLst>
          <pc:docMk/>
          <pc:sldMk cId="2507731277" sldId="278"/>
        </pc:sldMkLst>
        <pc:spChg chg="mod">
          <ac:chgData name="Bruneau Cossette,Laurent (il | he, him) (ECCC)" userId="71957ca5-4c55-437e-8f1c-91fd0f1e3359" providerId="ADAL" clId="{B47CB01F-EC9F-4259-B289-FA4CD5FF017C}" dt="2024-09-09T13:42:38.546" v="2141" actId="20577"/>
          <ac:spMkLst>
            <pc:docMk/>
            <pc:sldMk cId="2507731277" sldId="278"/>
            <ac:spMk id="2" creationId="{00000000-0000-0000-0000-000000000000}"/>
          </ac:spMkLst>
        </pc:spChg>
        <pc:spChg chg="add mod">
          <ac:chgData name="Bruneau Cossette,Laurent (il | he, him) (ECCC)" userId="71957ca5-4c55-437e-8f1c-91fd0f1e3359" providerId="ADAL" clId="{B47CB01F-EC9F-4259-B289-FA4CD5FF017C}" dt="2024-10-22T23:21:39.628" v="5129" actId="20577"/>
          <ac:spMkLst>
            <pc:docMk/>
            <pc:sldMk cId="2507731277" sldId="278"/>
            <ac:spMk id="3" creationId="{395CA697-70D9-B92C-BF30-9DC61B032902}"/>
          </ac:spMkLst>
        </pc:spChg>
        <pc:spChg chg="mod">
          <ac:chgData name="Bruneau Cossette,Laurent (il | he, him) (ECCC)" userId="71957ca5-4c55-437e-8f1c-91fd0f1e3359" providerId="ADAL" clId="{B47CB01F-EC9F-4259-B289-FA4CD5FF017C}" dt="2024-09-17T19:41:07.790" v="3841" actId="1076"/>
          <ac:spMkLst>
            <pc:docMk/>
            <pc:sldMk cId="2507731277" sldId="278"/>
            <ac:spMk id="7" creationId="{AE1B5625-20AE-9B21-7558-DC38C5C31B05}"/>
          </ac:spMkLst>
        </pc:spChg>
        <pc:spChg chg="add mod">
          <ac:chgData name="Bruneau Cossette,Laurent (il | he, him) (ECCC)" userId="71957ca5-4c55-437e-8f1c-91fd0f1e3359" providerId="ADAL" clId="{B47CB01F-EC9F-4259-B289-FA4CD5FF017C}" dt="2024-09-17T19:41:15.291" v="3843" actId="164"/>
          <ac:spMkLst>
            <pc:docMk/>
            <pc:sldMk cId="2507731277" sldId="278"/>
            <ac:spMk id="8" creationId="{8994D3FB-3108-5A90-73B5-A8B6D0B9573A}"/>
          </ac:spMkLst>
        </pc:spChg>
        <pc:spChg chg="add mod">
          <ac:chgData name="Bruneau Cossette,Laurent (il | he, him) (ECCC)" userId="71957ca5-4c55-437e-8f1c-91fd0f1e3359" providerId="ADAL" clId="{B47CB01F-EC9F-4259-B289-FA4CD5FF017C}" dt="2024-09-17T19:40:23.406" v="3820"/>
          <ac:spMkLst>
            <pc:docMk/>
            <pc:sldMk cId="2507731277" sldId="278"/>
            <ac:spMk id="9" creationId="{E74FBF98-0CB7-BC33-E05C-8BA4AE908915}"/>
          </ac:spMkLst>
        </pc:spChg>
        <pc:spChg chg="add mod">
          <ac:chgData name="Bruneau Cossette,Laurent (il | he, him) (ECCC)" userId="71957ca5-4c55-437e-8f1c-91fd0f1e3359" providerId="ADAL" clId="{B47CB01F-EC9F-4259-B289-FA4CD5FF017C}" dt="2024-09-17T19:41:40.965" v="3847" actId="1076"/>
          <ac:spMkLst>
            <pc:docMk/>
            <pc:sldMk cId="2507731277" sldId="278"/>
            <ac:spMk id="10" creationId="{EADEF340-7203-B9CF-9663-C43DAB6FED9E}"/>
          </ac:spMkLst>
        </pc:spChg>
        <pc:spChg chg="add mod">
          <ac:chgData name="Bruneau Cossette,Laurent (il | he, him) (ECCC)" userId="71957ca5-4c55-437e-8f1c-91fd0f1e3359" providerId="ADAL" clId="{B47CB01F-EC9F-4259-B289-FA4CD5FF017C}" dt="2024-09-17T19:44:45.197" v="3912" actId="20577"/>
          <ac:spMkLst>
            <pc:docMk/>
            <pc:sldMk cId="2507731277" sldId="278"/>
            <ac:spMk id="14" creationId="{B18F05E6-F276-612E-5028-C6DE632A9A03}"/>
          </ac:spMkLst>
        </pc:spChg>
        <pc:spChg chg="add mod">
          <ac:chgData name="Bruneau Cossette,Laurent (il | he, him) (ECCC)" userId="71957ca5-4c55-437e-8f1c-91fd0f1e3359" providerId="ADAL" clId="{B47CB01F-EC9F-4259-B289-FA4CD5FF017C}" dt="2024-09-17T19:44:59.212" v="3914" actId="1076"/>
          <ac:spMkLst>
            <pc:docMk/>
            <pc:sldMk cId="2507731277" sldId="278"/>
            <ac:spMk id="15" creationId="{50CCDE2B-1714-9EC1-8767-13402DE4BC65}"/>
          </ac:spMkLst>
        </pc:spChg>
        <pc:grpChg chg="add mod">
          <ac:chgData name="Bruneau Cossette,Laurent (il | he, him) (ECCC)" userId="71957ca5-4c55-437e-8f1c-91fd0f1e3359" providerId="ADAL" clId="{B47CB01F-EC9F-4259-B289-FA4CD5FF017C}" dt="2024-09-17T19:41:29.373" v="3845" actId="14100"/>
          <ac:grpSpMkLst>
            <pc:docMk/>
            <pc:sldMk cId="2507731277" sldId="278"/>
            <ac:grpSpMk id="11" creationId="{C5791717-FBDD-FA5A-9945-54C103119B4D}"/>
          </ac:grpSpMkLst>
        </pc:grpChg>
        <pc:graphicFrameChg chg="del">
          <ac:chgData name="Bruneau Cossette,Laurent (il | he, him) (ECCC)" userId="71957ca5-4c55-437e-8f1c-91fd0f1e3359" providerId="ADAL" clId="{B47CB01F-EC9F-4259-B289-FA4CD5FF017C}" dt="2024-09-06T19:27:40.282" v="320" actId="478"/>
          <ac:graphicFrameMkLst>
            <pc:docMk/>
            <pc:sldMk cId="2507731277" sldId="278"/>
            <ac:graphicFrameMk id="5" creationId="{991E7897-1FA9-AAF2-1CFB-F96CCD138574}"/>
          </ac:graphicFrameMkLst>
        </pc:graphicFrameChg>
        <pc:graphicFrameChg chg="del">
          <ac:chgData name="Bruneau Cossette,Laurent (il | he, him) (ECCC)" userId="71957ca5-4c55-437e-8f1c-91fd0f1e3359" providerId="ADAL" clId="{B47CB01F-EC9F-4259-B289-FA4CD5FF017C}" dt="2024-09-06T19:27:42.737" v="321" actId="478"/>
          <ac:graphicFrameMkLst>
            <pc:docMk/>
            <pc:sldMk cId="2507731277" sldId="278"/>
            <ac:graphicFrameMk id="6" creationId="{7FF7992C-B6B7-7B37-1A74-81778D96B7D0}"/>
          </ac:graphicFrameMkLst>
        </pc:graphicFrameChg>
        <pc:picChg chg="add mod">
          <ac:chgData name="Bruneau Cossette,Laurent (il | he, him) (ECCC)" userId="71957ca5-4c55-437e-8f1c-91fd0f1e3359" providerId="ADAL" clId="{B47CB01F-EC9F-4259-B289-FA4CD5FF017C}" dt="2024-09-17T19:43:47.326" v="3903" actId="962"/>
          <ac:picMkLst>
            <pc:docMk/>
            <pc:sldMk cId="2507731277" sldId="278"/>
            <ac:picMk id="6" creationId="{B7DC738F-E335-8677-581A-6C9A50040F89}"/>
          </ac:picMkLst>
        </pc:picChg>
        <pc:picChg chg="add mod">
          <ac:chgData name="Bruneau Cossette,Laurent (il | he, him) (ECCC)" userId="71957ca5-4c55-437e-8f1c-91fd0f1e3359" providerId="ADAL" clId="{B47CB01F-EC9F-4259-B289-FA4CD5FF017C}" dt="2024-09-17T19:44:23.145" v="3907" actId="1076"/>
          <ac:picMkLst>
            <pc:docMk/>
            <pc:sldMk cId="2507731277" sldId="278"/>
            <ac:picMk id="13" creationId="{FC1DCCB6-17E5-EE86-1AC2-9A91AFED7EFC}"/>
          </ac:picMkLst>
        </pc:picChg>
        <pc:picChg chg="add">
          <ac:chgData name="Bruneau Cossette,Laurent (il | he, him) (ECCC)" userId="71957ca5-4c55-437e-8f1c-91fd0f1e3359" providerId="ADAL" clId="{B47CB01F-EC9F-4259-B289-FA4CD5FF017C}" dt="2024-09-13T13:19:32.683" v="3327"/>
          <ac:picMkLst>
            <pc:docMk/>
            <pc:sldMk cId="2507731277" sldId="278"/>
            <ac:picMk id="1026" creationId="{57EEAB2F-96A0-84CB-DF75-A4CA89E4BB49}"/>
          </ac:picMkLst>
        </pc:picChg>
        <pc:picChg chg="add">
          <ac:chgData name="Bruneau Cossette,Laurent (il | he, him) (ECCC)" userId="71957ca5-4c55-437e-8f1c-91fd0f1e3359" providerId="ADAL" clId="{B47CB01F-EC9F-4259-B289-FA4CD5FF017C}" dt="2024-09-13T13:19:32.683" v="3327"/>
          <ac:picMkLst>
            <pc:docMk/>
            <pc:sldMk cId="2507731277" sldId="278"/>
            <ac:picMk id="1027" creationId="{6D4BCF37-64B9-197C-6999-CB9BA4D593CF}"/>
          </ac:picMkLst>
        </pc:picChg>
        <pc:picChg chg="add">
          <ac:chgData name="Bruneau Cossette,Laurent (il | he, him) (ECCC)" userId="71957ca5-4c55-437e-8f1c-91fd0f1e3359" providerId="ADAL" clId="{B47CB01F-EC9F-4259-B289-FA4CD5FF017C}" dt="2024-09-13T13:19:32.683" v="3327"/>
          <ac:picMkLst>
            <pc:docMk/>
            <pc:sldMk cId="2507731277" sldId="278"/>
            <ac:picMk id="1028" creationId="{3004622D-FAAF-5C8C-0A7B-7AE6A408AA07}"/>
          </ac:picMkLst>
        </pc:picChg>
        <pc:picChg chg="add">
          <ac:chgData name="Bruneau Cossette,Laurent (il | he, him) (ECCC)" userId="71957ca5-4c55-437e-8f1c-91fd0f1e3359" providerId="ADAL" clId="{B47CB01F-EC9F-4259-B289-FA4CD5FF017C}" dt="2024-09-13T13:19:32.683" v="3327"/>
          <ac:picMkLst>
            <pc:docMk/>
            <pc:sldMk cId="2507731277" sldId="278"/>
            <ac:picMk id="1029" creationId="{2B2C4CB7-CBB5-A2E4-06A4-F200417D6BFC}"/>
          </ac:picMkLst>
        </pc:picChg>
        <pc:picChg chg="add">
          <ac:chgData name="Bruneau Cossette,Laurent (il | he, him) (ECCC)" userId="71957ca5-4c55-437e-8f1c-91fd0f1e3359" providerId="ADAL" clId="{B47CB01F-EC9F-4259-B289-FA4CD5FF017C}" dt="2024-09-13T13:19:32.683" v="3327"/>
          <ac:picMkLst>
            <pc:docMk/>
            <pc:sldMk cId="2507731277" sldId="278"/>
            <ac:picMk id="1030" creationId="{2FD1B394-2E17-E4B6-B203-AF0995ACD582}"/>
          </ac:picMkLst>
        </pc:picChg>
        <pc:picChg chg="add">
          <ac:chgData name="Bruneau Cossette,Laurent (il | he, him) (ECCC)" userId="71957ca5-4c55-437e-8f1c-91fd0f1e3359" providerId="ADAL" clId="{B47CB01F-EC9F-4259-B289-FA4CD5FF017C}" dt="2024-09-13T13:19:32.683" v="3327"/>
          <ac:picMkLst>
            <pc:docMk/>
            <pc:sldMk cId="2507731277" sldId="278"/>
            <ac:picMk id="1031" creationId="{D7C199F3-9215-55A6-F7DD-5F24F7622D8C}"/>
          </ac:picMkLst>
        </pc:picChg>
        <pc:picChg chg="add">
          <ac:chgData name="Bruneau Cossette,Laurent (il | he, him) (ECCC)" userId="71957ca5-4c55-437e-8f1c-91fd0f1e3359" providerId="ADAL" clId="{B47CB01F-EC9F-4259-B289-FA4CD5FF017C}" dt="2024-09-13T13:19:32.683" v="3327"/>
          <ac:picMkLst>
            <pc:docMk/>
            <pc:sldMk cId="2507731277" sldId="278"/>
            <ac:picMk id="1032" creationId="{E9F222FF-BDFA-7753-8721-E31020FCB048}"/>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0" creationId="{17B10CCE-2822-C967-B130-ED6BE79EF1D6}"/>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1" creationId="{C63CDCEF-4920-B82B-1EFD-AC47FEE3B225}"/>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2" creationId="{E8F97A7E-A992-DE16-0CB2-5F0A074DF99D}"/>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3" creationId="{EE3D7F7B-B081-2909-3E5B-E80EF11A4B89}"/>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4" creationId="{1C1C3830-025F-7983-C8F3-79EB84037879}"/>
          </ac:picMkLst>
        </pc:picChg>
        <pc:picChg chg="add del mod">
          <ac:chgData name="Bruneau Cossette,Laurent (il | he, him) (ECCC)" userId="71957ca5-4c55-437e-8f1c-91fd0f1e3359" providerId="ADAL" clId="{B47CB01F-EC9F-4259-B289-FA4CD5FF017C}" dt="2024-09-13T13:19:31.679" v="3326" actId="478"/>
          <ac:picMkLst>
            <pc:docMk/>
            <pc:sldMk cId="2507731277" sldId="278"/>
            <ac:picMk id="2055" creationId="{1243B751-4DE2-B2EF-BF2B-FE56863D3788}"/>
          </ac:picMkLst>
        </pc:picChg>
      </pc:sldChg>
      <pc:sldChg chg="addSp delSp modSp add mod">
        <pc:chgData name="Bruneau Cossette,Laurent (il | he, him) (ECCC)" userId="71957ca5-4c55-437e-8f1c-91fd0f1e3359" providerId="ADAL" clId="{B47CB01F-EC9F-4259-B289-FA4CD5FF017C}" dt="2024-10-09T13:45:52.433" v="4358" actId="20577"/>
        <pc:sldMkLst>
          <pc:docMk/>
          <pc:sldMk cId="3658724266" sldId="279"/>
        </pc:sldMkLst>
        <pc:spChg chg="mod">
          <ac:chgData name="Bruneau Cossette,Laurent (il | he, him) (ECCC)" userId="71957ca5-4c55-437e-8f1c-91fd0f1e3359" providerId="ADAL" clId="{B47CB01F-EC9F-4259-B289-FA4CD5FF017C}" dt="2024-09-06T19:40:39.169" v="561" actId="20577"/>
          <ac:spMkLst>
            <pc:docMk/>
            <pc:sldMk cId="3658724266" sldId="279"/>
            <ac:spMk id="2" creationId="{00000000-0000-0000-0000-000000000000}"/>
          </ac:spMkLst>
        </pc:spChg>
        <pc:spChg chg="mod">
          <ac:chgData name="Bruneau Cossette,Laurent (il | he, him) (ECCC)" userId="71957ca5-4c55-437e-8f1c-91fd0f1e3359" providerId="ADAL" clId="{B47CB01F-EC9F-4259-B289-FA4CD5FF017C}" dt="2024-10-09T13:45:52.433" v="4358" actId="20577"/>
          <ac:spMkLst>
            <pc:docMk/>
            <pc:sldMk cId="3658724266" sldId="279"/>
            <ac:spMk id="3" creationId="{395CA697-70D9-B92C-BF30-9DC61B032902}"/>
          </ac:spMkLst>
        </pc:spChg>
        <pc:spChg chg="add del mod">
          <ac:chgData name="Bruneau Cossette,Laurent (il | he, him) (ECCC)" userId="71957ca5-4c55-437e-8f1c-91fd0f1e3359" providerId="ADAL" clId="{B47CB01F-EC9F-4259-B289-FA4CD5FF017C}" dt="2024-09-06T20:05:18.403" v="990" actId="478"/>
          <ac:spMkLst>
            <pc:docMk/>
            <pc:sldMk cId="3658724266" sldId="279"/>
            <ac:spMk id="5" creationId="{018F03FD-C2B2-2FC6-55F6-75AB93D19E40}"/>
          </ac:spMkLst>
        </pc:spChg>
        <pc:spChg chg="add mod">
          <ac:chgData name="Bruneau Cossette,Laurent (il | he, him) (ECCC)" userId="71957ca5-4c55-437e-8f1c-91fd0f1e3359" providerId="ADAL" clId="{B47CB01F-EC9F-4259-B289-FA4CD5FF017C}" dt="2024-10-08T17:09:24.433" v="4222" actId="1076"/>
          <ac:spMkLst>
            <pc:docMk/>
            <pc:sldMk cId="3658724266" sldId="279"/>
            <ac:spMk id="23" creationId="{389EBA6D-6D8B-97E9-6B04-135A4F5F3C82}"/>
          </ac:spMkLst>
        </pc:spChg>
        <pc:spChg chg="add mod">
          <ac:chgData name="Bruneau Cossette,Laurent (il | he, him) (ECCC)" userId="71957ca5-4c55-437e-8f1c-91fd0f1e3359" providerId="ADAL" clId="{B47CB01F-EC9F-4259-B289-FA4CD5FF017C}" dt="2024-10-08T17:09:24.433" v="4222" actId="1076"/>
          <ac:spMkLst>
            <pc:docMk/>
            <pc:sldMk cId="3658724266" sldId="279"/>
            <ac:spMk id="24" creationId="{770FF095-FF4A-6824-4D4D-FAC927EBBF06}"/>
          </ac:spMkLst>
        </pc:spChg>
        <pc:spChg chg="add del mod">
          <ac:chgData name="Bruneau Cossette,Laurent (il | he, him) (ECCC)" userId="71957ca5-4c55-437e-8f1c-91fd0f1e3359" providerId="ADAL" clId="{B47CB01F-EC9F-4259-B289-FA4CD5FF017C}" dt="2024-09-17T19:48:12.592" v="3945" actId="478"/>
          <ac:spMkLst>
            <pc:docMk/>
            <pc:sldMk cId="3658724266" sldId="279"/>
            <ac:spMk id="25" creationId="{7B512B09-2996-EDF2-4BED-563B6DEBE831}"/>
          </ac:spMkLst>
        </pc:spChg>
        <pc:spChg chg="add del mod">
          <ac:chgData name="Bruneau Cossette,Laurent (il | he, him) (ECCC)" userId="71957ca5-4c55-437e-8f1c-91fd0f1e3359" providerId="ADAL" clId="{B47CB01F-EC9F-4259-B289-FA4CD5FF017C}" dt="2024-09-09T10:12:47.587" v="1976" actId="478"/>
          <ac:spMkLst>
            <pc:docMk/>
            <pc:sldMk cId="3658724266" sldId="279"/>
            <ac:spMk id="27" creationId="{4AC84B7B-386C-F3C3-B04C-DBEE4136DFC1}"/>
          </ac:spMkLst>
        </pc:spChg>
        <pc:spChg chg="add del mod">
          <ac:chgData name="Bruneau Cossette,Laurent (il | he, him) (ECCC)" userId="71957ca5-4c55-437e-8f1c-91fd0f1e3359" providerId="ADAL" clId="{B47CB01F-EC9F-4259-B289-FA4CD5FF017C}" dt="2024-09-06T20:45:10.806" v="1864" actId="478"/>
          <ac:spMkLst>
            <pc:docMk/>
            <pc:sldMk cId="3658724266" sldId="279"/>
            <ac:spMk id="33" creationId="{FE12355A-CAE1-1F35-1D2F-B678DCF78530}"/>
          </ac:spMkLst>
        </pc:spChg>
        <pc:spChg chg="add del mod">
          <ac:chgData name="Bruneau Cossette,Laurent (il | he, him) (ECCC)" userId="71957ca5-4c55-437e-8f1c-91fd0f1e3359" providerId="ADAL" clId="{B47CB01F-EC9F-4259-B289-FA4CD5FF017C}" dt="2024-09-09T10:12:49.961" v="1977" actId="478"/>
          <ac:spMkLst>
            <pc:docMk/>
            <pc:sldMk cId="3658724266" sldId="279"/>
            <ac:spMk id="34" creationId="{9BCE310A-0296-79B7-F1A6-AE3E391C8219}"/>
          </ac:spMkLst>
        </pc:spChg>
        <pc:grpChg chg="add del mod">
          <ac:chgData name="Bruneau Cossette,Laurent (il | he, him) (ECCC)" userId="71957ca5-4c55-437e-8f1c-91fd0f1e3359" providerId="ADAL" clId="{B47CB01F-EC9F-4259-B289-FA4CD5FF017C}" dt="2024-09-06T20:05:25.644" v="992" actId="478"/>
          <ac:grpSpMkLst>
            <pc:docMk/>
            <pc:sldMk cId="3658724266" sldId="279"/>
            <ac:grpSpMk id="12" creationId="{5BCDE61F-5C70-07AA-41A1-1D928A7861F1}"/>
          </ac:grpSpMkLst>
        </pc:grpChg>
        <pc:grpChg chg="add del mod">
          <ac:chgData name="Bruneau Cossette,Laurent (il | he, him) (ECCC)" userId="71957ca5-4c55-437e-8f1c-91fd0f1e3359" providerId="ADAL" clId="{B47CB01F-EC9F-4259-B289-FA4CD5FF017C}" dt="2024-09-06T20:05:25.644" v="992" actId="478"/>
          <ac:grpSpMkLst>
            <pc:docMk/>
            <pc:sldMk cId="3658724266" sldId="279"/>
            <ac:grpSpMk id="18" creationId="{D07C6C13-3A56-B059-6340-2EA969401902}"/>
          </ac:grpSpMkLst>
        </pc:grpChg>
        <pc:grpChg chg="add del mod">
          <ac:chgData name="Bruneau Cossette,Laurent (il | he, him) (ECCC)" userId="71957ca5-4c55-437e-8f1c-91fd0f1e3359" providerId="ADAL" clId="{B47CB01F-EC9F-4259-B289-FA4CD5FF017C}" dt="2024-09-09T10:12:49.961" v="1977" actId="478"/>
          <ac:grpSpMkLst>
            <pc:docMk/>
            <pc:sldMk cId="3658724266" sldId="279"/>
            <ac:grpSpMk id="35" creationId="{FEF36BE8-902B-C6BF-33B5-EE17C55B90D9}"/>
          </ac:grpSpMkLst>
        </pc:grpChg>
        <pc:picChg chg="add mod">
          <ac:chgData name="Bruneau Cossette,Laurent (il | he, him) (ECCC)" userId="71957ca5-4c55-437e-8f1c-91fd0f1e3359" providerId="ADAL" clId="{B47CB01F-EC9F-4259-B289-FA4CD5FF017C}" dt="2024-09-06T19:52:10.520" v="749" actId="164"/>
          <ac:picMkLst>
            <pc:docMk/>
            <pc:sldMk cId="3658724266" sldId="279"/>
            <ac:picMk id="8" creationId="{1A3136FA-232C-CE2A-EE71-3DF59E018FE2}"/>
          </ac:picMkLst>
        </pc:picChg>
        <pc:picChg chg="add mod modCrop">
          <ac:chgData name="Bruneau Cossette,Laurent (il | he, him) (ECCC)" userId="71957ca5-4c55-437e-8f1c-91fd0f1e3359" providerId="ADAL" clId="{B47CB01F-EC9F-4259-B289-FA4CD5FF017C}" dt="2024-09-06T19:52:10.520" v="749" actId="164"/>
          <ac:picMkLst>
            <pc:docMk/>
            <pc:sldMk cId="3658724266" sldId="279"/>
            <ac:picMk id="10" creationId="{DF8DD5BA-B327-DF4E-2E21-B08180C573E3}"/>
          </ac:picMkLst>
        </pc:picChg>
        <pc:picChg chg="add mod modCrop">
          <ac:chgData name="Bruneau Cossette,Laurent (il | he, him) (ECCC)" userId="71957ca5-4c55-437e-8f1c-91fd0f1e3359" providerId="ADAL" clId="{B47CB01F-EC9F-4259-B289-FA4CD5FF017C}" dt="2024-09-06T19:52:10.520" v="749" actId="164"/>
          <ac:picMkLst>
            <pc:docMk/>
            <pc:sldMk cId="3658724266" sldId="279"/>
            <ac:picMk id="11" creationId="{164BCE56-46D6-40D0-47C3-606F67120353}"/>
          </ac:picMkLst>
        </pc:picChg>
        <pc:picChg chg="add mod">
          <ac:chgData name="Bruneau Cossette,Laurent (il | he, him) (ECCC)" userId="71957ca5-4c55-437e-8f1c-91fd0f1e3359" providerId="ADAL" clId="{B47CB01F-EC9F-4259-B289-FA4CD5FF017C}" dt="2024-09-06T19:55:22.234" v="770" actId="164"/>
          <ac:picMkLst>
            <pc:docMk/>
            <pc:sldMk cId="3658724266" sldId="279"/>
            <ac:picMk id="14" creationId="{EB81E601-9CBB-131E-07E4-90D988629CEE}"/>
          </ac:picMkLst>
        </pc:picChg>
        <pc:picChg chg="add mod modCrop">
          <ac:chgData name="Bruneau Cossette,Laurent (il | he, him) (ECCC)" userId="71957ca5-4c55-437e-8f1c-91fd0f1e3359" providerId="ADAL" clId="{B47CB01F-EC9F-4259-B289-FA4CD5FF017C}" dt="2024-09-06T19:55:22.234" v="770" actId="164"/>
          <ac:picMkLst>
            <pc:docMk/>
            <pc:sldMk cId="3658724266" sldId="279"/>
            <ac:picMk id="16" creationId="{9C4937F2-4383-54FF-50C8-B168346350B3}"/>
          </ac:picMkLst>
        </pc:picChg>
        <pc:picChg chg="add mod modCrop">
          <ac:chgData name="Bruneau Cossette,Laurent (il | he, him) (ECCC)" userId="71957ca5-4c55-437e-8f1c-91fd0f1e3359" providerId="ADAL" clId="{B47CB01F-EC9F-4259-B289-FA4CD5FF017C}" dt="2024-09-06T19:55:22.234" v="770" actId="164"/>
          <ac:picMkLst>
            <pc:docMk/>
            <pc:sldMk cId="3658724266" sldId="279"/>
            <ac:picMk id="17" creationId="{229D632E-0605-E6BC-C80D-5FE7DC144193}"/>
          </ac:picMkLst>
        </pc:picChg>
        <pc:picChg chg="add del mod">
          <ac:chgData name="Bruneau Cossette,Laurent (il | he, him) (ECCC)" userId="71957ca5-4c55-437e-8f1c-91fd0f1e3359" providerId="ADAL" clId="{B47CB01F-EC9F-4259-B289-FA4CD5FF017C}" dt="2024-09-06T20:40:34.824" v="1788" actId="478"/>
          <ac:picMkLst>
            <pc:docMk/>
            <pc:sldMk cId="3658724266" sldId="279"/>
            <ac:picMk id="26" creationId="{C29D2A37-04F9-BFA0-7A88-B04210A37AF6}"/>
          </ac:picMkLst>
        </pc:picChg>
        <pc:picChg chg="add del mod">
          <ac:chgData name="Bruneau Cossette,Laurent (il | he, him) (ECCC)" userId="71957ca5-4c55-437e-8f1c-91fd0f1e3359" providerId="ADAL" clId="{B47CB01F-EC9F-4259-B289-FA4CD5FF017C}" dt="2024-09-06T20:44:44.744" v="1854" actId="478"/>
          <ac:picMkLst>
            <pc:docMk/>
            <pc:sldMk cId="3658724266" sldId="279"/>
            <ac:picMk id="28" creationId="{57F8975D-CDC3-FD8C-A87D-F3070FF832E8}"/>
          </ac:picMkLst>
        </pc:picChg>
        <pc:picChg chg="add mod">
          <ac:chgData name="Bruneau Cossette,Laurent (il | he, him) (ECCC)" userId="71957ca5-4c55-437e-8f1c-91fd0f1e3359" providerId="ADAL" clId="{B47CB01F-EC9F-4259-B289-FA4CD5FF017C}" dt="2024-09-06T20:48:08.088" v="1924" actId="1038"/>
          <ac:picMkLst>
            <pc:docMk/>
            <pc:sldMk cId="3658724266" sldId="279"/>
            <ac:picMk id="29" creationId="{4531C327-9D8B-1CF2-BE32-CC4E07F9B52C}"/>
          </ac:picMkLst>
        </pc:picChg>
        <pc:picChg chg="add mod">
          <ac:chgData name="Bruneau Cossette,Laurent (il | he, him) (ECCC)" userId="71957ca5-4c55-437e-8f1c-91fd0f1e3359" providerId="ADAL" clId="{B47CB01F-EC9F-4259-B289-FA4CD5FF017C}" dt="2024-09-06T20:48:08.088" v="1924" actId="1038"/>
          <ac:picMkLst>
            <pc:docMk/>
            <pc:sldMk cId="3658724266" sldId="279"/>
            <ac:picMk id="30" creationId="{C6226E95-6E49-4DD3-38F7-B78E900B99C7}"/>
          </ac:picMkLst>
        </pc:picChg>
        <pc:picChg chg="add mod">
          <ac:chgData name="Bruneau Cossette,Laurent (il | he, him) (ECCC)" userId="71957ca5-4c55-437e-8f1c-91fd0f1e3359" providerId="ADAL" clId="{B47CB01F-EC9F-4259-B289-FA4CD5FF017C}" dt="2024-09-06T20:48:08.088" v="1924" actId="1038"/>
          <ac:picMkLst>
            <pc:docMk/>
            <pc:sldMk cId="3658724266" sldId="279"/>
            <ac:picMk id="31" creationId="{68DF342B-11F2-EF42-0490-80572BD32B00}"/>
          </ac:picMkLst>
        </pc:picChg>
        <pc:picChg chg="add mod">
          <ac:chgData name="Bruneau Cossette,Laurent (il | he, him) (ECCC)" userId="71957ca5-4c55-437e-8f1c-91fd0f1e3359" providerId="ADAL" clId="{B47CB01F-EC9F-4259-B289-FA4CD5FF017C}" dt="2024-09-06T20:48:08.088" v="1924" actId="1038"/>
          <ac:picMkLst>
            <pc:docMk/>
            <pc:sldMk cId="3658724266" sldId="279"/>
            <ac:picMk id="32" creationId="{9A6165EC-7C78-51D9-CF28-F610DC5D1EEC}"/>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0" creationId="{17B10CCE-2822-C967-B130-ED6BE79EF1D6}"/>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1" creationId="{C63CDCEF-4920-B82B-1EFD-AC47FEE3B225}"/>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2" creationId="{E8F97A7E-A992-DE16-0CB2-5F0A074DF99D}"/>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3" creationId="{EE3D7F7B-B081-2909-3E5B-E80EF11A4B89}"/>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4" creationId="{1C1C3830-025F-7983-C8F3-79EB84037879}"/>
          </ac:picMkLst>
        </pc:picChg>
        <pc:picChg chg="del">
          <ac:chgData name="Bruneau Cossette,Laurent (il | he, him) (ECCC)" userId="71957ca5-4c55-437e-8f1c-91fd0f1e3359" providerId="ADAL" clId="{B47CB01F-EC9F-4259-B289-FA4CD5FF017C}" dt="2024-09-06T19:41:43.510" v="566" actId="478"/>
          <ac:picMkLst>
            <pc:docMk/>
            <pc:sldMk cId="3658724266" sldId="279"/>
            <ac:picMk id="2055" creationId="{1243B751-4DE2-B2EF-BF2B-FE56863D3788}"/>
          </ac:picMkLst>
        </pc:picChg>
        <pc:picChg chg="add mod">
          <ac:chgData name="Bruneau Cossette,Laurent (il | he, him) (ECCC)" userId="71957ca5-4c55-437e-8f1c-91fd0f1e3359" providerId="ADAL" clId="{B47CB01F-EC9F-4259-B289-FA4CD5FF017C}" dt="2024-09-06T20:10:11.334" v="995" actId="1076"/>
          <ac:picMkLst>
            <pc:docMk/>
            <pc:sldMk cId="3658724266" sldId="279"/>
            <ac:picMk id="3074" creationId="{330E9604-6F0E-FAB6-3D78-E10543C3D989}"/>
          </ac:picMkLst>
        </pc:picChg>
        <pc:picChg chg="add mod">
          <ac:chgData name="Bruneau Cossette,Laurent (il | he, him) (ECCC)" userId="71957ca5-4c55-437e-8f1c-91fd0f1e3359" providerId="ADAL" clId="{B47CB01F-EC9F-4259-B289-FA4CD5FF017C}" dt="2024-09-06T20:10:11.334" v="995" actId="1076"/>
          <ac:picMkLst>
            <pc:docMk/>
            <pc:sldMk cId="3658724266" sldId="279"/>
            <ac:picMk id="3075" creationId="{43CDB1A1-056A-271C-3E1D-B6F084AE6CCC}"/>
          </ac:picMkLst>
        </pc:picChg>
        <pc:picChg chg="add">
          <ac:chgData name="Bruneau Cossette,Laurent (il | he, him) (ECCC)" userId="71957ca5-4c55-437e-8f1c-91fd0f1e3359" providerId="ADAL" clId="{B47CB01F-EC9F-4259-B289-FA4CD5FF017C}" dt="2024-09-06T20:10:19.923" v="996"/>
          <ac:picMkLst>
            <pc:docMk/>
            <pc:sldMk cId="3658724266" sldId="279"/>
            <ac:picMk id="3077" creationId="{352788C2-9CFE-6957-D087-8349D4D503A7}"/>
          </ac:picMkLst>
        </pc:picChg>
        <pc:picChg chg="add">
          <ac:chgData name="Bruneau Cossette,Laurent (il | he, him) (ECCC)" userId="71957ca5-4c55-437e-8f1c-91fd0f1e3359" providerId="ADAL" clId="{B47CB01F-EC9F-4259-B289-FA4CD5FF017C}" dt="2024-09-06T20:10:19.923" v="996"/>
          <ac:picMkLst>
            <pc:docMk/>
            <pc:sldMk cId="3658724266" sldId="279"/>
            <ac:picMk id="3078" creationId="{FD9E88EF-9031-97D4-68D8-B7C484DDA2BB}"/>
          </ac:picMkLst>
        </pc:picChg>
        <pc:picChg chg="add del mod">
          <ac:chgData name="Bruneau Cossette,Laurent (il | he, him) (ECCC)" userId="71957ca5-4c55-437e-8f1c-91fd0f1e3359" providerId="ADAL" clId="{B47CB01F-EC9F-4259-B289-FA4CD5FF017C}" dt="2024-09-17T19:47:21.053" v="3915" actId="478"/>
          <ac:picMkLst>
            <pc:docMk/>
            <pc:sldMk cId="3658724266" sldId="279"/>
            <ac:picMk id="3080" creationId="{A7ACF44C-C116-3FEE-6FDA-0804ECD100F3}"/>
          </ac:picMkLst>
        </pc:picChg>
        <pc:picChg chg="add mod">
          <ac:chgData name="Bruneau Cossette,Laurent (il | he, him) (ECCC)" userId="71957ca5-4c55-437e-8f1c-91fd0f1e3359" providerId="ADAL" clId="{B47CB01F-EC9F-4259-B289-FA4CD5FF017C}" dt="2024-10-08T17:09:24.433" v="4222" actId="1076"/>
          <ac:picMkLst>
            <pc:docMk/>
            <pc:sldMk cId="3658724266" sldId="279"/>
            <ac:picMk id="3082" creationId="{8E32D2E2-72AD-7EB7-0500-B5514D268D45}"/>
          </ac:picMkLst>
        </pc:picChg>
        <pc:picChg chg="add del mod">
          <ac:chgData name="Bruneau Cossette,Laurent (il | he, him) (ECCC)" userId="71957ca5-4c55-437e-8f1c-91fd0f1e3359" providerId="ADAL" clId="{B47CB01F-EC9F-4259-B289-FA4CD5FF017C}" dt="2024-09-09T10:12:44.917" v="1974" actId="478"/>
          <ac:picMkLst>
            <pc:docMk/>
            <pc:sldMk cId="3658724266" sldId="279"/>
            <ac:picMk id="3084" creationId="{D6948120-03E0-0528-2BC7-183987DD36E8}"/>
          </ac:picMkLst>
        </pc:picChg>
        <pc:cxnChg chg="add del mod">
          <ac:chgData name="Bruneau Cossette,Laurent (il | he, him) (ECCC)" userId="71957ca5-4c55-437e-8f1c-91fd0f1e3359" providerId="ADAL" clId="{B47CB01F-EC9F-4259-B289-FA4CD5FF017C}" dt="2024-09-06T20:05:25.644" v="992" actId="478"/>
          <ac:cxnSpMkLst>
            <pc:docMk/>
            <pc:sldMk cId="3658724266" sldId="279"/>
            <ac:cxnSpMk id="20" creationId="{AF385DA2-14B6-5252-E12F-0938C254DD74}"/>
          </ac:cxnSpMkLst>
        </pc:cxnChg>
        <pc:cxnChg chg="add del mod">
          <ac:chgData name="Bruneau Cossette,Laurent (il | he, him) (ECCC)" userId="71957ca5-4c55-437e-8f1c-91fd0f1e3359" providerId="ADAL" clId="{B47CB01F-EC9F-4259-B289-FA4CD5FF017C}" dt="2024-09-06T20:05:25.644" v="992" actId="478"/>
          <ac:cxnSpMkLst>
            <pc:docMk/>
            <pc:sldMk cId="3658724266" sldId="279"/>
            <ac:cxnSpMk id="22" creationId="{546EF148-3CD0-921F-D738-A67560AE046E}"/>
          </ac:cxnSpMkLst>
        </pc:cxnChg>
      </pc:sldChg>
      <pc:sldChg chg="modSp add mod ord">
        <pc:chgData name="Bruneau Cossette,Laurent (il | he, him) (ECCC)" userId="71957ca5-4c55-437e-8f1c-91fd0f1e3359" providerId="ADAL" clId="{B47CB01F-EC9F-4259-B289-FA4CD5FF017C}" dt="2024-10-09T13:43:42.823" v="4349" actId="20577"/>
        <pc:sldMkLst>
          <pc:docMk/>
          <pc:sldMk cId="2646697443" sldId="280"/>
        </pc:sldMkLst>
        <pc:spChg chg="mod">
          <ac:chgData name="Bruneau Cossette,Laurent (il | he, him) (ECCC)" userId="71957ca5-4c55-437e-8f1c-91fd0f1e3359" providerId="ADAL" clId="{B47CB01F-EC9F-4259-B289-FA4CD5FF017C}" dt="2024-10-09T13:43:42.823" v="4349" actId="20577"/>
          <ac:spMkLst>
            <pc:docMk/>
            <pc:sldMk cId="2646697443" sldId="280"/>
            <ac:spMk id="3" creationId="{395CA697-70D9-B92C-BF30-9DC61B032902}"/>
          </ac:spMkLst>
        </pc:spChg>
        <pc:grpChg chg="mod">
          <ac:chgData name="Bruneau Cossette,Laurent (il | he, him) (ECCC)" userId="71957ca5-4c55-437e-8f1c-91fd0f1e3359" providerId="ADAL" clId="{B47CB01F-EC9F-4259-B289-FA4CD5FF017C}" dt="2024-10-09T13:42:43.575" v="4301" actId="1035"/>
          <ac:grpSpMkLst>
            <pc:docMk/>
            <pc:sldMk cId="2646697443" sldId="280"/>
            <ac:grpSpMk id="12" creationId="{5BCDE61F-5C70-07AA-41A1-1D928A7861F1}"/>
          </ac:grpSpMkLst>
        </pc:grpChg>
        <pc:grpChg chg="mod">
          <ac:chgData name="Bruneau Cossette,Laurent (il | he, him) (ECCC)" userId="71957ca5-4c55-437e-8f1c-91fd0f1e3359" providerId="ADAL" clId="{B47CB01F-EC9F-4259-B289-FA4CD5FF017C}" dt="2024-10-09T13:42:43.575" v="4301" actId="1035"/>
          <ac:grpSpMkLst>
            <pc:docMk/>
            <pc:sldMk cId="2646697443" sldId="280"/>
            <ac:grpSpMk id="18" creationId="{D07C6C13-3A56-B059-6340-2EA969401902}"/>
          </ac:grpSpMkLst>
        </pc:grpChg>
        <pc:picChg chg="mod">
          <ac:chgData name="Bruneau Cossette,Laurent (il | he, him) (ECCC)" userId="71957ca5-4c55-437e-8f1c-91fd0f1e3359" providerId="ADAL" clId="{B47CB01F-EC9F-4259-B289-FA4CD5FF017C}" dt="2024-09-09T10:12:00.107" v="1973" actId="1076"/>
          <ac:picMkLst>
            <pc:docMk/>
            <pc:sldMk cId="2646697443" sldId="280"/>
            <ac:picMk id="17" creationId="{229D632E-0605-E6BC-C80D-5FE7DC144193}"/>
          </ac:picMkLst>
        </pc:picChg>
        <pc:cxnChg chg="mod">
          <ac:chgData name="Bruneau Cossette,Laurent (il | he, him) (ECCC)" userId="71957ca5-4c55-437e-8f1c-91fd0f1e3359" providerId="ADAL" clId="{B47CB01F-EC9F-4259-B289-FA4CD5FF017C}" dt="2024-10-09T13:42:43.575" v="4301" actId="1035"/>
          <ac:cxnSpMkLst>
            <pc:docMk/>
            <pc:sldMk cId="2646697443" sldId="280"/>
            <ac:cxnSpMk id="20" creationId="{AF385DA2-14B6-5252-E12F-0938C254DD74}"/>
          </ac:cxnSpMkLst>
        </pc:cxnChg>
        <pc:cxnChg chg="mod">
          <ac:chgData name="Bruneau Cossette,Laurent (il | he, him) (ECCC)" userId="71957ca5-4c55-437e-8f1c-91fd0f1e3359" providerId="ADAL" clId="{B47CB01F-EC9F-4259-B289-FA4CD5FF017C}" dt="2024-10-09T13:42:43.575" v="4301" actId="1035"/>
          <ac:cxnSpMkLst>
            <pc:docMk/>
            <pc:sldMk cId="2646697443" sldId="280"/>
            <ac:cxnSpMk id="22" creationId="{546EF148-3CD0-921F-D738-A67560AE046E}"/>
          </ac:cxnSpMkLst>
        </pc:cxnChg>
      </pc:sldChg>
      <pc:sldChg chg="addSp delSp modSp add mod ord">
        <pc:chgData name="Bruneau Cossette,Laurent (il | he, him) (ECCC)" userId="71957ca5-4c55-437e-8f1c-91fd0f1e3359" providerId="ADAL" clId="{B47CB01F-EC9F-4259-B289-FA4CD5FF017C}" dt="2024-09-09T14:12:57.827" v="2297" actId="20577"/>
        <pc:sldMkLst>
          <pc:docMk/>
          <pc:sldMk cId="553510459" sldId="281"/>
        </pc:sldMkLst>
        <pc:spChg chg="mod">
          <ac:chgData name="Bruneau Cossette,Laurent (il | he, him) (ECCC)" userId="71957ca5-4c55-437e-8f1c-91fd0f1e3359" providerId="ADAL" clId="{B47CB01F-EC9F-4259-B289-FA4CD5FF017C}" dt="2024-09-09T14:12:57.827" v="2297" actId="20577"/>
          <ac:spMkLst>
            <pc:docMk/>
            <pc:sldMk cId="553510459" sldId="281"/>
            <ac:spMk id="2" creationId="{00000000-0000-0000-0000-000000000000}"/>
          </ac:spMkLst>
        </pc:spChg>
        <pc:spChg chg="del">
          <ac:chgData name="Bruneau Cossette,Laurent (il | he, him) (ECCC)" userId="71957ca5-4c55-437e-8f1c-91fd0f1e3359" providerId="ADAL" clId="{B47CB01F-EC9F-4259-B289-FA4CD5FF017C}" dt="2024-09-06T20:22:28.223" v="1137" actId="478"/>
          <ac:spMkLst>
            <pc:docMk/>
            <pc:sldMk cId="553510459" sldId="281"/>
            <ac:spMk id="3" creationId="{395CA697-70D9-B92C-BF30-9DC61B032902}"/>
          </ac:spMkLst>
        </pc:spChg>
        <pc:spChg chg="add del mod">
          <ac:chgData name="Bruneau Cossette,Laurent (il | he, him) (ECCC)" userId="71957ca5-4c55-437e-8f1c-91fd0f1e3359" providerId="ADAL" clId="{B47CB01F-EC9F-4259-B289-FA4CD5FF017C}" dt="2024-09-06T20:22:31.508" v="1140" actId="478"/>
          <ac:spMkLst>
            <pc:docMk/>
            <pc:sldMk cId="553510459" sldId="281"/>
            <ac:spMk id="6" creationId="{065AA233-3250-CC6F-C3FA-8C47C08828B8}"/>
          </ac:spMkLst>
        </pc:spChg>
        <pc:spChg chg="add mod">
          <ac:chgData name="Bruneau Cossette,Laurent (il | he, him) (ECCC)" userId="71957ca5-4c55-437e-8f1c-91fd0f1e3359" providerId="ADAL" clId="{B47CB01F-EC9F-4259-B289-FA4CD5FF017C}" dt="2024-09-06T20:22:29.320" v="1139"/>
          <ac:spMkLst>
            <pc:docMk/>
            <pc:sldMk cId="553510459" sldId="281"/>
            <ac:spMk id="8" creationId="{0AFC6B68-ACAD-9A61-3430-BEF7D6428EC3}"/>
          </ac:spMkLst>
        </pc:spChg>
        <pc:spChg chg="add mod">
          <ac:chgData name="Bruneau Cossette,Laurent (il | he, him) (ECCC)" userId="71957ca5-4c55-437e-8f1c-91fd0f1e3359" providerId="ADAL" clId="{B47CB01F-EC9F-4259-B289-FA4CD5FF017C}" dt="2024-09-09T14:08:48.525" v="2257" actId="20577"/>
          <ac:spMkLst>
            <pc:docMk/>
            <pc:sldMk cId="553510459" sldId="281"/>
            <ac:spMk id="9" creationId="{B4A345EF-E6F5-8E9D-7EB3-9680A2F684E9}"/>
          </ac:spMkLst>
        </pc:spChg>
        <pc:picChg chg="del">
          <ac:chgData name="Bruneau Cossette,Laurent (il | he, him) (ECCC)" userId="71957ca5-4c55-437e-8f1c-91fd0f1e3359" providerId="ADAL" clId="{B47CB01F-EC9F-4259-B289-FA4CD5FF017C}" dt="2024-09-06T20:22:19.794" v="1136" actId="478"/>
          <ac:picMkLst>
            <pc:docMk/>
            <pc:sldMk cId="553510459" sldId="281"/>
            <ac:picMk id="2050" creationId="{17B10CCE-2822-C967-B130-ED6BE79EF1D6}"/>
          </ac:picMkLst>
        </pc:picChg>
        <pc:picChg chg="del">
          <ac:chgData name="Bruneau Cossette,Laurent (il | he, him) (ECCC)" userId="71957ca5-4c55-437e-8f1c-91fd0f1e3359" providerId="ADAL" clId="{B47CB01F-EC9F-4259-B289-FA4CD5FF017C}" dt="2024-09-06T20:22:19.794" v="1136" actId="478"/>
          <ac:picMkLst>
            <pc:docMk/>
            <pc:sldMk cId="553510459" sldId="281"/>
            <ac:picMk id="2051" creationId="{C63CDCEF-4920-B82B-1EFD-AC47FEE3B225}"/>
          </ac:picMkLst>
        </pc:picChg>
        <pc:picChg chg="del">
          <ac:chgData name="Bruneau Cossette,Laurent (il | he, him) (ECCC)" userId="71957ca5-4c55-437e-8f1c-91fd0f1e3359" providerId="ADAL" clId="{B47CB01F-EC9F-4259-B289-FA4CD5FF017C}" dt="2024-09-06T20:22:19.794" v="1136" actId="478"/>
          <ac:picMkLst>
            <pc:docMk/>
            <pc:sldMk cId="553510459" sldId="281"/>
            <ac:picMk id="2052" creationId="{E8F97A7E-A992-DE16-0CB2-5F0A074DF99D}"/>
          </ac:picMkLst>
        </pc:picChg>
        <pc:picChg chg="del">
          <ac:chgData name="Bruneau Cossette,Laurent (il | he, him) (ECCC)" userId="71957ca5-4c55-437e-8f1c-91fd0f1e3359" providerId="ADAL" clId="{B47CB01F-EC9F-4259-B289-FA4CD5FF017C}" dt="2024-09-06T20:22:19.794" v="1136" actId="478"/>
          <ac:picMkLst>
            <pc:docMk/>
            <pc:sldMk cId="553510459" sldId="281"/>
            <ac:picMk id="2053" creationId="{EE3D7F7B-B081-2909-3E5B-E80EF11A4B89}"/>
          </ac:picMkLst>
        </pc:picChg>
        <pc:picChg chg="del">
          <ac:chgData name="Bruneau Cossette,Laurent (il | he, him) (ECCC)" userId="71957ca5-4c55-437e-8f1c-91fd0f1e3359" providerId="ADAL" clId="{B47CB01F-EC9F-4259-B289-FA4CD5FF017C}" dt="2024-09-06T20:22:19.794" v="1136" actId="478"/>
          <ac:picMkLst>
            <pc:docMk/>
            <pc:sldMk cId="553510459" sldId="281"/>
            <ac:picMk id="2054" creationId="{1C1C3830-025F-7983-C8F3-79EB84037879}"/>
          </ac:picMkLst>
        </pc:picChg>
        <pc:picChg chg="del">
          <ac:chgData name="Bruneau Cossette,Laurent (il | he, him) (ECCC)" userId="71957ca5-4c55-437e-8f1c-91fd0f1e3359" providerId="ADAL" clId="{B47CB01F-EC9F-4259-B289-FA4CD5FF017C}" dt="2024-09-06T20:22:19.794" v="1136" actId="478"/>
          <ac:picMkLst>
            <pc:docMk/>
            <pc:sldMk cId="553510459" sldId="281"/>
            <ac:picMk id="2055" creationId="{1243B751-4DE2-B2EF-BF2B-FE56863D3788}"/>
          </ac:picMkLst>
        </pc:picChg>
      </pc:sldChg>
      <pc:sldChg chg="add del">
        <pc:chgData name="Bruneau Cossette,Laurent (il | he, him) (ECCC)" userId="71957ca5-4c55-437e-8f1c-91fd0f1e3359" providerId="ADAL" clId="{B47CB01F-EC9F-4259-B289-FA4CD5FF017C}" dt="2024-09-06T20:21:29.734" v="1120" actId="47"/>
        <pc:sldMkLst>
          <pc:docMk/>
          <pc:sldMk cId="2354657244" sldId="281"/>
        </pc:sldMkLst>
      </pc:sldChg>
      <pc:sldChg chg="modSp add mod ord">
        <pc:chgData name="Bruneau Cossette,Laurent (il | he, him) (ECCC)" userId="71957ca5-4c55-437e-8f1c-91fd0f1e3359" providerId="ADAL" clId="{B47CB01F-EC9F-4259-B289-FA4CD5FF017C}" dt="2024-09-17T19:51:01.834" v="3952"/>
        <pc:sldMkLst>
          <pc:docMk/>
          <pc:sldMk cId="1964489343" sldId="282"/>
        </pc:sldMkLst>
        <pc:spChg chg="mod">
          <ac:chgData name="Bruneau Cossette,Laurent (il | he, him) (ECCC)" userId="71957ca5-4c55-437e-8f1c-91fd0f1e3359" providerId="ADAL" clId="{B47CB01F-EC9F-4259-B289-FA4CD5FF017C}" dt="2024-09-13T13:08:05.685" v="3147" actId="20577"/>
          <ac:spMkLst>
            <pc:docMk/>
            <pc:sldMk cId="1964489343" sldId="282"/>
            <ac:spMk id="2" creationId="{00000000-0000-0000-0000-000000000000}"/>
          </ac:spMkLst>
        </pc:spChg>
        <pc:spChg chg="mod">
          <ac:chgData name="Bruneau Cossette,Laurent (il | he, him) (ECCC)" userId="71957ca5-4c55-437e-8f1c-91fd0f1e3359" providerId="ADAL" clId="{B47CB01F-EC9F-4259-B289-FA4CD5FF017C}" dt="2024-09-13T13:13:26.837" v="3325" actId="20577"/>
          <ac:spMkLst>
            <pc:docMk/>
            <pc:sldMk cId="1964489343" sldId="282"/>
            <ac:spMk id="3" creationId="{00000000-0000-0000-0000-000000000000}"/>
          </ac:spMkLst>
        </pc:spChg>
      </pc:sldChg>
      <pc:sldChg chg="delSp modSp add mod ord">
        <pc:chgData name="Bruneau Cossette,Laurent (il | he, him) (ECCC)" userId="71957ca5-4c55-437e-8f1c-91fd0f1e3359" providerId="ADAL" clId="{B47CB01F-EC9F-4259-B289-FA4CD5FF017C}" dt="2024-09-09T15:38:50.500" v="2948" actId="20577"/>
        <pc:sldMkLst>
          <pc:docMk/>
          <pc:sldMk cId="4197866024" sldId="283"/>
        </pc:sldMkLst>
        <pc:spChg chg="mod">
          <ac:chgData name="Bruneau Cossette,Laurent (il | he, him) (ECCC)" userId="71957ca5-4c55-437e-8f1c-91fd0f1e3359" providerId="ADAL" clId="{B47CB01F-EC9F-4259-B289-FA4CD5FF017C}" dt="2024-09-09T15:38:50.500" v="2948" actId="20577"/>
          <ac:spMkLst>
            <pc:docMk/>
            <pc:sldMk cId="4197866024" sldId="283"/>
            <ac:spMk id="3" creationId="{395CA697-70D9-B92C-BF30-9DC61B032902}"/>
          </ac:spMkLst>
        </pc:spChg>
        <pc:grpChg chg="del">
          <ac:chgData name="Bruneau Cossette,Laurent (il | he, him) (ECCC)" userId="71957ca5-4c55-437e-8f1c-91fd0f1e3359" providerId="ADAL" clId="{B47CB01F-EC9F-4259-B289-FA4CD5FF017C}" dt="2024-09-09T15:35:18.296" v="2694" actId="478"/>
          <ac:grpSpMkLst>
            <pc:docMk/>
            <pc:sldMk cId="4197866024" sldId="283"/>
            <ac:grpSpMk id="12" creationId="{5BCDE61F-5C70-07AA-41A1-1D928A7861F1}"/>
          </ac:grpSpMkLst>
        </pc:grpChg>
        <pc:grpChg chg="del">
          <ac:chgData name="Bruneau Cossette,Laurent (il | he, him) (ECCC)" userId="71957ca5-4c55-437e-8f1c-91fd0f1e3359" providerId="ADAL" clId="{B47CB01F-EC9F-4259-B289-FA4CD5FF017C}" dt="2024-09-09T15:35:18.296" v="2694" actId="478"/>
          <ac:grpSpMkLst>
            <pc:docMk/>
            <pc:sldMk cId="4197866024" sldId="283"/>
            <ac:grpSpMk id="18" creationId="{D07C6C13-3A56-B059-6340-2EA969401902}"/>
          </ac:grpSpMkLst>
        </pc:grpChg>
        <pc:cxnChg chg="del">
          <ac:chgData name="Bruneau Cossette,Laurent (il | he, him) (ECCC)" userId="71957ca5-4c55-437e-8f1c-91fd0f1e3359" providerId="ADAL" clId="{B47CB01F-EC9F-4259-B289-FA4CD5FF017C}" dt="2024-09-09T15:35:18.296" v="2694" actId="478"/>
          <ac:cxnSpMkLst>
            <pc:docMk/>
            <pc:sldMk cId="4197866024" sldId="283"/>
            <ac:cxnSpMk id="20" creationId="{AF385DA2-14B6-5252-E12F-0938C254DD74}"/>
          </ac:cxnSpMkLst>
        </pc:cxnChg>
        <pc:cxnChg chg="del">
          <ac:chgData name="Bruneau Cossette,Laurent (il | he, him) (ECCC)" userId="71957ca5-4c55-437e-8f1c-91fd0f1e3359" providerId="ADAL" clId="{B47CB01F-EC9F-4259-B289-FA4CD5FF017C}" dt="2024-09-09T15:35:18.296" v="2694" actId="478"/>
          <ac:cxnSpMkLst>
            <pc:docMk/>
            <pc:sldMk cId="4197866024" sldId="283"/>
            <ac:cxnSpMk id="22" creationId="{546EF148-3CD0-921F-D738-A67560AE046E}"/>
          </ac:cxnSpMkLst>
        </pc:cxnChg>
      </pc:sldChg>
      <pc:sldChg chg="modSp add mod ord">
        <pc:chgData name="Bruneau Cossette,Laurent (il | he, him) (ECCC)" userId="71957ca5-4c55-437e-8f1c-91fd0f1e3359" providerId="ADAL" clId="{B47CB01F-EC9F-4259-B289-FA4CD5FF017C}" dt="2024-10-17T18:48:03.374" v="4650" actId="27636"/>
        <pc:sldMkLst>
          <pc:docMk/>
          <pc:sldMk cId="2818609651" sldId="284"/>
        </pc:sldMkLst>
        <pc:spChg chg="mod">
          <ac:chgData name="Bruneau Cossette,Laurent (il | he, him) (ECCC)" userId="71957ca5-4c55-437e-8f1c-91fd0f1e3359" providerId="ADAL" clId="{B47CB01F-EC9F-4259-B289-FA4CD5FF017C}" dt="2024-10-17T18:48:03.374" v="4650" actId="27636"/>
          <ac:spMkLst>
            <pc:docMk/>
            <pc:sldMk cId="2818609651" sldId="284"/>
            <ac:spMk id="3" creationId="{395CA697-70D9-B92C-BF30-9DC61B032902}"/>
          </ac:spMkLst>
        </pc:spChg>
      </pc:sldChg>
      <pc:sldChg chg="add ord">
        <pc:chgData name="Bruneau Cossette,Laurent (il | he, him) (ECCC)" userId="71957ca5-4c55-437e-8f1c-91fd0f1e3359" providerId="ADAL" clId="{B47CB01F-EC9F-4259-B289-FA4CD5FF017C}" dt="2024-09-13T13:10:24.269" v="3173"/>
        <pc:sldMkLst>
          <pc:docMk/>
          <pc:sldMk cId="541967907" sldId="285"/>
        </pc:sldMkLst>
      </pc:sldChg>
      <pc:sldChg chg="modSp add mod">
        <pc:chgData name="Bruneau Cossette,Laurent (il | he, him) (ECCC)" userId="71957ca5-4c55-437e-8f1c-91fd0f1e3359" providerId="ADAL" clId="{B47CB01F-EC9F-4259-B289-FA4CD5FF017C}" dt="2024-10-23T00:05:19.451" v="5432" actId="20577"/>
        <pc:sldMkLst>
          <pc:docMk/>
          <pc:sldMk cId="1436121824" sldId="286"/>
        </pc:sldMkLst>
        <pc:spChg chg="mod">
          <ac:chgData name="Bruneau Cossette,Laurent (il | he, him) (ECCC)" userId="71957ca5-4c55-437e-8f1c-91fd0f1e3359" providerId="ADAL" clId="{B47CB01F-EC9F-4259-B289-FA4CD5FF017C}" dt="2024-10-21T23:30:10.668" v="4720" actId="20577"/>
          <ac:spMkLst>
            <pc:docMk/>
            <pc:sldMk cId="1436121824" sldId="286"/>
            <ac:spMk id="2" creationId="{C28C3EC7-E7F6-9DE4-82C1-92495BC64466}"/>
          </ac:spMkLst>
        </pc:spChg>
        <pc:spChg chg="mod">
          <ac:chgData name="Bruneau Cossette,Laurent (il | he, him) (ECCC)" userId="71957ca5-4c55-437e-8f1c-91fd0f1e3359" providerId="ADAL" clId="{B47CB01F-EC9F-4259-B289-FA4CD5FF017C}" dt="2024-10-23T00:05:19.451" v="5432" actId="20577"/>
          <ac:spMkLst>
            <pc:docMk/>
            <pc:sldMk cId="1436121824" sldId="286"/>
            <ac:spMk id="3" creationId="{FBF3F904-16F0-E23A-02D6-9552F83962CC}"/>
          </ac:spMkLst>
        </pc:spChg>
      </pc:sldChg>
      <pc:sldChg chg="addSp delSp modSp new mod">
        <pc:chgData name="Bruneau Cossette,Laurent (il | he, him) (ECCC)" userId="71957ca5-4c55-437e-8f1c-91fd0f1e3359" providerId="ADAL" clId="{B47CB01F-EC9F-4259-B289-FA4CD5FF017C}" dt="2024-10-22T23:56:26.885" v="5361" actId="1076"/>
        <pc:sldMkLst>
          <pc:docMk/>
          <pc:sldMk cId="1993399177" sldId="287"/>
        </pc:sldMkLst>
        <pc:spChg chg="mod">
          <ac:chgData name="Bruneau Cossette,Laurent (il | he, him) (ECCC)" userId="71957ca5-4c55-437e-8f1c-91fd0f1e3359" providerId="ADAL" clId="{B47CB01F-EC9F-4259-B289-FA4CD5FF017C}" dt="2024-10-22T23:47:21.922" v="5216" actId="20577"/>
          <ac:spMkLst>
            <pc:docMk/>
            <pc:sldMk cId="1993399177" sldId="287"/>
            <ac:spMk id="2" creationId="{C52864E2-664F-0731-059E-FF61CB432ADC}"/>
          </ac:spMkLst>
        </pc:spChg>
        <pc:spChg chg="del">
          <ac:chgData name="Bruneau Cossette,Laurent (il | he, him) (ECCC)" userId="71957ca5-4c55-437e-8f1c-91fd0f1e3359" providerId="ADAL" clId="{B47CB01F-EC9F-4259-B289-FA4CD5FF017C}" dt="2024-10-22T23:46:28.872" v="5198" actId="478"/>
          <ac:spMkLst>
            <pc:docMk/>
            <pc:sldMk cId="1993399177" sldId="287"/>
            <ac:spMk id="3" creationId="{24DB673B-771E-A4FC-F84C-D35D156B1F70}"/>
          </ac:spMkLst>
        </pc:spChg>
        <pc:spChg chg="add mod">
          <ac:chgData name="Bruneau Cossette,Laurent (il | he, him) (ECCC)" userId="71957ca5-4c55-437e-8f1c-91fd0f1e3359" providerId="ADAL" clId="{B47CB01F-EC9F-4259-B289-FA4CD5FF017C}" dt="2024-10-22T23:49:26.973" v="5279" actId="1076"/>
          <ac:spMkLst>
            <pc:docMk/>
            <pc:sldMk cId="1993399177" sldId="287"/>
            <ac:spMk id="8" creationId="{53F47383-5854-F597-2668-735A001189A8}"/>
          </ac:spMkLst>
        </pc:spChg>
        <pc:spChg chg="add mod">
          <ac:chgData name="Bruneau Cossette,Laurent (il | he, him) (ECCC)" userId="71957ca5-4c55-437e-8f1c-91fd0f1e3359" providerId="ADAL" clId="{B47CB01F-EC9F-4259-B289-FA4CD5FF017C}" dt="2024-10-22T23:49:16.212" v="5272" actId="1036"/>
          <ac:spMkLst>
            <pc:docMk/>
            <pc:sldMk cId="1993399177" sldId="287"/>
            <ac:spMk id="9" creationId="{DD9AFF2B-0053-10C4-3694-F2FD77277598}"/>
          </ac:spMkLst>
        </pc:spChg>
        <pc:spChg chg="add mod">
          <ac:chgData name="Bruneau Cossette,Laurent (il | he, him) (ECCC)" userId="71957ca5-4c55-437e-8f1c-91fd0f1e3359" providerId="ADAL" clId="{B47CB01F-EC9F-4259-B289-FA4CD5FF017C}" dt="2024-10-22T23:56:26.885" v="5361" actId="1076"/>
          <ac:spMkLst>
            <pc:docMk/>
            <pc:sldMk cId="1993399177" sldId="287"/>
            <ac:spMk id="10" creationId="{58350A0B-3824-D646-7097-5381863EC87F}"/>
          </ac:spMkLst>
        </pc:spChg>
        <pc:picChg chg="add mod">
          <ac:chgData name="Bruneau Cossette,Laurent (il | he, him) (ECCC)" userId="71957ca5-4c55-437e-8f1c-91fd0f1e3359" providerId="ADAL" clId="{B47CB01F-EC9F-4259-B289-FA4CD5FF017C}" dt="2024-10-22T23:49:10.655" v="5266" actId="1076"/>
          <ac:picMkLst>
            <pc:docMk/>
            <pc:sldMk cId="1993399177" sldId="287"/>
            <ac:picMk id="5" creationId="{875FCDB7-B540-09D8-93B1-B8705DC7D6E3}"/>
          </ac:picMkLst>
        </pc:picChg>
        <pc:picChg chg="add mod">
          <ac:chgData name="Bruneau Cossette,Laurent (il | he, him) (ECCC)" userId="71957ca5-4c55-437e-8f1c-91fd0f1e3359" providerId="ADAL" clId="{B47CB01F-EC9F-4259-B289-FA4CD5FF017C}" dt="2024-10-22T23:49:04.152" v="5265" actId="1076"/>
          <ac:picMkLst>
            <pc:docMk/>
            <pc:sldMk cId="1993399177" sldId="287"/>
            <ac:picMk id="7" creationId="{C4A29944-18DF-BC7F-32DF-209042796831}"/>
          </ac:picMkLst>
        </pc:picChg>
      </pc:sldChg>
      <pc:sldChg chg="addSp delSp modSp add mod">
        <pc:chgData name="Bruneau Cossette,Laurent (il | he, him) (ECCC)" userId="71957ca5-4c55-437e-8f1c-91fd0f1e3359" providerId="ADAL" clId="{B47CB01F-EC9F-4259-B289-FA4CD5FF017C}" dt="2024-10-22T23:56:41.957" v="5364"/>
        <pc:sldMkLst>
          <pc:docMk/>
          <pc:sldMk cId="3029414050" sldId="288"/>
        </pc:sldMkLst>
        <pc:spChg chg="mod">
          <ac:chgData name="Bruneau Cossette,Laurent (il | he, him) (ECCC)" userId="71957ca5-4c55-437e-8f1c-91fd0f1e3359" providerId="ADAL" clId="{B47CB01F-EC9F-4259-B289-FA4CD5FF017C}" dt="2024-10-22T23:50:02.440" v="5285" actId="20577"/>
          <ac:spMkLst>
            <pc:docMk/>
            <pc:sldMk cId="3029414050" sldId="288"/>
            <ac:spMk id="2" creationId="{EE8039E0-FE3B-E84E-08BE-30D7B530C82D}"/>
          </ac:spMkLst>
        </pc:spChg>
        <pc:spChg chg="add del mod">
          <ac:chgData name="Bruneau Cossette,Laurent (il | he, him) (ECCC)" userId="71957ca5-4c55-437e-8f1c-91fd0f1e3359" providerId="ADAL" clId="{B47CB01F-EC9F-4259-B289-FA4CD5FF017C}" dt="2024-10-22T23:56:32.391" v="5362" actId="478"/>
          <ac:spMkLst>
            <pc:docMk/>
            <pc:sldMk cId="3029414050" sldId="288"/>
            <ac:spMk id="11" creationId="{E81F59D2-F1D6-EA93-DBCD-7F76D179D490}"/>
          </ac:spMkLst>
        </pc:spChg>
        <pc:spChg chg="add mod">
          <ac:chgData name="Bruneau Cossette,Laurent (il | he, him) (ECCC)" userId="71957ca5-4c55-437e-8f1c-91fd0f1e3359" providerId="ADAL" clId="{B47CB01F-EC9F-4259-B289-FA4CD5FF017C}" dt="2024-10-22T23:56:41.957" v="5364"/>
          <ac:spMkLst>
            <pc:docMk/>
            <pc:sldMk cId="3029414050" sldId="288"/>
            <ac:spMk id="12" creationId="{8E888838-0C7A-2FA9-EA49-96CFF0C9C6F5}"/>
          </ac:spMkLst>
        </pc:spChg>
        <pc:picChg chg="add mod">
          <ac:chgData name="Bruneau Cossette,Laurent (il | he, him) (ECCC)" userId="71957ca5-4c55-437e-8f1c-91fd0f1e3359" providerId="ADAL" clId="{B47CB01F-EC9F-4259-B289-FA4CD5FF017C}" dt="2024-10-22T23:51:11.690" v="5300" actId="1076"/>
          <ac:picMkLst>
            <pc:docMk/>
            <pc:sldMk cId="3029414050" sldId="288"/>
            <ac:picMk id="4" creationId="{C51EFE63-488B-A778-A7BC-C86303793379}"/>
          </ac:picMkLst>
        </pc:picChg>
        <pc:picChg chg="del">
          <ac:chgData name="Bruneau Cossette,Laurent (il | he, him) (ECCC)" userId="71957ca5-4c55-437e-8f1c-91fd0f1e3359" providerId="ADAL" clId="{B47CB01F-EC9F-4259-B289-FA4CD5FF017C}" dt="2024-10-22T23:51:06.714" v="5299" actId="478"/>
          <ac:picMkLst>
            <pc:docMk/>
            <pc:sldMk cId="3029414050" sldId="288"/>
            <ac:picMk id="5" creationId="{19E2A340-09D1-5298-6B08-F4D0349E478A}"/>
          </ac:picMkLst>
        </pc:picChg>
        <pc:picChg chg="add del">
          <ac:chgData name="Bruneau Cossette,Laurent (il | he, him) (ECCC)" userId="71957ca5-4c55-437e-8f1c-91fd0f1e3359" providerId="ADAL" clId="{B47CB01F-EC9F-4259-B289-FA4CD5FF017C}" dt="2024-10-22T23:50:52.960" v="5296" actId="478"/>
          <ac:picMkLst>
            <pc:docMk/>
            <pc:sldMk cId="3029414050" sldId="288"/>
            <ac:picMk id="7" creationId="{5A255A73-F55C-9A99-17D1-ECBA4D00BCBE}"/>
          </ac:picMkLst>
        </pc:picChg>
        <pc:picChg chg="add mod">
          <ac:chgData name="Bruneau Cossette,Laurent (il | he, him) (ECCC)" userId="71957ca5-4c55-437e-8f1c-91fd0f1e3359" providerId="ADAL" clId="{B47CB01F-EC9F-4259-B289-FA4CD5FF017C}" dt="2024-10-22T23:50:59.500" v="5297" actId="1076"/>
          <ac:picMkLst>
            <pc:docMk/>
            <pc:sldMk cId="3029414050" sldId="288"/>
            <ac:picMk id="10" creationId="{F285D0B4-67C3-4FA2-4DA4-9654934E1340}"/>
          </ac:picMkLst>
        </pc:picChg>
      </pc:sldChg>
      <pc:sldChg chg="addSp delSp modSp add mod ord">
        <pc:chgData name="Bruneau Cossette,Laurent (il | he, him) (ECCC)" userId="71957ca5-4c55-437e-8f1c-91fd0f1e3359" providerId="ADAL" clId="{B47CB01F-EC9F-4259-B289-FA4CD5FF017C}" dt="2024-10-22T23:56:43.580" v="5365"/>
        <pc:sldMkLst>
          <pc:docMk/>
          <pc:sldMk cId="768080459" sldId="289"/>
        </pc:sldMkLst>
        <pc:spChg chg="mod">
          <ac:chgData name="Bruneau Cossette,Laurent (il | he, him) (ECCC)" userId="71957ca5-4c55-437e-8f1c-91fd0f1e3359" providerId="ADAL" clId="{B47CB01F-EC9F-4259-B289-FA4CD5FF017C}" dt="2024-10-22T23:52:17.921" v="5308" actId="20577"/>
          <ac:spMkLst>
            <pc:docMk/>
            <pc:sldMk cId="768080459" sldId="289"/>
            <ac:spMk id="2" creationId="{13888A4A-8A1A-AA53-A57A-9067B734F471}"/>
          </ac:spMkLst>
        </pc:spChg>
        <pc:spChg chg="add del mod">
          <ac:chgData name="Bruneau Cossette,Laurent (il | he, him) (ECCC)" userId="71957ca5-4c55-437e-8f1c-91fd0f1e3359" providerId="ADAL" clId="{B47CB01F-EC9F-4259-B289-FA4CD5FF017C}" dt="2024-10-22T23:56:36.143" v="5363" actId="478"/>
          <ac:spMkLst>
            <pc:docMk/>
            <pc:sldMk cId="768080459" sldId="289"/>
            <ac:spMk id="13" creationId="{8E1DF3B7-7154-4472-9375-0EB149B5CF2F}"/>
          </ac:spMkLst>
        </pc:spChg>
        <pc:spChg chg="add mod">
          <ac:chgData name="Bruneau Cossette,Laurent (il | he, him) (ECCC)" userId="71957ca5-4c55-437e-8f1c-91fd0f1e3359" providerId="ADAL" clId="{B47CB01F-EC9F-4259-B289-FA4CD5FF017C}" dt="2024-10-22T23:56:43.580" v="5365"/>
          <ac:spMkLst>
            <pc:docMk/>
            <pc:sldMk cId="768080459" sldId="289"/>
            <ac:spMk id="14" creationId="{546BA224-B0CC-3FDD-D998-2185256BB483}"/>
          </ac:spMkLst>
        </pc:spChg>
        <pc:picChg chg="add del mod">
          <ac:chgData name="Bruneau Cossette,Laurent (il | he, him) (ECCC)" userId="71957ca5-4c55-437e-8f1c-91fd0f1e3359" providerId="ADAL" clId="{B47CB01F-EC9F-4259-B289-FA4CD5FF017C}" dt="2024-10-22T23:53:41.652" v="5318" actId="478"/>
          <ac:picMkLst>
            <pc:docMk/>
            <pc:sldMk cId="768080459" sldId="289"/>
            <ac:picMk id="4" creationId="{CAC4D0A6-9190-BC08-6ED3-34AB745F53A6}"/>
          </ac:picMkLst>
        </pc:picChg>
        <pc:picChg chg="del">
          <ac:chgData name="Bruneau Cossette,Laurent (il | he, him) (ECCC)" userId="71957ca5-4c55-437e-8f1c-91fd0f1e3359" providerId="ADAL" clId="{B47CB01F-EC9F-4259-B289-FA4CD5FF017C}" dt="2024-10-22T23:54:41.342" v="5328" actId="478"/>
          <ac:picMkLst>
            <pc:docMk/>
            <pc:sldMk cId="768080459" sldId="289"/>
            <ac:picMk id="5" creationId="{8141A784-9B5E-2103-6A6C-98644E7FF58C}"/>
          </ac:picMkLst>
        </pc:picChg>
        <pc:picChg chg="del">
          <ac:chgData name="Bruneau Cossette,Laurent (il | he, him) (ECCC)" userId="71957ca5-4c55-437e-8f1c-91fd0f1e3359" providerId="ADAL" clId="{B47CB01F-EC9F-4259-B289-FA4CD5FF017C}" dt="2024-10-22T23:54:49.674" v="5330" actId="478"/>
          <ac:picMkLst>
            <pc:docMk/>
            <pc:sldMk cId="768080459" sldId="289"/>
            <ac:picMk id="7" creationId="{042F0630-851B-D319-DBFA-9455F91A64FC}"/>
          </ac:picMkLst>
        </pc:picChg>
        <pc:picChg chg="add mod ord">
          <ac:chgData name="Bruneau Cossette,Laurent (il | he, him) (ECCC)" userId="71957ca5-4c55-437e-8f1c-91fd0f1e3359" providerId="ADAL" clId="{B47CB01F-EC9F-4259-B289-FA4CD5FF017C}" dt="2024-10-22T23:54:47.437" v="5329" actId="167"/>
          <ac:picMkLst>
            <pc:docMk/>
            <pc:sldMk cId="768080459" sldId="289"/>
            <ac:picMk id="10" creationId="{683A1724-EFB1-B359-7933-9789D1EFA763}"/>
          </ac:picMkLst>
        </pc:picChg>
        <pc:picChg chg="add mod ord">
          <ac:chgData name="Bruneau Cossette,Laurent (il | he, him) (ECCC)" userId="71957ca5-4c55-437e-8f1c-91fd0f1e3359" providerId="ADAL" clId="{B47CB01F-EC9F-4259-B289-FA4CD5FF017C}" dt="2024-10-22T23:54:39.216" v="5327" actId="167"/>
          <ac:picMkLst>
            <pc:docMk/>
            <pc:sldMk cId="768080459" sldId="289"/>
            <ac:picMk id="12" creationId="{4FAC2EE4-2877-5382-80B4-996117DE8E50}"/>
          </ac:picMkLst>
        </pc:picChg>
      </pc:sldChg>
    </pc:docChg>
  </pc:docChgLst>
  <pc:docChgLst>
    <pc:chgData name="Bruneau Cossette,Laurent (il | he, him) (ECCC)" userId="71957ca5-4c55-437e-8f1c-91fd0f1e3359" providerId="ADAL" clId="{2EF1E3FF-3160-4572-825E-34EA699C216D}"/>
    <pc:docChg chg="undo redo custSel addSld delSld modSld sldOrd">
      <pc:chgData name="Bruneau Cossette,Laurent (il | he, him) (ECCC)" userId="71957ca5-4c55-437e-8f1c-91fd0f1e3359" providerId="ADAL" clId="{2EF1E3FF-3160-4572-825E-34EA699C216D}" dt="2024-06-20T17:01:37.751" v="428" actId="20577"/>
      <pc:docMkLst>
        <pc:docMk/>
      </pc:docMkLst>
      <pc:sldChg chg="addSp modSp mod">
        <pc:chgData name="Bruneau Cossette,Laurent (il | he, him) (ECCC)" userId="71957ca5-4c55-437e-8f1c-91fd0f1e3359" providerId="ADAL" clId="{2EF1E3FF-3160-4572-825E-34EA699C216D}" dt="2024-06-20T14:30:59.095" v="123" actId="20577"/>
        <pc:sldMkLst>
          <pc:docMk/>
          <pc:sldMk cId="0" sldId="256"/>
        </pc:sldMkLst>
        <pc:spChg chg="add mod">
          <ac:chgData name="Bruneau Cossette,Laurent (il | he, him) (ECCC)" userId="71957ca5-4c55-437e-8f1c-91fd0f1e3359" providerId="ADAL" clId="{2EF1E3FF-3160-4572-825E-34EA699C216D}" dt="2024-06-20T14:30:59.095" v="123" actId="20577"/>
          <ac:spMkLst>
            <pc:docMk/>
            <pc:sldMk cId="0" sldId="256"/>
            <ac:spMk id="4" creationId="{96603914-FAAF-D8B5-91FA-B3F9E982383F}"/>
          </ac:spMkLst>
        </pc:spChg>
      </pc:sldChg>
      <pc:sldChg chg="addSp modSp mod">
        <pc:chgData name="Bruneau Cossette,Laurent (il | he, him) (ECCC)" userId="71957ca5-4c55-437e-8f1c-91fd0f1e3359" providerId="ADAL" clId="{2EF1E3FF-3160-4572-825E-34EA699C216D}" dt="2024-06-20T15:54:00.696" v="154" actId="1076"/>
        <pc:sldMkLst>
          <pc:docMk/>
          <pc:sldMk cId="4096495803" sldId="263"/>
        </pc:sldMkLst>
        <pc:spChg chg="add mod">
          <ac:chgData name="Bruneau Cossette,Laurent (il | he, him) (ECCC)" userId="71957ca5-4c55-437e-8f1c-91fd0f1e3359" providerId="ADAL" clId="{2EF1E3FF-3160-4572-825E-34EA699C216D}" dt="2024-06-20T15:53:10.851" v="140" actId="1076"/>
          <ac:spMkLst>
            <pc:docMk/>
            <pc:sldMk cId="4096495803" sldId="263"/>
            <ac:spMk id="3" creationId="{C0222E84-4222-5EC7-2CD5-98DC4021A1CC}"/>
          </ac:spMkLst>
        </pc:spChg>
        <pc:spChg chg="add mod">
          <ac:chgData name="Bruneau Cossette,Laurent (il | he, him) (ECCC)" userId="71957ca5-4c55-437e-8f1c-91fd0f1e3359" providerId="ADAL" clId="{2EF1E3FF-3160-4572-825E-34EA699C216D}" dt="2024-06-20T15:53:01.299" v="136" actId="1076"/>
          <ac:spMkLst>
            <pc:docMk/>
            <pc:sldMk cId="4096495803" sldId="263"/>
            <ac:spMk id="5" creationId="{48F8A8A7-8287-DFBB-DF38-32169E75D198}"/>
          </ac:spMkLst>
        </pc:spChg>
        <pc:spChg chg="add mod">
          <ac:chgData name="Bruneau Cossette,Laurent (il | he, him) (ECCC)" userId="71957ca5-4c55-437e-8f1c-91fd0f1e3359" providerId="ADAL" clId="{2EF1E3FF-3160-4572-825E-34EA699C216D}" dt="2024-06-20T15:54:00.696" v="154" actId="1076"/>
          <ac:spMkLst>
            <pc:docMk/>
            <pc:sldMk cId="4096495803" sldId="263"/>
            <ac:spMk id="6" creationId="{BCAA696B-7BAE-66ED-920B-92EB8E0D74F8}"/>
          </ac:spMkLst>
        </pc:spChg>
        <pc:spChg chg="mod">
          <ac:chgData name="Bruneau Cossette,Laurent (il | he, him) (ECCC)" userId="71957ca5-4c55-437e-8f1c-91fd0f1e3359" providerId="ADAL" clId="{2EF1E3FF-3160-4572-825E-34EA699C216D}" dt="2024-06-20T15:53:32.734" v="149" actId="20577"/>
          <ac:spMkLst>
            <pc:docMk/>
            <pc:sldMk cId="4096495803" sldId="263"/>
            <ac:spMk id="17" creationId="{37DDB4EC-416B-A7AF-5886-E95DBD9ACDE7}"/>
          </ac:spMkLst>
        </pc:spChg>
        <pc:spChg chg="mod">
          <ac:chgData name="Bruneau Cossette,Laurent (il | he, him) (ECCC)" userId="71957ca5-4c55-437e-8f1c-91fd0f1e3359" providerId="ADAL" clId="{2EF1E3FF-3160-4572-825E-34EA699C216D}" dt="2024-06-20T15:53:25.351" v="145" actId="20577"/>
          <ac:spMkLst>
            <pc:docMk/>
            <pc:sldMk cId="4096495803" sldId="263"/>
            <ac:spMk id="18" creationId="{5D6D411F-8625-E05F-03DA-C4956CCE5E4B}"/>
          </ac:spMkLst>
        </pc:spChg>
        <pc:cxnChg chg="mod">
          <ac:chgData name="Bruneau Cossette,Laurent (il | he, him) (ECCC)" userId="71957ca5-4c55-437e-8f1c-91fd0f1e3359" providerId="ADAL" clId="{2EF1E3FF-3160-4572-825E-34EA699C216D}" dt="2024-06-20T15:53:25.351" v="145" actId="20577"/>
          <ac:cxnSpMkLst>
            <pc:docMk/>
            <pc:sldMk cId="4096495803" sldId="263"/>
            <ac:cxnSpMk id="11" creationId="{0DF0CC83-0064-599C-CC27-7F953A278696}"/>
          </ac:cxnSpMkLst>
        </pc:cxnChg>
        <pc:cxnChg chg="mod">
          <ac:chgData name="Bruneau Cossette,Laurent (il | he, him) (ECCC)" userId="71957ca5-4c55-437e-8f1c-91fd0f1e3359" providerId="ADAL" clId="{2EF1E3FF-3160-4572-825E-34EA699C216D}" dt="2024-06-20T15:53:32.734" v="149" actId="20577"/>
          <ac:cxnSpMkLst>
            <pc:docMk/>
            <pc:sldMk cId="4096495803" sldId="263"/>
            <ac:cxnSpMk id="13" creationId="{1861DC7C-9241-C2D7-B90F-2B762CFC5168}"/>
          </ac:cxnSpMkLst>
        </pc:cxnChg>
      </pc:sldChg>
      <pc:sldChg chg="modSp mod">
        <pc:chgData name="Bruneau Cossette,Laurent (il | he, him) (ECCC)" userId="71957ca5-4c55-437e-8f1c-91fd0f1e3359" providerId="ADAL" clId="{2EF1E3FF-3160-4572-825E-34EA699C216D}" dt="2024-06-20T14:16:05.368" v="29" actId="20577"/>
        <pc:sldMkLst>
          <pc:docMk/>
          <pc:sldMk cId="3240749282" sldId="267"/>
        </pc:sldMkLst>
        <pc:spChg chg="mod">
          <ac:chgData name="Bruneau Cossette,Laurent (il | he, him) (ECCC)" userId="71957ca5-4c55-437e-8f1c-91fd0f1e3359" providerId="ADAL" clId="{2EF1E3FF-3160-4572-825E-34EA699C216D}" dt="2024-06-20T14:16:05.368" v="29" actId="20577"/>
          <ac:spMkLst>
            <pc:docMk/>
            <pc:sldMk cId="3240749282" sldId="267"/>
            <ac:spMk id="3" creationId="{00000000-0000-0000-0000-000000000000}"/>
          </ac:spMkLst>
        </pc:spChg>
      </pc:sldChg>
      <pc:sldChg chg="add del">
        <pc:chgData name="Bruneau Cossette,Laurent (il | he, him) (ECCC)" userId="71957ca5-4c55-437e-8f1c-91fd0f1e3359" providerId="ADAL" clId="{2EF1E3FF-3160-4572-825E-34EA699C216D}" dt="2024-06-20T16:03:16.810" v="156" actId="2696"/>
        <pc:sldMkLst>
          <pc:docMk/>
          <pc:sldMk cId="2049393808" sldId="277"/>
        </pc:sldMkLst>
      </pc:sldChg>
      <pc:sldChg chg="addSp delSp modSp add mod ord">
        <pc:chgData name="Bruneau Cossette,Laurent (il | he, him) (ECCC)" userId="71957ca5-4c55-437e-8f1c-91fd0f1e3359" providerId="ADAL" clId="{2EF1E3FF-3160-4572-825E-34EA699C216D}" dt="2024-06-20T17:01:37.751" v="428" actId="20577"/>
        <pc:sldMkLst>
          <pc:docMk/>
          <pc:sldMk cId="2050820746" sldId="277"/>
        </pc:sldMkLst>
        <pc:spChg chg="mod">
          <ac:chgData name="Bruneau Cossette,Laurent (il | he, him) (ECCC)" userId="71957ca5-4c55-437e-8f1c-91fd0f1e3359" providerId="ADAL" clId="{2EF1E3FF-3160-4572-825E-34EA699C216D}" dt="2024-06-20T16:03:35.284" v="165" actId="20577"/>
          <ac:spMkLst>
            <pc:docMk/>
            <pc:sldMk cId="2050820746" sldId="277"/>
            <ac:spMk id="2" creationId="{D07D45DD-37B1-596A-B5A6-C4C1F144B8F4}"/>
          </ac:spMkLst>
        </pc:spChg>
        <pc:spChg chg="mod">
          <ac:chgData name="Bruneau Cossette,Laurent (il | he, him) (ECCC)" userId="71957ca5-4c55-437e-8f1c-91fd0f1e3359" providerId="ADAL" clId="{2EF1E3FF-3160-4572-825E-34EA699C216D}" dt="2024-06-20T16:24:45.738" v="396" actId="1076"/>
          <ac:spMkLst>
            <pc:docMk/>
            <pc:sldMk cId="2050820746" sldId="277"/>
            <ac:spMk id="13" creationId="{9C176BA4-8164-23C2-FDAD-BF469D8E94DB}"/>
          </ac:spMkLst>
        </pc:spChg>
        <pc:spChg chg="mod">
          <ac:chgData name="Bruneau Cossette,Laurent (il | he, him) (ECCC)" userId="71957ca5-4c55-437e-8f1c-91fd0f1e3359" providerId="ADAL" clId="{2EF1E3FF-3160-4572-825E-34EA699C216D}" dt="2024-06-20T16:24:45.738" v="396" actId="1076"/>
          <ac:spMkLst>
            <pc:docMk/>
            <pc:sldMk cId="2050820746" sldId="277"/>
            <ac:spMk id="15" creationId="{9F482803-6E34-F0CA-56CD-529C709F1009}"/>
          </ac:spMkLst>
        </pc:spChg>
        <pc:spChg chg="mod">
          <ac:chgData name="Bruneau Cossette,Laurent (il | he, him) (ECCC)" userId="71957ca5-4c55-437e-8f1c-91fd0f1e3359" providerId="ADAL" clId="{2EF1E3FF-3160-4572-825E-34EA699C216D}" dt="2024-06-20T16:24:45.738" v="396" actId="1076"/>
          <ac:spMkLst>
            <pc:docMk/>
            <pc:sldMk cId="2050820746" sldId="277"/>
            <ac:spMk id="16" creationId="{7D547F77-38D3-8CDA-B6FA-AFD450FC94A3}"/>
          </ac:spMkLst>
        </pc:spChg>
        <pc:spChg chg="mod">
          <ac:chgData name="Bruneau Cossette,Laurent (il | he, him) (ECCC)" userId="71957ca5-4c55-437e-8f1c-91fd0f1e3359" providerId="ADAL" clId="{2EF1E3FF-3160-4572-825E-34EA699C216D}" dt="2024-06-20T16:24:45.738" v="396" actId="1076"/>
          <ac:spMkLst>
            <pc:docMk/>
            <pc:sldMk cId="2050820746" sldId="277"/>
            <ac:spMk id="17" creationId="{2EA71F2E-7A4B-EEEC-9B26-7CD6B5C198C5}"/>
          </ac:spMkLst>
        </pc:spChg>
        <pc:spChg chg="mod">
          <ac:chgData name="Bruneau Cossette,Laurent (il | he, him) (ECCC)" userId="71957ca5-4c55-437e-8f1c-91fd0f1e3359" providerId="ADAL" clId="{2EF1E3FF-3160-4572-825E-34EA699C216D}" dt="2024-06-20T16:24:45.738" v="396" actId="1076"/>
          <ac:spMkLst>
            <pc:docMk/>
            <pc:sldMk cId="2050820746" sldId="277"/>
            <ac:spMk id="20" creationId="{42DA8B71-FAD8-D217-687B-BF064722BA19}"/>
          </ac:spMkLst>
        </pc:spChg>
        <pc:spChg chg="mod">
          <ac:chgData name="Bruneau Cossette,Laurent (il | he, him) (ECCC)" userId="71957ca5-4c55-437e-8f1c-91fd0f1e3359" providerId="ADAL" clId="{2EF1E3FF-3160-4572-825E-34EA699C216D}" dt="2024-06-20T16:24:45.738" v="396" actId="1076"/>
          <ac:spMkLst>
            <pc:docMk/>
            <pc:sldMk cId="2050820746" sldId="277"/>
            <ac:spMk id="28" creationId="{18F203F5-E515-08F9-4E9C-F52F1C4946A3}"/>
          </ac:spMkLst>
        </pc:spChg>
        <pc:spChg chg="add mod">
          <ac:chgData name="Bruneau Cossette,Laurent (il | he, him) (ECCC)" userId="71957ca5-4c55-437e-8f1c-91fd0f1e3359" providerId="ADAL" clId="{2EF1E3FF-3160-4572-825E-34EA699C216D}" dt="2024-06-20T16:24:45.738" v="396" actId="1076"/>
          <ac:spMkLst>
            <pc:docMk/>
            <pc:sldMk cId="2050820746" sldId="277"/>
            <ac:spMk id="29" creationId="{566E2819-4EF8-75F7-D519-76504C57D209}"/>
          </ac:spMkLst>
        </pc:spChg>
        <pc:spChg chg="add mod">
          <ac:chgData name="Bruneau Cossette,Laurent (il | he, him) (ECCC)" userId="71957ca5-4c55-437e-8f1c-91fd0f1e3359" providerId="ADAL" clId="{2EF1E3FF-3160-4572-825E-34EA699C216D}" dt="2024-06-20T17:01:37.751" v="428" actId="20577"/>
          <ac:spMkLst>
            <pc:docMk/>
            <pc:sldMk cId="2050820746" sldId="277"/>
            <ac:spMk id="31" creationId="{E57A289D-7CB3-91CA-5C8D-1717F6A193A7}"/>
          </ac:spMkLst>
        </pc:spChg>
        <pc:spChg chg="mod">
          <ac:chgData name="Bruneau Cossette,Laurent (il | he, him) (ECCC)" userId="71957ca5-4c55-437e-8f1c-91fd0f1e3359" providerId="ADAL" clId="{2EF1E3FF-3160-4572-825E-34EA699C216D}" dt="2024-06-20T17:01:33.297" v="420" actId="20577"/>
          <ac:spMkLst>
            <pc:docMk/>
            <pc:sldMk cId="2050820746" sldId="277"/>
            <ac:spMk id="33" creationId="{46570C1C-CF27-DAE9-618E-857DAAD59F62}"/>
          </ac:spMkLst>
        </pc:spChg>
        <pc:spChg chg="add mod">
          <ac:chgData name="Bruneau Cossette,Laurent (il | he, him) (ECCC)" userId="71957ca5-4c55-437e-8f1c-91fd0f1e3359" providerId="ADAL" clId="{2EF1E3FF-3160-4572-825E-34EA699C216D}" dt="2024-06-20T16:24:45.738" v="396" actId="1076"/>
          <ac:spMkLst>
            <pc:docMk/>
            <pc:sldMk cId="2050820746" sldId="277"/>
            <ac:spMk id="41" creationId="{905E0A11-22D3-CBFF-57F5-00BDFD45F95F}"/>
          </ac:spMkLst>
        </pc:spChg>
        <pc:spChg chg="add mod">
          <ac:chgData name="Bruneau Cossette,Laurent (il | he, him) (ECCC)" userId="71957ca5-4c55-437e-8f1c-91fd0f1e3359" providerId="ADAL" clId="{2EF1E3FF-3160-4572-825E-34EA699C216D}" dt="2024-06-20T16:26:18.500" v="413" actId="1076"/>
          <ac:spMkLst>
            <pc:docMk/>
            <pc:sldMk cId="2050820746" sldId="277"/>
            <ac:spMk id="42" creationId="{100622DE-E969-65CD-4FB8-8EB0A4CD7DB1}"/>
          </ac:spMkLst>
        </pc:spChg>
        <pc:spChg chg="add del mod">
          <ac:chgData name="Bruneau Cossette,Laurent (il | he, him) (ECCC)" userId="71957ca5-4c55-437e-8f1c-91fd0f1e3359" providerId="ADAL" clId="{2EF1E3FF-3160-4572-825E-34EA699C216D}" dt="2024-06-20T16:25:07.020" v="400" actId="478"/>
          <ac:spMkLst>
            <pc:docMk/>
            <pc:sldMk cId="2050820746" sldId="277"/>
            <ac:spMk id="49" creationId="{626EC58F-AE5C-38BA-B854-036347AB185E}"/>
          </ac:spMkLst>
        </pc:spChg>
        <pc:spChg chg="add mod">
          <ac:chgData name="Bruneau Cossette,Laurent (il | he, him) (ECCC)" userId="71957ca5-4c55-437e-8f1c-91fd0f1e3359" providerId="ADAL" clId="{2EF1E3FF-3160-4572-825E-34EA699C216D}" dt="2024-06-20T16:24:45.738" v="396" actId="1076"/>
          <ac:spMkLst>
            <pc:docMk/>
            <pc:sldMk cId="2050820746" sldId="277"/>
            <ac:spMk id="57" creationId="{CBF46462-C9EA-3DF5-A22C-F251DCF2DB04}"/>
          </ac:spMkLst>
        </pc:spChg>
        <pc:cxnChg chg="mod">
          <ac:chgData name="Bruneau Cossette,Laurent (il | he, him) (ECCC)" userId="71957ca5-4c55-437e-8f1c-91fd0f1e3359" providerId="ADAL" clId="{2EF1E3FF-3160-4572-825E-34EA699C216D}" dt="2024-06-20T16:24:45.738" v="396" actId="1076"/>
          <ac:cxnSpMkLst>
            <pc:docMk/>
            <pc:sldMk cId="2050820746" sldId="277"/>
            <ac:cxnSpMk id="6" creationId="{A85673F5-F219-BEDE-D3A2-6047786A44DA}"/>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9" creationId="{4CF76DF6-8DDD-01FF-B5B6-0ACA50DC619B}"/>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10" creationId="{8BC3D269-E0FC-3D00-4758-429B62711756}"/>
          </ac:cxnSpMkLst>
        </pc:cxnChg>
        <pc:cxnChg chg="del mod">
          <ac:chgData name="Bruneau Cossette,Laurent (il | he, him) (ECCC)" userId="71957ca5-4c55-437e-8f1c-91fd0f1e3359" providerId="ADAL" clId="{2EF1E3FF-3160-4572-825E-34EA699C216D}" dt="2024-06-20T16:16:46.047" v="208" actId="478"/>
          <ac:cxnSpMkLst>
            <pc:docMk/>
            <pc:sldMk cId="2050820746" sldId="277"/>
            <ac:cxnSpMk id="12" creationId="{4F199FEC-60AB-004E-1F38-8357AC1A1F91}"/>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14" creationId="{CFE1529B-EAE9-9C4F-8894-EF8F330F832B}"/>
          </ac:cxnSpMkLst>
        </pc:cxnChg>
        <pc:cxnChg chg="add del mod">
          <ac:chgData name="Bruneau Cossette,Laurent (il | he, him) (ECCC)" userId="71957ca5-4c55-437e-8f1c-91fd0f1e3359" providerId="ADAL" clId="{2EF1E3FF-3160-4572-825E-34EA699C216D}" dt="2024-06-20T16:16:46.047" v="208" actId="478"/>
          <ac:cxnSpMkLst>
            <pc:docMk/>
            <pc:sldMk cId="2050820746" sldId="277"/>
            <ac:cxnSpMk id="19" creationId="{0227DD22-F815-E523-64ED-2B31EE929D1D}"/>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21" creationId="{08D4325F-461A-FC5C-E762-9136788FA522}"/>
          </ac:cxnSpMkLst>
        </pc:cxnChg>
        <pc:cxnChg chg="add mod">
          <ac:chgData name="Bruneau Cossette,Laurent (il | he, him) (ECCC)" userId="71957ca5-4c55-437e-8f1c-91fd0f1e3359" providerId="ADAL" clId="{2EF1E3FF-3160-4572-825E-34EA699C216D}" dt="2024-06-20T16:24:45.738" v="396" actId="1076"/>
          <ac:cxnSpMkLst>
            <pc:docMk/>
            <pc:sldMk cId="2050820746" sldId="277"/>
            <ac:cxnSpMk id="22" creationId="{AD791F7D-1BA2-A8A7-106A-78EC75377725}"/>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23" creationId="{8404AF7B-B14E-8BDA-4EEF-F509DE6BF1C7}"/>
          </ac:cxnSpMkLst>
        </pc:cxnChg>
        <pc:cxnChg chg="add del mod">
          <ac:chgData name="Bruneau Cossette,Laurent (il | he, him) (ECCC)" userId="71957ca5-4c55-437e-8f1c-91fd0f1e3359" providerId="ADAL" clId="{2EF1E3FF-3160-4572-825E-34EA699C216D}" dt="2024-06-20T16:16:46.047" v="208" actId="478"/>
          <ac:cxnSpMkLst>
            <pc:docMk/>
            <pc:sldMk cId="2050820746" sldId="277"/>
            <ac:cxnSpMk id="24" creationId="{AF49C878-20C6-D15C-2296-B63205FC3B4E}"/>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25" creationId="{B8B82457-4FBE-4868-574A-8233BFF26C66}"/>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26" creationId="{C143B44F-0A0D-530C-1947-057ACAE3DA37}"/>
          </ac:cxnSpMkLst>
        </pc:cxnChg>
        <pc:cxnChg chg="add del mod">
          <ac:chgData name="Bruneau Cossette,Laurent (il | he, him) (ECCC)" userId="71957ca5-4c55-437e-8f1c-91fd0f1e3359" providerId="ADAL" clId="{2EF1E3FF-3160-4572-825E-34EA699C216D}" dt="2024-06-20T16:16:46.047" v="208" actId="478"/>
          <ac:cxnSpMkLst>
            <pc:docMk/>
            <pc:sldMk cId="2050820746" sldId="277"/>
            <ac:cxnSpMk id="27" creationId="{196D7DCE-FC34-927D-75C2-05B03A6C5650}"/>
          </ac:cxnSpMkLst>
        </pc:cxnChg>
        <pc:cxnChg chg="mod">
          <ac:chgData name="Bruneau Cossette,Laurent (il | he, him) (ECCC)" userId="71957ca5-4c55-437e-8f1c-91fd0f1e3359" providerId="ADAL" clId="{2EF1E3FF-3160-4572-825E-34EA699C216D}" dt="2024-06-20T16:24:45.738" v="396" actId="1076"/>
          <ac:cxnSpMkLst>
            <pc:docMk/>
            <pc:sldMk cId="2050820746" sldId="277"/>
            <ac:cxnSpMk id="30" creationId="{2C384D89-F59D-3B30-A42E-3F467EDCE40F}"/>
          </ac:cxnSpMkLst>
        </pc:cxnChg>
        <pc:cxnChg chg="add mod">
          <ac:chgData name="Bruneau Cossette,Laurent (il | he, him) (ECCC)" userId="71957ca5-4c55-437e-8f1c-91fd0f1e3359" providerId="ADAL" clId="{2EF1E3FF-3160-4572-825E-34EA699C216D}" dt="2024-06-20T16:25:18.514" v="403" actId="1076"/>
          <ac:cxnSpMkLst>
            <pc:docMk/>
            <pc:sldMk cId="2050820746" sldId="277"/>
            <ac:cxnSpMk id="32" creationId="{1AB3C3EB-E451-0CEF-F70D-8DB018F3F609}"/>
          </ac:cxnSpMkLst>
        </pc:cxnChg>
        <pc:cxnChg chg="mod">
          <ac:chgData name="Bruneau Cossette,Laurent (il | he, him) (ECCC)" userId="71957ca5-4c55-437e-8f1c-91fd0f1e3359" providerId="ADAL" clId="{2EF1E3FF-3160-4572-825E-34EA699C216D}" dt="2024-06-20T17:01:33.297" v="420" actId="20577"/>
          <ac:cxnSpMkLst>
            <pc:docMk/>
            <pc:sldMk cId="2050820746" sldId="277"/>
            <ac:cxnSpMk id="34" creationId="{04D8DA28-2C3E-AEDD-9AA0-9703DE788B22}"/>
          </ac:cxnSpMkLst>
        </pc:cxnChg>
        <pc:cxnChg chg="add del mod">
          <ac:chgData name="Bruneau Cossette,Laurent (il | he, him) (ECCC)" userId="71957ca5-4c55-437e-8f1c-91fd0f1e3359" providerId="ADAL" clId="{2EF1E3FF-3160-4572-825E-34EA699C216D}" dt="2024-06-20T16:19:17.346" v="249" actId="478"/>
          <ac:cxnSpMkLst>
            <pc:docMk/>
            <pc:sldMk cId="2050820746" sldId="277"/>
            <ac:cxnSpMk id="37" creationId="{4C8E4F81-8F23-83D7-F585-7F729CF842E8}"/>
          </ac:cxnSpMkLst>
        </pc:cxnChg>
        <pc:cxnChg chg="add del mod">
          <ac:chgData name="Bruneau Cossette,Laurent (il | he, him) (ECCC)" userId="71957ca5-4c55-437e-8f1c-91fd0f1e3359" providerId="ADAL" clId="{2EF1E3FF-3160-4572-825E-34EA699C216D}" dt="2024-06-20T16:19:18.712" v="250" actId="478"/>
          <ac:cxnSpMkLst>
            <pc:docMk/>
            <pc:sldMk cId="2050820746" sldId="277"/>
            <ac:cxnSpMk id="38" creationId="{DF798C78-5697-E036-BC9D-C2D11E83FC56}"/>
          </ac:cxnSpMkLst>
        </pc:cxnChg>
        <pc:cxnChg chg="add mod">
          <ac:chgData name="Bruneau Cossette,Laurent (il | he, him) (ECCC)" userId="71957ca5-4c55-437e-8f1c-91fd0f1e3359" providerId="ADAL" clId="{2EF1E3FF-3160-4572-825E-34EA699C216D}" dt="2024-06-20T16:24:45.738" v="396" actId="1076"/>
          <ac:cxnSpMkLst>
            <pc:docMk/>
            <pc:sldMk cId="2050820746" sldId="277"/>
            <ac:cxnSpMk id="39" creationId="{71011B20-658B-ECC5-6A89-DA60212F2DB6}"/>
          </ac:cxnSpMkLst>
        </pc:cxnChg>
        <pc:cxnChg chg="add mod">
          <ac:chgData name="Bruneau Cossette,Laurent (il | he, him) (ECCC)" userId="71957ca5-4c55-437e-8f1c-91fd0f1e3359" providerId="ADAL" clId="{2EF1E3FF-3160-4572-825E-34EA699C216D}" dt="2024-06-20T16:26:18.500" v="413" actId="1076"/>
          <ac:cxnSpMkLst>
            <pc:docMk/>
            <pc:sldMk cId="2050820746" sldId="277"/>
            <ac:cxnSpMk id="43" creationId="{25B2DD99-90DE-1640-D131-2F3ED43AD841}"/>
          </ac:cxnSpMkLst>
        </pc:cxnChg>
        <pc:cxnChg chg="add del mod">
          <ac:chgData name="Bruneau Cossette,Laurent (il | he, him) (ECCC)" userId="71957ca5-4c55-437e-8f1c-91fd0f1e3359" providerId="ADAL" clId="{2EF1E3FF-3160-4572-825E-34EA699C216D}" dt="2024-06-20T16:25:03.261" v="398" actId="478"/>
          <ac:cxnSpMkLst>
            <pc:docMk/>
            <pc:sldMk cId="2050820746" sldId="277"/>
            <ac:cxnSpMk id="48" creationId="{ABE7B95A-BFE9-E24B-0EF7-D92D6AA002CC}"/>
          </ac:cxnSpMkLst>
        </pc:cxnChg>
        <pc:cxnChg chg="add del mod">
          <ac:chgData name="Bruneau Cossette,Laurent (il | he, him) (ECCC)" userId="71957ca5-4c55-437e-8f1c-91fd0f1e3359" providerId="ADAL" clId="{2EF1E3FF-3160-4572-825E-34EA699C216D}" dt="2024-06-20T16:25:03.261" v="398" actId="478"/>
          <ac:cxnSpMkLst>
            <pc:docMk/>
            <pc:sldMk cId="2050820746" sldId="277"/>
            <ac:cxnSpMk id="50" creationId="{4DE5FD26-7753-8A06-1F10-C33E0FE0D891}"/>
          </ac:cxnSpMkLst>
        </pc:cxnChg>
      </pc:sldChg>
    </pc:docChg>
  </pc:docChgLst>
  <pc:docChgLst>
    <pc:chgData name="Trotechaud,Sandrine (elle | she, her) (ECCC)" userId="61145302-93a3-49e0-b804-fe0dede5d540" providerId="ADAL" clId="{4FF9AEFF-3496-4D9D-833D-3A747D6A5573}"/>
    <pc:docChg chg="modSld">
      <pc:chgData name="Trotechaud,Sandrine (elle | she, her) (ECCC)" userId="61145302-93a3-49e0-b804-fe0dede5d540" providerId="ADAL" clId="{4FF9AEFF-3496-4D9D-833D-3A747D6A5573}" dt="2024-09-09T18:43:40.233" v="2" actId="13926"/>
      <pc:docMkLst>
        <pc:docMk/>
      </pc:docMkLst>
      <pc:sldChg chg="modSp mod">
        <pc:chgData name="Trotechaud,Sandrine (elle | she, her) (ECCC)" userId="61145302-93a3-49e0-b804-fe0dede5d540" providerId="ADAL" clId="{4FF9AEFF-3496-4D9D-833D-3A747D6A5573}" dt="2024-09-09T18:43:40.233" v="2" actId="13926"/>
        <pc:sldMkLst>
          <pc:docMk/>
          <pc:sldMk cId="732186985" sldId="268"/>
        </pc:sldMkLst>
        <pc:graphicFrameChg chg="modGraphic">
          <ac:chgData name="Trotechaud,Sandrine (elle | she, her) (ECCC)" userId="61145302-93a3-49e0-b804-fe0dede5d540" providerId="ADAL" clId="{4FF9AEFF-3496-4D9D-833D-3A747D6A5573}" dt="2024-09-09T18:43:40.233" v="2" actId="13926"/>
          <ac:graphicFrameMkLst>
            <pc:docMk/>
            <pc:sldMk cId="732186985" sldId="268"/>
            <ac:graphicFrameMk id="6" creationId="{7FF7992C-B6B7-7B37-1A74-81778D96B7D0}"/>
          </ac:graphicFrameMkLst>
        </pc:graphicFrameChg>
      </pc:sldChg>
    </pc:docChg>
  </pc:docChgLst>
  <pc:docChgLst>
    <pc:chgData name="Popadic,Ivana (ECCC)" userId="S::ivana.popadic@ec.gc.ca::ccd9f5d8-edde-480f-99c7-a9a2220554e5" providerId="AD" clId="Web-{A8607421-83CE-43BD-BBCD-BF4DC9C0904B}"/>
    <pc:docChg chg="mod">
      <pc:chgData name="Popadic,Ivana (ECCC)" userId="S::ivana.popadic@ec.gc.ca::ccd9f5d8-edde-480f-99c7-a9a2220554e5" providerId="AD" clId="Web-{A8607421-83CE-43BD-BBCD-BF4DC9C0904B}" dt="2024-09-09T12:57:11.004" v="0"/>
      <pc:docMkLst>
        <pc:docMk/>
      </pc:docMkLst>
    </pc:docChg>
  </pc:docChgLst>
</pc:chgInfo>
</file>

<file path=ppt/comments/modernComment_100_0.xml><?xml version="1.0" encoding="utf-8"?>
<p188:cmLst xmlns:a="http://schemas.openxmlformats.org/drawingml/2006/main" xmlns:r="http://schemas.openxmlformats.org/officeDocument/2006/relationships" xmlns:p188="http://schemas.microsoft.com/office/powerpoint/2018/8/main">
  <p188:cm id="{DF320D40-F230-422A-9018-485B446C9E06}" authorId="{2B72145F-EBBB-CDE4-BDCE-D49B797B67E6}" status="resolved" created="2024-09-10T18:19:39.828" complete="100000">
    <ac:txMkLst xmlns:ac="http://schemas.microsoft.com/office/drawing/2013/main/command">
      <pc:docMk xmlns:pc="http://schemas.microsoft.com/office/powerpoint/2013/main/command"/>
      <pc:sldMk xmlns:pc="http://schemas.microsoft.com/office/powerpoint/2013/main/command" cId="0" sldId="256"/>
      <ac:spMk id="2" creationId="{00000000-0000-0000-0000-000000000000}"/>
      <ac:txMk cp="0" len="12">
        <ac:context len="13" hash="1504566995"/>
      </ac:txMk>
    </ac:txMkLst>
    <p188:pos x="4685523" y="655508"/>
    <p188:txBody>
      <a:bodyPr/>
      <a:lstStyle/>
      <a:p>
        <a:r>
          <a:rPr lang="en-US"/>
          <a:t>Plot is lost : add directions</a:t>
        </a:r>
      </a:p>
    </p188:txBody>
  </p188:cm>
</p188:cmLst>
</file>

<file path=ppt/comments/modernComment_115_7A3D0A8A.xml><?xml version="1.0" encoding="utf-8"?>
<p188:cmLst xmlns:a="http://schemas.openxmlformats.org/drawingml/2006/main" xmlns:r="http://schemas.openxmlformats.org/officeDocument/2006/relationships" xmlns:p188="http://schemas.microsoft.com/office/powerpoint/2018/8/main">
  <p188:cm id="{04849247-DB95-446E-A41C-9DAC65EC46CA}" authorId="{0AB8084E-C5E1-D99C-4B0D-D992EE5D185F}" status="resolved" created="2024-09-09T12:57:11.004" complete="100000">
    <ac:deMkLst xmlns:ac="http://schemas.microsoft.com/office/drawing/2013/main/command">
      <pc:docMk xmlns:pc="http://schemas.microsoft.com/office/powerpoint/2013/main/command"/>
      <pc:sldMk xmlns:pc="http://schemas.microsoft.com/office/powerpoint/2013/main/command" cId="2050820746" sldId="277"/>
      <ac:spMk id="2" creationId="{D07D45DD-37B1-596A-B5A6-C4C1F144B8F4}"/>
    </ac:deMkLst>
    <p188:replyLst>
      <p188:reply id="{01062D64-F97E-412E-A03D-1E0169501945}" authorId="{2B72145F-EBBB-CDE4-BDCE-D49B797B67E6}" created="2024-10-17T18:50:00.490">
        <p188:txBody>
          <a:bodyPr/>
          <a:lstStyle/>
          <a:p>
            <a:r>
              <a:rPr lang="en-US"/>
              <a:t>J’ai ajouté la mention «Example : TREND+PROJ19»</a:t>
            </a:r>
          </a:p>
        </p188:txBody>
      </p188:reply>
    </p188:replyLst>
    <p188:txBody>
      <a:bodyPr/>
      <a:lstStyle/>
      <a:p>
        <a:r>
          <a:rPr lang="fr-FR"/>
          <a:t>Te réfères-tu ici à un seul inventaire d'émissions (TREND20+PROJ) ou à plusieurs? S'il s'agit d'un seul (ref 2022), mentionne-le stp dans le titre ou quelque part.</a:t>
        </a:r>
      </a:p>
    </p188:txBody>
  </p188:cm>
</p188:cmLst>
</file>

<file path=ppt/comments/modernComment_116_9578F14D.xml><?xml version="1.0" encoding="utf-8"?>
<p188:cmLst xmlns:a="http://schemas.openxmlformats.org/drawingml/2006/main" xmlns:r="http://schemas.openxmlformats.org/officeDocument/2006/relationships" xmlns:p188="http://schemas.microsoft.com/office/powerpoint/2018/8/main">
  <p188:cm id="{0184F2BA-726E-4B7E-9D26-CA68308A9AC6}" authorId="{2B72145F-EBBB-CDE4-BDCE-D49B797B67E6}" status="resolved" created="2024-09-10T18:22:53.772" complete="100000">
    <ac:txMkLst xmlns:ac="http://schemas.microsoft.com/office/drawing/2013/main/command">
      <pc:docMk xmlns:pc="http://schemas.microsoft.com/office/powerpoint/2013/main/command"/>
      <pc:sldMk xmlns:pc="http://schemas.microsoft.com/office/powerpoint/2013/main/command" cId="2507731277" sldId="278"/>
      <ac:spMk id="2" creationId="{00000000-0000-0000-0000-000000000000}"/>
      <ac:txMk cp="0" len="18">
        <ac:context len="19" hash="2251591965"/>
      </ac:txMk>
    </ac:txMkLst>
    <p188:pos x="8458200" y="520019"/>
    <p188:txBody>
      <a:bodyPr/>
      <a:lstStyle/>
      <a:p>
        <a:r>
          <a:rPr lang="en-US"/>
          <a:t>Trop d'info : épurer</a:t>
        </a:r>
      </a:p>
    </p188:txBody>
  </p188:cm>
</p188:cmLst>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27448" y="1412778"/>
            <a:ext cx="10657184" cy="1470025"/>
          </a:xfrm>
        </p:spPr>
        <p:txBody>
          <a:bodyPr/>
          <a:lstStyle>
            <a:lvl1pPr algn="l">
              <a:defRPr b="1" baseline="0">
                <a:solidFill>
                  <a:schemeClr val="tx1"/>
                </a:solidFill>
                <a:latin typeface="+mj-lt"/>
              </a:defRPr>
            </a:lvl1pPr>
          </a:lstStyle>
          <a:p>
            <a:r>
              <a:rPr lang="en-US" dirty="0"/>
              <a:t>PLACE YOUR TITLE HERE</a:t>
            </a:r>
          </a:p>
        </p:txBody>
      </p:sp>
      <p:sp>
        <p:nvSpPr>
          <p:cNvPr id="3" name="Subtitle 2"/>
          <p:cNvSpPr>
            <a:spLocks noGrp="1"/>
          </p:cNvSpPr>
          <p:nvPr>
            <p:ph type="subTitle" idx="1" hasCustomPrompt="1"/>
          </p:nvPr>
        </p:nvSpPr>
        <p:spPr>
          <a:xfrm>
            <a:off x="1134221" y="2883051"/>
            <a:ext cx="6593960" cy="1914102"/>
          </a:xfrm>
        </p:spPr>
        <p:txBody>
          <a:bodyP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PLACE YOUR </a:t>
            </a:r>
            <a:br>
              <a:rPr lang="en-US" dirty="0"/>
            </a:br>
            <a:r>
              <a:rPr lang="en-US" dirty="0"/>
              <a:t>SUB-TITLE HERE</a:t>
            </a:r>
          </a:p>
        </p:txBody>
      </p:sp>
      <p:sp>
        <p:nvSpPr>
          <p:cNvPr id="4" name="Date Placeholder 3"/>
          <p:cNvSpPr>
            <a:spLocks noGrp="1"/>
          </p:cNvSpPr>
          <p:nvPr>
            <p:ph type="dt" sz="half" idx="10"/>
          </p:nvPr>
        </p:nvSpPr>
        <p:spPr>
          <a:xfrm>
            <a:off x="551384" y="6356353"/>
            <a:ext cx="2844800" cy="365125"/>
          </a:xfrm>
        </p:spPr>
        <p:txBody>
          <a:bodyPr/>
          <a:lstStyle/>
          <a:p>
            <a:fld id="{6F037ADB-4FB9-482D-A1A4-E1F489B212F5}" type="datetimeFigureOut">
              <a:rPr lang="en-US" smtClean="0"/>
              <a:t>10/21/2024</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cap="all" baseline="0"/>
            </a:lvl1pPr>
          </a:lstStyle>
          <a:p>
            <a:r>
              <a:rPr lang="en-US" dirty="0"/>
              <a:t>PLACE YOUR TITLE HERE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037ADB-4FB9-482D-A1A4-E1F489B212F5}" type="datetimeFigureOut">
              <a:rPr lang="en-US" smtClean="0"/>
              <a:t>10/21/2024</a:t>
            </a:fld>
            <a:endParaRPr lang="en-US"/>
          </a:p>
        </p:txBody>
      </p:sp>
      <p:sp>
        <p:nvSpPr>
          <p:cNvPr id="6" name="Slide Number Placeholder 5"/>
          <p:cNvSpPr>
            <a:spLocks noGrp="1"/>
          </p:cNvSpPr>
          <p:nvPr>
            <p:ph type="sldNum" sz="quarter" idx="12"/>
          </p:nvPr>
        </p:nvSpPr>
        <p:spPr/>
        <p:txBody>
          <a:bodyPr/>
          <a:lstStyle/>
          <a:p>
            <a:fld id="{5CE84AB2-A68C-446D-B258-F807154688F9}"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037ADB-4FB9-482D-A1A4-E1F489B212F5}" type="datetimeFigureOut">
              <a:rPr lang="en-US" smtClean="0"/>
              <a:t>10/21/2024</a:t>
            </a:fld>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E84AB2-A68C-446D-B258-F807154688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b="1" kern="1200" cap="all" baseline="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microsoft.com/office/2018/10/relationships/comments" Target="../comments/modernComment_100_0.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publications.gc.ca/collections/collection_2023/eccc/En81-30-2021-eng.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microsoft.com/office/2018/10/relationships/comments" Target="../comments/modernComment_115_7A3D0A8A.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8/10/relationships/comments" Target="../comments/modernComment_116_9578F14D.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publications.gc.ca/collections/collection_2023/eccc/En81-30-2021-eng.pdf" TargetMode="Externa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a:t>TREND+PROJ21</a:t>
            </a:r>
            <a:endParaRPr lang="en-US" dirty="0"/>
          </a:p>
        </p:txBody>
      </p:sp>
      <p:sp>
        <p:nvSpPr>
          <p:cNvPr id="3" name="Subtitle 2"/>
          <p:cNvSpPr>
            <a:spLocks noGrp="1"/>
          </p:cNvSpPr>
          <p:nvPr>
            <p:ph type="subTitle" idx="1"/>
          </p:nvPr>
        </p:nvSpPr>
        <p:spPr/>
        <p:txBody>
          <a:bodyPr/>
          <a:lstStyle/>
          <a:p>
            <a:r>
              <a:rPr lang="en-US" dirty="0"/>
              <a:t>Towards better granularity, production speed and quality control of Canadian inventories.</a:t>
            </a:r>
          </a:p>
          <a:p>
            <a:endParaRPr lang="en-CA" dirty="0"/>
          </a:p>
          <a:p>
            <a:endParaRPr lang="en-US" dirty="0"/>
          </a:p>
        </p:txBody>
      </p:sp>
      <p:sp>
        <p:nvSpPr>
          <p:cNvPr id="4" name="TextBox 3">
            <a:extLst>
              <a:ext uri="{FF2B5EF4-FFF2-40B4-BE49-F238E27FC236}">
                <a16:creationId xmlns:a16="http://schemas.microsoft.com/office/drawing/2014/main" id="{96603914-FAAF-D8B5-91FA-B3F9E982383F}"/>
              </a:ext>
            </a:extLst>
          </p:cNvPr>
          <p:cNvSpPr txBox="1"/>
          <p:nvPr/>
        </p:nvSpPr>
        <p:spPr>
          <a:xfrm>
            <a:off x="1271464" y="5445224"/>
            <a:ext cx="5814412" cy="1200329"/>
          </a:xfrm>
          <a:prstGeom prst="rect">
            <a:avLst/>
          </a:prstGeom>
          <a:noFill/>
        </p:spPr>
        <p:txBody>
          <a:bodyPr wrap="none" rtlCol="0">
            <a:spAutoFit/>
          </a:bodyPr>
          <a:lstStyle/>
          <a:p>
            <a:r>
              <a:rPr lang="fr-CA" dirty="0"/>
              <a:t>Laurent Bruneau-Cossette, David </a:t>
            </a:r>
            <a:r>
              <a:rPr lang="fr-CA" dirty="0" err="1"/>
              <a:t>Niemi</a:t>
            </a:r>
            <a:r>
              <a:rPr lang="fr-CA" dirty="0"/>
              <a:t>, Mourad Sassi,</a:t>
            </a:r>
          </a:p>
          <a:p>
            <a:r>
              <a:rPr lang="fr-CA" dirty="0"/>
              <a:t>Maxim </a:t>
            </a:r>
            <a:r>
              <a:rPr lang="fr-CA" dirty="0" err="1"/>
              <a:t>Bulat</a:t>
            </a:r>
            <a:endParaRPr lang="fr-CA" dirty="0"/>
          </a:p>
          <a:p>
            <a:r>
              <a:rPr lang="fr-CA" dirty="0"/>
              <a:t>REQA Section</a:t>
            </a:r>
          </a:p>
          <a:p>
            <a:r>
              <a:rPr lang="en-US" dirty="0"/>
              <a:t>Canadian Meteorological Center (Dorval, QC)</a:t>
            </a:r>
          </a:p>
        </p:txBody>
      </p:sp>
    </p:spTree>
  </p:cSld>
  <p:clrMapOvr>
    <a:masterClrMapping/>
  </p:clrMapOvr>
  <p:extLst>
    <p:ext uri="{6950BFC3-D8DA-4A85-94F7-54DA5524770B}">
      <p188:commentRel xmlns:p188="http://schemas.microsoft.com/office/powerpoint/2018/8/main" r:id="rId2"/>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The TREND21 NO</a:t>
            </a:r>
            <a:r>
              <a:rPr lang="en-CA" sz="4000" baseline="-25000" dirty="0"/>
              <a:t>x</a:t>
            </a:r>
            <a:r>
              <a:rPr lang="en-CA" sz="4000" dirty="0"/>
              <a:t> situation</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10</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1417638"/>
            <a:ext cx="10972800" cy="5035698"/>
          </a:xfrm>
        </p:spPr>
        <p:txBody>
          <a:bodyPr>
            <a:normAutofit lnSpcReduction="10000"/>
          </a:bodyPr>
          <a:lstStyle/>
          <a:p>
            <a:r>
              <a:rPr lang="en-CA" dirty="0"/>
              <a:t>What if we used On/Offroad from TREND20?</a:t>
            </a:r>
          </a:p>
          <a:p>
            <a:pPr lvl="1"/>
            <a:r>
              <a:rPr lang="en-CA" dirty="0"/>
              <a:t>For On- and Offroad: TREND19 = TREND20 (±1%)</a:t>
            </a:r>
          </a:p>
          <a:p>
            <a:endParaRPr lang="en-CA" dirty="0"/>
          </a:p>
          <a:p>
            <a:endParaRPr lang="en-CA" dirty="0"/>
          </a:p>
          <a:p>
            <a:endParaRPr lang="en-CA" dirty="0"/>
          </a:p>
          <a:p>
            <a:endParaRPr lang="en-CA" dirty="0"/>
          </a:p>
          <a:p>
            <a:endParaRPr lang="en-CA" dirty="0"/>
          </a:p>
          <a:p>
            <a:endParaRPr lang="en-CA" dirty="0"/>
          </a:p>
          <a:p>
            <a:r>
              <a:rPr lang="en-CA" dirty="0"/>
              <a:t>Almost identical statistics : comparable emissions</a:t>
            </a:r>
          </a:p>
        </p:txBody>
      </p:sp>
      <p:pic>
        <p:nvPicPr>
          <p:cNvPr id="3082" name="Picture 10">
            <a:extLst>
              <a:ext uri="{FF2B5EF4-FFF2-40B4-BE49-F238E27FC236}">
                <a16:creationId xmlns:a16="http://schemas.microsoft.com/office/drawing/2014/main" id="{8E32D2E2-72AD-7EB7-0500-B5514D268D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5640" y="2962015"/>
            <a:ext cx="5532575" cy="2478347"/>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8">
            <a:extLst>
              <a:ext uri="{FF2B5EF4-FFF2-40B4-BE49-F238E27FC236}">
                <a16:creationId xmlns:a16="http://schemas.microsoft.com/office/drawing/2014/main" id="{389EBA6D-6D8B-97E9-6B04-135A4F5F3C82}"/>
              </a:ext>
            </a:extLst>
          </p:cNvPr>
          <p:cNvSpPr txBox="1"/>
          <p:nvPr/>
        </p:nvSpPr>
        <p:spPr>
          <a:xfrm>
            <a:off x="3288301" y="2863242"/>
            <a:ext cx="4667250" cy="307777"/>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pPr algn="ctr"/>
            <a:r>
              <a:rPr lang="en-US" sz="1400" b="1" dirty="0"/>
              <a:t>Yearly average for hourly NO</a:t>
            </a:r>
            <a:r>
              <a:rPr lang="en-US" sz="1400" b="1" baseline="-25000" dirty="0"/>
              <a:t>2</a:t>
            </a:r>
            <a:r>
              <a:rPr lang="en-US" sz="1400" b="1" dirty="0"/>
              <a:t> over Canada</a:t>
            </a:r>
            <a:endParaRPr lang="en-CA" sz="1400" b="1" dirty="0"/>
          </a:p>
        </p:txBody>
      </p:sp>
      <p:sp>
        <p:nvSpPr>
          <p:cNvPr id="24" name="TextBox 15">
            <a:extLst>
              <a:ext uri="{FF2B5EF4-FFF2-40B4-BE49-F238E27FC236}">
                <a16:creationId xmlns:a16="http://schemas.microsoft.com/office/drawing/2014/main" id="{770FF095-FF4A-6824-4D4D-FAC927EBBF06}"/>
              </a:ext>
            </a:extLst>
          </p:cNvPr>
          <p:cNvSpPr txBox="1"/>
          <p:nvPr/>
        </p:nvSpPr>
        <p:spPr>
          <a:xfrm>
            <a:off x="6816080" y="4638378"/>
            <a:ext cx="1415720" cy="60016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r>
              <a:rPr lang="en-US" sz="1100" b="1" dirty="0">
                <a:solidFill>
                  <a:srgbClr val="3333FF"/>
                </a:solidFill>
              </a:rPr>
              <a:t>TREND19</a:t>
            </a:r>
          </a:p>
          <a:p>
            <a:r>
              <a:rPr lang="en-US" sz="1100" b="1" dirty="0">
                <a:solidFill>
                  <a:srgbClr val="FF0000"/>
                </a:solidFill>
              </a:rPr>
              <a:t>TREND20+21 Hybrid</a:t>
            </a:r>
          </a:p>
          <a:p>
            <a:r>
              <a:rPr lang="en-US" sz="1100" b="1" dirty="0">
                <a:solidFill>
                  <a:srgbClr val="00B050"/>
                </a:solidFill>
              </a:rPr>
              <a:t>Observation </a:t>
            </a:r>
            <a:endParaRPr lang="en-CA" sz="1100" dirty="0">
              <a:solidFill>
                <a:srgbClr val="00B050"/>
              </a:solidFill>
            </a:endParaRPr>
          </a:p>
        </p:txBody>
      </p:sp>
    </p:spTree>
    <p:extLst>
      <p:ext uri="{BB962C8B-B14F-4D97-AF65-F5344CB8AC3E}">
        <p14:creationId xmlns:p14="http://schemas.microsoft.com/office/powerpoint/2010/main" val="36587242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Is trend21 an improvement?</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11</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Content Placeholder 2">
            <a:extLst>
              <a:ext uri="{FF2B5EF4-FFF2-40B4-BE49-F238E27FC236}">
                <a16:creationId xmlns:a16="http://schemas.microsoft.com/office/drawing/2014/main" id="{B4A345EF-E6F5-8E9D-7EB3-9680A2F684E9}"/>
              </a:ext>
            </a:extLst>
          </p:cNvPr>
          <p:cNvSpPr>
            <a:spLocks noGrp="1"/>
          </p:cNvSpPr>
          <p:nvPr>
            <p:ph idx="1"/>
          </p:nvPr>
        </p:nvSpPr>
        <p:spPr>
          <a:xfrm>
            <a:off x="609600" y="1600202"/>
            <a:ext cx="10972800" cy="4853134"/>
          </a:xfrm>
        </p:spPr>
        <p:txBody>
          <a:bodyPr>
            <a:normAutofit/>
          </a:bodyPr>
          <a:lstStyle/>
          <a:p>
            <a:r>
              <a:rPr lang="en-CA" dirty="0"/>
              <a:t>Implementation goals (mostly) reached</a:t>
            </a:r>
          </a:p>
          <a:p>
            <a:pPr lvl="1"/>
            <a:r>
              <a:rPr lang="en-CA" dirty="0"/>
              <a:t>Could use more automation</a:t>
            </a:r>
          </a:p>
          <a:p>
            <a:r>
              <a:rPr lang="en-CA" dirty="0"/>
              <a:t>Production goals reached</a:t>
            </a:r>
          </a:p>
          <a:p>
            <a:pPr lvl="1"/>
            <a:r>
              <a:rPr lang="en-CA" dirty="0"/>
              <a:t>Results are comparable*</a:t>
            </a:r>
          </a:p>
          <a:p>
            <a:r>
              <a:rPr lang="en-CA" dirty="0"/>
              <a:t>Faster processing vs TREND19</a:t>
            </a:r>
          </a:p>
          <a:p>
            <a:pPr lvl="1"/>
            <a:r>
              <a:rPr lang="en-CA" dirty="0"/>
              <a:t>7 months down from 12: more time for improvement</a:t>
            </a:r>
          </a:p>
          <a:p>
            <a:r>
              <a:rPr lang="en-CA" dirty="0"/>
              <a:t>* APEI2023 recalculation: caution is advised</a:t>
            </a:r>
          </a:p>
          <a:p>
            <a:pPr lvl="1"/>
            <a:r>
              <a:rPr lang="en-CA" dirty="0"/>
              <a:t>To be addressed in a future TREND</a:t>
            </a:r>
          </a:p>
        </p:txBody>
      </p:sp>
    </p:spTree>
    <p:extLst>
      <p:ext uri="{BB962C8B-B14F-4D97-AF65-F5344CB8AC3E}">
        <p14:creationId xmlns:p14="http://schemas.microsoft.com/office/powerpoint/2010/main" val="553510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Opportunities</a:t>
            </a:r>
          </a:p>
        </p:txBody>
      </p:sp>
      <p:sp>
        <p:nvSpPr>
          <p:cNvPr id="3" name="Content Placeholder 2"/>
          <p:cNvSpPr>
            <a:spLocks noGrp="1"/>
          </p:cNvSpPr>
          <p:nvPr>
            <p:ph idx="1"/>
          </p:nvPr>
        </p:nvSpPr>
        <p:spPr/>
        <p:txBody>
          <a:bodyPr>
            <a:normAutofit/>
          </a:bodyPr>
          <a:lstStyle/>
          <a:p>
            <a:r>
              <a:rPr lang="en-US" dirty="0"/>
              <a:t>Further automation (where </a:t>
            </a:r>
            <a:r>
              <a:rPr lang="en-US"/>
              <a:t>possible) </a:t>
            </a:r>
          </a:p>
          <a:p>
            <a:r>
              <a:rPr lang="en-US"/>
              <a:t>Continued </a:t>
            </a:r>
            <a:r>
              <a:rPr lang="en-US" dirty="0"/>
              <a:t>collaboration with PIRD and AMD</a:t>
            </a:r>
          </a:p>
          <a:p>
            <a:r>
              <a:rPr lang="en-US" dirty="0"/>
              <a:t>Improved search for outliers</a:t>
            </a:r>
          </a:p>
          <a:p>
            <a:pPr lvl="1"/>
            <a:r>
              <a:rPr lang="en-US" dirty="0"/>
              <a:t>Unexpected increases/decreases in emissions</a:t>
            </a:r>
          </a:p>
          <a:p>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12</a:t>
            </a:fld>
            <a:endParaRPr lang="en-CA" dirty="0"/>
          </a:p>
        </p:txBody>
      </p:sp>
    </p:spTree>
    <p:extLst>
      <p:ext uri="{BB962C8B-B14F-4D97-AF65-F5344CB8AC3E}">
        <p14:creationId xmlns:p14="http://schemas.microsoft.com/office/powerpoint/2010/main" val="1371979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Opportunities</a:t>
            </a:r>
          </a:p>
        </p:txBody>
      </p:sp>
      <p:sp>
        <p:nvSpPr>
          <p:cNvPr id="3" name="Content Placeholder 2"/>
          <p:cNvSpPr>
            <a:spLocks noGrp="1"/>
          </p:cNvSpPr>
          <p:nvPr>
            <p:ph idx="1"/>
          </p:nvPr>
        </p:nvSpPr>
        <p:spPr/>
        <p:txBody>
          <a:bodyPr>
            <a:normAutofit fontScale="77500" lnSpcReduction="20000"/>
          </a:bodyPr>
          <a:lstStyle/>
          <a:p>
            <a:r>
              <a:rPr lang="en-US" dirty="0"/>
              <a:t>Improve Aviation:</a:t>
            </a:r>
          </a:p>
          <a:p>
            <a:pPr lvl="1"/>
            <a:r>
              <a:rPr lang="en-US" dirty="0"/>
              <a:t>Monthly to Hourly : better representation of airplane movement</a:t>
            </a:r>
          </a:p>
          <a:p>
            <a:pPr lvl="1"/>
            <a:r>
              <a:rPr lang="en-US" dirty="0"/>
              <a:t>3D surrogates</a:t>
            </a:r>
          </a:p>
          <a:p>
            <a:r>
              <a:rPr lang="en-US" dirty="0"/>
              <a:t>Improve </a:t>
            </a:r>
            <a:r>
              <a:rPr lang="en-US" dirty="0" err="1"/>
              <a:t>Onroad</a:t>
            </a:r>
            <a:r>
              <a:rPr lang="en-US" dirty="0"/>
              <a:t>:</a:t>
            </a:r>
          </a:p>
          <a:p>
            <a:pPr lvl="1"/>
            <a:r>
              <a:rPr lang="en-US" dirty="0"/>
              <a:t>Use SMOKE-MOVES</a:t>
            </a:r>
          </a:p>
          <a:p>
            <a:r>
              <a:rPr lang="en-US" dirty="0"/>
              <a:t>Improve Marine:</a:t>
            </a:r>
          </a:p>
          <a:p>
            <a:pPr lvl="1"/>
            <a:r>
              <a:rPr lang="en-US" dirty="0"/>
              <a:t>Area Monthly to Point Hourly</a:t>
            </a:r>
          </a:p>
          <a:p>
            <a:r>
              <a:rPr lang="en-US" dirty="0"/>
              <a:t>Improve Rail (tentative):</a:t>
            </a:r>
          </a:p>
          <a:p>
            <a:pPr lvl="1"/>
            <a:r>
              <a:rPr lang="en-US" dirty="0"/>
              <a:t>Traffic flow analysis using camera data</a:t>
            </a:r>
          </a:p>
          <a:p>
            <a:r>
              <a:rPr lang="en-US" dirty="0"/>
              <a:t>Improve Point:</a:t>
            </a:r>
          </a:p>
          <a:p>
            <a:pPr lvl="1"/>
            <a:r>
              <a:rPr lang="en-US" dirty="0"/>
              <a:t>Monthly to Daily : facility shutdowns</a:t>
            </a:r>
          </a:p>
          <a:p>
            <a:pPr lvl="1"/>
            <a:r>
              <a:rPr lang="en-US" dirty="0"/>
              <a:t>Use new NPRI Fuel data : fuel-based speciation</a:t>
            </a:r>
          </a:p>
          <a:p>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13</a:t>
            </a:fld>
            <a:endParaRPr lang="en-CA" dirty="0"/>
          </a:p>
        </p:txBody>
      </p:sp>
    </p:spTree>
    <p:extLst>
      <p:ext uri="{BB962C8B-B14F-4D97-AF65-F5344CB8AC3E}">
        <p14:creationId xmlns:p14="http://schemas.microsoft.com/office/powerpoint/2010/main" val="4251482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Future Challenges</a:t>
            </a:r>
          </a:p>
        </p:txBody>
      </p:sp>
      <p:sp>
        <p:nvSpPr>
          <p:cNvPr id="3" name="Content Placeholder 2"/>
          <p:cNvSpPr>
            <a:spLocks noGrp="1"/>
          </p:cNvSpPr>
          <p:nvPr>
            <p:ph idx="1"/>
          </p:nvPr>
        </p:nvSpPr>
        <p:spPr>
          <a:xfrm>
            <a:off x="609600" y="1600202"/>
            <a:ext cx="10972800" cy="4565101"/>
          </a:xfrm>
        </p:spPr>
        <p:txBody>
          <a:bodyPr>
            <a:normAutofit/>
          </a:bodyPr>
          <a:lstStyle/>
          <a:p>
            <a:r>
              <a:rPr lang="en-US" dirty="0"/>
              <a:t>Keep it tidy</a:t>
            </a:r>
          </a:p>
          <a:p>
            <a:pPr lvl="1"/>
            <a:r>
              <a:rPr lang="en-US" dirty="0"/>
              <a:t>Data Lake, not Data Swamp</a:t>
            </a:r>
          </a:p>
          <a:p>
            <a:r>
              <a:rPr lang="en-US" dirty="0"/>
              <a:t>Keep it growing</a:t>
            </a:r>
          </a:p>
          <a:p>
            <a:pPr lvl="1"/>
            <a:r>
              <a:rPr lang="en-US" dirty="0"/>
              <a:t>Dataset detail vs Confidentiality issues</a:t>
            </a:r>
          </a:p>
          <a:p>
            <a:pPr lvl="1"/>
            <a:r>
              <a:rPr lang="en-US" dirty="0"/>
              <a:t>Increase diversity/granularity of scenario works</a:t>
            </a:r>
          </a:p>
          <a:p>
            <a:r>
              <a:rPr lang="en-US" dirty="0"/>
              <a:t>Keep it secure</a:t>
            </a:r>
          </a:p>
          <a:p>
            <a:pPr lvl="1"/>
            <a:r>
              <a:rPr lang="en-US" dirty="0"/>
              <a:t>Carefully manage reading privileges</a:t>
            </a:r>
          </a:p>
          <a:p>
            <a:pPr lvl="1"/>
            <a:r>
              <a:rPr lang="en-US" dirty="0"/>
              <a:t>Provide appropriate training to ensure proper usage</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14</a:t>
            </a:fld>
            <a:endParaRPr lang="en-CA" dirty="0"/>
          </a:p>
        </p:txBody>
      </p:sp>
    </p:spTree>
    <p:extLst>
      <p:ext uri="{BB962C8B-B14F-4D97-AF65-F5344CB8AC3E}">
        <p14:creationId xmlns:p14="http://schemas.microsoft.com/office/powerpoint/2010/main" val="17883847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0C6CAF-1DB3-C054-23A1-4ABB6C4EFE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C3EC7-E7F6-9DE4-82C1-92495BC64466}"/>
              </a:ext>
            </a:extLst>
          </p:cNvPr>
          <p:cNvSpPr>
            <a:spLocks noGrp="1"/>
          </p:cNvSpPr>
          <p:nvPr>
            <p:ph type="title"/>
          </p:nvPr>
        </p:nvSpPr>
        <p:spPr/>
        <p:txBody>
          <a:bodyPr/>
          <a:lstStyle/>
          <a:p>
            <a:r>
              <a:rPr lang="en-CA" dirty="0"/>
              <a:t>Acknowledgements</a:t>
            </a:r>
          </a:p>
        </p:txBody>
      </p:sp>
      <p:sp>
        <p:nvSpPr>
          <p:cNvPr id="3" name="Content Placeholder 2">
            <a:extLst>
              <a:ext uri="{FF2B5EF4-FFF2-40B4-BE49-F238E27FC236}">
                <a16:creationId xmlns:a16="http://schemas.microsoft.com/office/drawing/2014/main" id="{FBF3F904-16F0-E23A-02D6-9552F83962CC}"/>
              </a:ext>
            </a:extLst>
          </p:cNvPr>
          <p:cNvSpPr>
            <a:spLocks noGrp="1"/>
          </p:cNvSpPr>
          <p:nvPr>
            <p:ph idx="1"/>
          </p:nvPr>
        </p:nvSpPr>
        <p:spPr>
          <a:xfrm>
            <a:off x="609600" y="1600202"/>
            <a:ext cx="10972800" cy="4565101"/>
          </a:xfrm>
        </p:spPr>
        <p:txBody>
          <a:bodyPr>
            <a:normAutofit/>
          </a:bodyPr>
          <a:lstStyle/>
          <a:p>
            <a:r>
              <a:rPr lang="en-US" dirty="0"/>
              <a:t>REQA colleagues</a:t>
            </a:r>
          </a:p>
          <a:p>
            <a:pPr lvl="1"/>
            <a:r>
              <a:rPr lang="en-US" dirty="0"/>
              <a:t>David Niemi, Mourad Sassi, Maxim </a:t>
            </a:r>
            <a:r>
              <a:rPr lang="en-US" dirty="0" err="1"/>
              <a:t>Bulat</a:t>
            </a:r>
            <a:endParaRPr lang="en-US" dirty="0"/>
          </a:p>
          <a:p>
            <a:r>
              <a:rPr lang="en-US" dirty="0"/>
              <a:t>Pollutant and Inventories Reporting Division</a:t>
            </a:r>
          </a:p>
          <a:p>
            <a:pPr lvl="1"/>
            <a:r>
              <a:rPr lang="en-US" dirty="0"/>
              <a:t>APEI and other ancillary data</a:t>
            </a:r>
          </a:p>
          <a:p>
            <a:r>
              <a:rPr lang="en-US" dirty="0"/>
              <a:t>Analysis and Modeling Division</a:t>
            </a:r>
          </a:p>
          <a:p>
            <a:pPr lvl="1"/>
            <a:r>
              <a:rPr lang="en-US" dirty="0"/>
              <a:t>Custom E3MC model outputs and policy scenarios</a:t>
            </a:r>
          </a:p>
          <a:p>
            <a:endParaRPr lang="en-US" dirty="0"/>
          </a:p>
        </p:txBody>
      </p:sp>
      <p:sp>
        <p:nvSpPr>
          <p:cNvPr id="4" name="Slide Number Placeholder 3">
            <a:extLst>
              <a:ext uri="{FF2B5EF4-FFF2-40B4-BE49-F238E27FC236}">
                <a16:creationId xmlns:a16="http://schemas.microsoft.com/office/drawing/2014/main" id="{11228A79-22C9-B02B-5B8D-CAD43871969C}"/>
              </a:ext>
            </a:extLst>
          </p:cNvPr>
          <p:cNvSpPr>
            <a:spLocks noGrp="1"/>
          </p:cNvSpPr>
          <p:nvPr>
            <p:ph type="sldNum" sz="quarter" idx="12"/>
          </p:nvPr>
        </p:nvSpPr>
        <p:spPr/>
        <p:txBody>
          <a:bodyPr/>
          <a:lstStyle/>
          <a:p>
            <a:fld id="{305161A0-0E6A-4BED-9027-1915FC7FE8F8}" type="slidenum">
              <a:rPr lang="en-CA" smtClean="0"/>
              <a:t>15</a:t>
            </a:fld>
            <a:endParaRPr lang="en-CA" dirty="0"/>
          </a:p>
        </p:txBody>
      </p:sp>
    </p:spTree>
    <p:extLst>
      <p:ext uri="{BB962C8B-B14F-4D97-AF65-F5344CB8AC3E}">
        <p14:creationId xmlns:p14="http://schemas.microsoft.com/office/powerpoint/2010/main" val="14361218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60B54C-92AB-8DDF-465C-DB543793AA46}"/>
              </a:ext>
            </a:extLst>
          </p:cNvPr>
          <p:cNvSpPr>
            <a:spLocks noGrp="1"/>
          </p:cNvSpPr>
          <p:nvPr>
            <p:ph type="title"/>
          </p:nvPr>
        </p:nvSpPr>
        <p:spPr/>
        <p:txBody>
          <a:bodyPr/>
          <a:lstStyle/>
          <a:p>
            <a:r>
              <a:rPr lang="en-CA"/>
              <a:t>Supplementary material</a:t>
            </a:r>
          </a:p>
        </p:txBody>
      </p:sp>
      <p:sp>
        <p:nvSpPr>
          <p:cNvPr id="3" name="Content Placeholder 2">
            <a:extLst>
              <a:ext uri="{FF2B5EF4-FFF2-40B4-BE49-F238E27FC236}">
                <a16:creationId xmlns:a16="http://schemas.microsoft.com/office/drawing/2014/main" id="{02B2716B-F6A0-188A-22E0-CC9572093524}"/>
              </a:ext>
            </a:extLst>
          </p:cNvPr>
          <p:cNvSpPr>
            <a:spLocks noGrp="1"/>
          </p:cNvSpPr>
          <p:nvPr>
            <p:ph idx="1"/>
          </p:nvPr>
        </p:nvSpPr>
        <p:spPr/>
        <p:txBody>
          <a:bodyPr/>
          <a:lstStyle/>
          <a:p>
            <a:endParaRPr lang="en-US"/>
          </a:p>
        </p:txBody>
      </p:sp>
      <p:sp>
        <p:nvSpPr>
          <p:cNvPr id="4" name="Slide Number Placeholder 3">
            <a:extLst>
              <a:ext uri="{FF2B5EF4-FFF2-40B4-BE49-F238E27FC236}">
                <a16:creationId xmlns:a16="http://schemas.microsoft.com/office/drawing/2014/main" id="{46C3B743-BDDA-DE88-F58A-0CF090D46551}"/>
              </a:ext>
            </a:extLst>
          </p:cNvPr>
          <p:cNvSpPr>
            <a:spLocks noGrp="1"/>
          </p:cNvSpPr>
          <p:nvPr>
            <p:ph type="sldNum" sz="quarter" idx="12"/>
          </p:nvPr>
        </p:nvSpPr>
        <p:spPr/>
        <p:txBody>
          <a:bodyPr/>
          <a:lstStyle/>
          <a:p>
            <a:fld id="{305161A0-0E6A-4BED-9027-1915FC7FE8F8}" type="slidenum">
              <a:rPr lang="en-CA" smtClean="0"/>
              <a:t>16</a:t>
            </a:fld>
            <a:endParaRPr lang="en-CA" dirty="0"/>
          </a:p>
        </p:txBody>
      </p:sp>
    </p:spTree>
    <p:extLst>
      <p:ext uri="{BB962C8B-B14F-4D97-AF65-F5344CB8AC3E}">
        <p14:creationId xmlns:p14="http://schemas.microsoft.com/office/powerpoint/2010/main" val="15630010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dirty="0" err="1"/>
              <a:t>Hexxus</a:t>
            </a:r>
            <a:r>
              <a:rPr lang="en-CA" dirty="0"/>
              <a:t> Project</a:t>
            </a:r>
          </a:p>
        </p:txBody>
      </p:sp>
      <p:sp>
        <p:nvSpPr>
          <p:cNvPr id="3" name="Content Placeholder 2"/>
          <p:cNvSpPr>
            <a:spLocks noGrp="1"/>
          </p:cNvSpPr>
          <p:nvPr>
            <p:ph idx="1"/>
          </p:nvPr>
        </p:nvSpPr>
        <p:spPr>
          <a:xfrm>
            <a:off x="479376" y="1600202"/>
            <a:ext cx="10972800" cy="4565101"/>
          </a:xfrm>
        </p:spPr>
        <p:txBody>
          <a:bodyPr>
            <a:normAutofit fontScale="92500" lnSpcReduction="20000"/>
          </a:bodyPr>
          <a:lstStyle/>
          <a:p>
            <a:r>
              <a:rPr lang="en-CA" dirty="0"/>
              <a:t>Postgres + PostGIS database</a:t>
            </a:r>
          </a:p>
          <a:p>
            <a:r>
              <a:rPr lang="en-CA" dirty="0"/>
              <a:t>TREND inventory</a:t>
            </a:r>
            <a:br>
              <a:rPr lang="en-CA" dirty="0"/>
            </a:br>
            <a:r>
              <a:rPr lang="en-CA" dirty="0"/>
              <a:t>inspection workspace</a:t>
            </a:r>
          </a:p>
          <a:p>
            <a:r>
              <a:rPr lang="en-CA" dirty="0"/>
              <a:t>Became an AQM-related data hoard</a:t>
            </a:r>
          </a:p>
          <a:p>
            <a:pPr lvl="1"/>
            <a:r>
              <a:rPr lang="en-CA" dirty="0"/>
              <a:t>TREND emissions</a:t>
            </a:r>
          </a:p>
          <a:p>
            <a:pPr lvl="1"/>
            <a:r>
              <a:rPr lang="en-CA" dirty="0"/>
              <a:t>GEM-MACH grid shapefiles</a:t>
            </a:r>
          </a:p>
          <a:p>
            <a:pPr lvl="1"/>
            <a:r>
              <a:rPr lang="en-CA" dirty="0"/>
              <a:t>Facility locations</a:t>
            </a:r>
          </a:p>
          <a:p>
            <a:pPr lvl="1"/>
            <a:r>
              <a:rPr lang="en-CA" dirty="0"/>
              <a:t>Surrogates (and more)</a:t>
            </a:r>
          </a:p>
          <a:p>
            <a:r>
              <a:rPr lang="en-CA" dirty="0"/>
              <a:t>Used to improve QC of TREND19 data</a:t>
            </a:r>
          </a:p>
          <a:p>
            <a:r>
              <a:rPr lang="en-CA" dirty="0"/>
              <a:t>Ideal candidate to host next TREND</a:t>
            </a:r>
          </a:p>
        </p:txBody>
      </p:sp>
      <p:sp>
        <p:nvSpPr>
          <p:cNvPr id="4" name="Slide Number Placeholder 3">
            <a:extLst>
              <a:ext uri="{FF2B5EF4-FFF2-40B4-BE49-F238E27FC236}">
                <a16:creationId xmlns:a16="http://schemas.microsoft.com/office/drawing/2014/main" id="{E01DF1E2-5D2E-4995-1269-D22D866C10E3}"/>
              </a:ext>
            </a:extLst>
          </p:cNvPr>
          <p:cNvSpPr>
            <a:spLocks noGrp="1"/>
          </p:cNvSpPr>
          <p:nvPr>
            <p:ph type="sldNum" sz="quarter" idx="12"/>
          </p:nvPr>
        </p:nvSpPr>
        <p:spPr/>
        <p:txBody>
          <a:bodyPr/>
          <a:lstStyle/>
          <a:p>
            <a:fld id="{305161A0-0E6A-4BED-9027-1915FC7FE8F8}" type="slidenum">
              <a:rPr lang="en-CA" smtClean="0"/>
              <a:t>17</a:t>
            </a:fld>
            <a:endParaRPr lang="en-CA" dirty="0"/>
          </a:p>
        </p:txBody>
      </p:sp>
      <p:pic>
        <p:nvPicPr>
          <p:cNvPr id="5" name="Picture 4">
            <a:extLst>
              <a:ext uri="{FF2B5EF4-FFF2-40B4-BE49-F238E27FC236}">
                <a16:creationId xmlns:a16="http://schemas.microsoft.com/office/drawing/2014/main" id="{04D4C525-66C5-FED4-4F04-FC3DBE2735E8}"/>
              </a:ext>
            </a:extLst>
          </p:cNvPr>
          <p:cNvPicPr>
            <a:picLocks noChangeAspect="1"/>
          </p:cNvPicPr>
          <p:nvPr/>
        </p:nvPicPr>
        <p:blipFill rotWithShape="1">
          <a:blip r:embed="rId2"/>
          <a:srcRect r="5387"/>
          <a:stretch/>
        </p:blipFill>
        <p:spPr>
          <a:xfrm>
            <a:off x="7296493" y="1544742"/>
            <a:ext cx="4691291" cy="2890691"/>
          </a:xfrm>
          <a:prstGeom prst="rect">
            <a:avLst/>
          </a:prstGeom>
        </p:spPr>
      </p:pic>
      <p:sp>
        <p:nvSpPr>
          <p:cNvPr id="6" name="TextBox 5">
            <a:extLst>
              <a:ext uri="{FF2B5EF4-FFF2-40B4-BE49-F238E27FC236}">
                <a16:creationId xmlns:a16="http://schemas.microsoft.com/office/drawing/2014/main" id="{2A3A9756-1861-A0FA-E0CF-7AC252BF0EE1}"/>
              </a:ext>
            </a:extLst>
          </p:cNvPr>
          <p:cNvSpPr txBox="1"/>
          <p:nvPr/>
        </p:nvSpPr>
        <p:spPr>
          <a:xfrm rot="511670">
            <a:off x="7735763" y="3740277"/>
            <a:ext cx="1686872" cy="369332"/>
          </a:xfrm>
          <a:prstGeom prst="rect">
            <a:avLst/>
          </a:prstGeom>
          <a:noFill/>
        </p:spPr>
        <p:txBody>
          <a:bodyPr wrap="none" rtlCol="0">
            <a:spAutoFit/>
          </a:bodyPr>
          <a:lstStyle/>
          <a:p>
            <a:r>
              <a:rPr lang="en-CA" dirty="0">
                <a:solidFill>
                  <a:schemeClr val="bg1"/>
                </a:solidFill>
              </a:rPr>
              <a:t>Every shapefile</a:t>
            </a:r>
          </a:p>
        </p:txBody>
      </p:sp>
      <p:sp>
        <p:nvSpPr>
          <p:cNvPr id="7" name="TextBox 6">
            <a:extLst>
              <a:ext uri="{FF2B5EF4-FFF2-40B4-BE49-F238E27FC236}">
                <a16:creationId xmlns:a16="http://schemas.microsoft.com/office/drawing/2014/main" id="{501391EA-E97D-8431-E8CD-855CE00A0B5C}"/>
              </a:ext>
            </a:extLst>
          </p:cNvPr>
          <p:cNvSpPr txBox="1"/>
          <p:nvPr/>
        </p:nvSpPr>
        <p:spPr>
          <a:xfrm rot="21160136">
            <a:off x="8670876" y="4040452"/>
            <a:ext cx="1487010" cy="369332"/>
          </a:xfrm>
          <a:prstGeom prst="rect">
            <a:avLst/>
          </a:prstGeom>
          <a:noFill/>
        </p:spPr>
        <p:txBody>
          <a:bodyPr wrap="none" rtlCol="0">
            <a:spAutoFit/>
          </a:bodyPr>
          <a:lstStyle/>
          <a:p>
            <a:r>
              <a:rPr lang="en-CA" dirty="0">
                <a:solidFill>
                  <a:schemeClr val="bg1"/>
                </a:solidFill>
              </a:rPr>
              <a:t>EPA datasets</a:t>
            </a:r>
          </a:p>
        </p:txBody>
      </p:sp>
      <p:sp>
        <p:nvSpPr>
          <p:cNvPr id="8" name="TextBox 7">
            <a:extLst>
              <a:ext uri="{FF2B5EF4-FFF2-40B4-BE49-F238E27FC236}">
                <a16:creationId xmlns:a16="http://schemas.microsoft.com/office/drawing/2014/main" id="{25E5A2ED-CE40-9EC0-A83A-2135CCFF9B0A}"/>
              </a:ext>
            </a:extLst>
          </p:cNvPr>
          <p:cNvSpPr txBox="1"/>
          <p:nvPr/>
        </p:nvSpPr>
        <p:spPr>
          <a:xfrm rot="21160136">
            <a:off x="7503743" y="3991820"/>
            <a:ext cx="972574" cy="369332"/>
          </a:xfrm>
          <a:prstGeom prst="rect">
            <a:avLst/>
          </a:prstGeom>
          <a:noFill/>
        </p:spPr>
        <p:txBody>
          <a:bodyPr wrap="none" rtlCol="0">
            <a:spAutoFit/>
          </a:bodyPr>
          <a:lstStyle/>
          <a:p>
            <a:r>
              <a:rPr lang="en-CA" dirty="0">
                <a:solidFill>
                  <a:schemeClr val="bg1"/>
                </a:solidFill>
              </a:rPr>
              <a:t>GE_DAT</a:t>
            </a:r>
          </a:p>
        </p:txBody>
      </p:sp>
      <p:sp>
        <p:nvSpPr>
          <p:cNvPr id="9" name="TextBox 8">
            <a:extLst>
              <a:ext uri="{FF2B5EF4-FFF2-40B4-BE49-F238E27FC236}">
                <a16:creationId xmlns:a16="http://schemas.microsoft.com/office/drawing/2014/main" id="{8B3FD015-4C64-2810-6B9B-436811DCD924}"/>
              </a:ext>
            </a:extLst>
          </p:cNvPr>
          <p:cNvSpPr txBox="1"/>
          <p:nvPr/>
        </p:nvSpPr>
        <p:spPr>
          <a:xfrm rot="21206862">
            <a:off x="10352287" y="3649899"/>
            <a:ext cx="641522" cy="369332"/>
          </a:xfrm>
          <a:prstGeom prst="rect">
            <a:avLst/>
          </a:prstGeom>
          <a:noFill/>
        </p:spPr>
        <p:txBody>
          <a:bodyPr wrap="none" rtlCol="0">
            <a:spAutoFit/>
          </a:bodyPr>
          <a:lstStyle/>
          <a:p>
            <a:r>
              <a:rPr lang="en-CA" dirty="0">
                <a:solidFill>
                  <a:schemeClr val="bg1"/>
                </a:solidFill>
              </a:rPr>
              <a:t>APEI</a:t>
            </a:r>
          </a:p>
        </p:txBody>
      </p:sp>
      <p:sp>
        <p:nvSpPr>
          <p:cNvPr id="10" name="TextBox 9">
            <a:extLst>
              <a:ext uri="{FF2B5EF4-FFF2-40B4-BE49-F238E27FC236}">
                <a16:creationId xmlns:a16="http://schemas.microsoft.com/office/drawing/2014/main" id="{2ADD7720-F5B7-EBCD-0621-5C6201D10115}"/>
              </a:ext>
            </a:extLst>
          </p:cNvPr>
          <p:cNvSpPr txBox="1"/>
          <p:nvPr/>
        </p:nvSpPr>
        <p:spPr>
          <a:xfrm rot="910393">
            <a:off x="9748212" y="3874159"/>
            <a:ext cx="1628074" cy="369332"/>
          </a:xfrm>
          <a:prstGeom prst="rect">
            <a:avLst/>
          </a:prstGeom>
          <a:noFill/>
        </p:spPr>
        <p:txBody>
          <a:bodyPr wrap="none" rtlCol="0">
            <a:spAutoFit/>
          </a:bodyPr>
          <a:lstStyle/>
          <a:p>
            <a:r>
              <a:rPr lang="en-CA" dirty="0">
                <a:solidFill>
                  <a:schemeClr val="bg1"/>
                </a:solidFill>
              </a:rPr>
              <a:t>Custom SRIDs</a:t>
            </a:r>
          </a:p>
        </p:txBody>
      </p:sp>
      <p:sp>
        <p:nvSpPr>
          <p:cNvPr id="11" name="TextBox 10">
            <a:extLst>
              <a:ext uri="{FF2B5EF4-FFF2-40B4-BE49-F238E27FC236}">
                <a16:creationId xmlns:a16="http://schemas.microsoft.com/office/drawing/2014/main" id="{95CF61F2-681F-916D-D141-65FA0C104F4E}"/>
              </a:ext>
            </a:extLst>
          </p:cNvPr>
          <p:cNvSpPr txBox="1"/>
          <p:nvPr/>
        </p:nvSpPr>
        <p:spPr>
          <a:xfrm>
            <a:off x="8425937" y="4726733"/>
            <a:ext cx="2699522" cy="923330"/>
          </a:xfrm>
          <a:prstGeom prst="rect">
            <a:avLst/>
          </a:prstGeom>
          <a:noFill/>
        </p:spPr>
        <p:txBody>
          <a:bodyPr wrap="none" rtlCol="0">
            <a:spAutoFit/>
          </a:bodyPr>
          <a:lstStyle/>
          <a:p>
            <a:pPr algn="ctr"/>
            <a:r>
              <a:rPr lang="en-CA"/>
              <a:t>Like a dragon: </a:t>
            </a:r>
          </a:p>
          <a:p>
            <a:pPr algn="ctr"/>
            <a:r>
              <a:rPr lang="en-CA" dirty="0"/>
              <a:t>the bigger the hoard, </a:t>
            </a:r>
          </a:p>
          <a:p>
            <a:pPr algn="ctr"/>
            <a:r>
              <a:rPr lang="en-CA" dirty="0"/>
              <a:t>the more powerful it gets.</a:t>
            </a:r>
          </a:p>
        </p:txBody>
      </p:sp>
      <p:sp>
        <p:nvSpPr>
          <p:cNvPr id="12" name="TextBox 11">
            <a:extLst>
              <a:ext uri="{FF2B5EF4-FFF2-40B4-BE49-F238E27FC236}">
                <a16:creationId xmlns:a16="http://schemas.microsoft.com/office/drawing/2014/main" id="{5556742D-045B-03F1-0A70-9255A1490B9D}"/>
              </a:ext>
            </a:extLst>
          </p:cNvPr>
          <p:cNvSpPr txBox="1"/>
          <p:nvPr/>
        </p:nvSpPr>
        <p:spPr>
          <a:xfrm rot="21373000">
            <a:off x="9048907" y="3398580"/>
            <a:ext cx="1380763" cy="369332"/>
          </a:xfrm>
          <a:prstGeom prst="rect">
            <a:avLst/>
          </a:prstGeom>
          <a:noFill/>
        </p:spPr>
        <p:txBody>
          <a:bodyPr wrap="none" rtlCol="0">
            <a:spAutoFit/>
          </a:bodyPr>
          <a:lstStyle/>
          <a:p>
            <a:r>
              <a:rPr lang="en-CA" dirty="0">
                <a:solidFill>
                  <a:schemeClr val="bg1"/>
                </a:solidFill>
              </a:rPr>
              <a:t>TREND data</a:t>
            </a:r>
          </a:p>
        </p:txBody>
      </p:sp>
      <p:sp>
        <p:nvSpPr>
          <p:cNvPr id="13" name="TextBox 12">
            <a:extLst>
              <a:ext uri="{FF2B5EF4-FFF2-40B4-BE49-F238E27FC236}">
                <a16:creationId xmlns:a16="http://schemas.microsoft.com/office/drawing/2014/main" id="{28DBBDE9-DCE5-30CF-BE82-C6AAD29692A4}"/>
              </a:ext>
            </a:extLst>
          </p:cNvPr>
          <p:cNvSpPr txBox="1"/>
          <p:nvPr/>
        </p:nvSpPr>
        <p:spPr>
          <a:xfrm rot="1740168">
            <a:off x="11140469" y="3912495"/>
            <a:ext cx="679994" cy="369332"/>
          </a:xfrm>
          <a:prstGeom prst="rect">
            <a:avLst/>
          </a:prstGeom>
          <a:noFill/>
        </p:spPr>
        <p:txBody>
          <a:bodyPr wrap="none" rtlCol="0">
            <a:spAutoFit/>
          </a:bodyPr>
          <a:lstStyle/>
          <a:p>
            <a:r>
              <a:rPr lang="en-CA" dirty="0">
                <a:solidFill>
                  <a:schemeClr val="bg1"/>
                </a:solidFill>
              </a:rPr>
              <a:t>NPRI</a:t>
            </a:r>
          </a:p>
        </p:txBody>
      </p:sp>
      <p:sp>
        <p:nvSpPr>
          <p:cNvPr id="14" name="TextBox 13">
            <a:extLst>
              <a:ext uri="{FF2B5EF4-FFF2-40B4-BE49-F238E27FC236}">
                <a16:creationId xmlns:a16="http://schemas.microsoft.com/office/drawing/2014/main" id="{95A5474E-C9BB-19C2-C5F5-6A60818C265C}"/>
              </a:ext>
            </a:extLst>
          </p:cNvPr>
          <p:cNvSpPr txBox="1"/>
          <p:nvPr/>
        </p:nvSpPr>
        <p:spPr>
          <a:xfrm rot="834588">
            <a:off x="8354852" y="3486049"/>
            <a:ext cx="665567" cy="369332"/>
          </a:xfrm>
          <a:prstGeom prst="rect">
            <a:avLst/>
          </a:prstGeom>
          <a:noFill/>
        </p:spPr>
        <p:txBody>
          <a:bodyPr wrap="none" rtlCol="0">
            <a:spAutoFit/>
          </a:bodyPr>
          <a:lstStyle/>
          <a:p>
            <a:r>
              <a:rPr lang="en-CA" dirty="0">
                <a:solidFill>
                  <a:schemeClr val="bg1"/>
                </a:solidFill>
              </a:rPr>
              <a:t>MEIT</a:t>
            </a:r>
          </a:p>
        </p:txBody>
      </p:sp>
    </p:spTree>
    <p:extLst>
      <p:ext uri="{BB962C8B-B14F-4D97-AF65-F5344CB8AC3E}">
        <p14:creationId xmlns:p14="http://schemas.microsoft.com/office/powerpoint/2010/main" val="343419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TREND+PROJ21 improvements</a:t>
            </a:r>
          </a:p>
        </p:txBody>
      </p:sp>
      <p:sp>
        <p:nvSpPr>
          <p:cNvPr id="3" name="Content Placeholder 2"/>
          <p:cNvSpPr>
            <a:spLocks noGrp="1"/>
          </p:cNvSpPr>
          <p:nvPr>
            <p:ph idx="1"/>
          </p:nvPr>
        </p:nvSpPr>
        <p:spPr>
          <a:xfrm>
            <a:off x="609600" y="1600202"/>
            <a:ext cx="10972800" cy="4421085"/>
          </a:xfrm>
        </p:spPr>
        <p:txBody>
          <a:bodyPr>
            <a:normAutofit/>
          </a:bodyPr>
          <a:lstStyle/>
          <a:p>
            <a:r>
              <a:rPr lang="en-CA" dirty="0"/>
              <a:t>Batch output</a:t>
            </a:r>
          </a:p>
          <a:p>
            <a:pPr lvl="1"/>
            <a:r>
              <a:rPr lang="en-CA" dirty="0"/>
              <a:t>Parallel processing of all emission years</a:t>
            </a:r>
          </a:p>
          <a:p>
            <a:r>
              <a:rPr lang="en-CA" dirty="0"/>
              <a:t>Improved validation utilities</a:t>
            </a:r>
          </a:p>
          <a:p>
            <a:pPr lvl="1"/>
            <a:r>
              <a:rPr lang="en-CA" dirty="0"/>
              <a:t>Comprehensive tracking of FF10 to SMOKE to GEM-MACH-ready emissions</a:t>
            </a:r>
          </a:p>
          <a:p>
            <a:r>
              <a:rPr lang="en-CA" dirty="0"/>
              <a:t>Improved troubleshooting abilities</a:t>
            </a:r>
          </a:p>
          <a:p>
            <a:pPr lvl="1"/>
            <a:r>
              <a:rPr lang="en-CA" dirty="0"/>
              <a:t>Using GIS capabilities to pinpoint issues</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18</a:t>
            </a:fld>
            <a:endParaRPr lang="en-CA" dirty="0"/>
          </a:p>
        </p:txBody>
      </p:sp>
    </p:spTree>
    <p:extLst>
      <p:ext uri="{BB962C8B-B14F-4D97-AF65-F5344CB8AC3E}">
        <p14:creationId xmlns:p14="http://schemas.microsoft.com/office/powerpoint/2010/main" val="1964489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TREND+PROJ19: example issues solved</a:t>
            </a:r>
          </a:p>
        </p:txBody>
      </p:sp>
      <p:sp>
        <p:nvSpPr>
          <p:cNvPr id="3" name="Content Placeholder 2"/>
          <p:cNvSpPr>
            <a:spLocks noGrp="1"/>
          </p:cNvSpPr>
          <p:nvPr>
            <p:ph idx="1"/>
          </p:nvPr>
        </p:nvSpPr>
        <p:spPr>
          <a:xfrm>
            <a:off x="609600" y="1600202"/>
            <a:ext cx="10972800" cy="4349077"/>
          </a:xfrm>
        </p:spPr>
        <p:txBody>
          <a:bodyPr>
            <a:normAutofit fontScale="92500" lnSpcReduction="20000"/>
          </a:bodyPr>
          <a:lstStyle/>
          <a:p>
            <a:r>
              <a:rPr lang="en-US" dirty="0"/>
              <a:t>Errors in stack emission distribution</a:t>
            </a:r>
          </a:p>
          <a:p>
            <a:pPr lvl="1"/>
            <a:r>
              <a:rPr lang="en-US" dirty="0"/>
              <a:t>Stack proportions unexpectedly collapsed to 1/</a:t>
            </a:r>
            <a:r>
              <a:rPr lang="en-US" dirty="0" err="1"/>
              <a:t>N</a:t>
            </a:r>
            <a:r>
              <a:rPr lang="en-US" baseline="-25000" dirty="0" err="1"/>
              <a:t>stacks</a:t>
            </a:r>
            <a:r>
              <a:rPr lang="en-US" dirty="0"/>
              <a:t> beyond 2016</a:t>
            </a:r>
          </a:p>
          <a:p>
            <a:pPr lvl="2"/>
            <a:r>
              <a:rPr lang="en-US" dirty="0"/>
              <a:t>NPRI database changes and issue with stack identifiers</a:t>
            </a:r>
          </a:p>
          <a:p>
            <a:pPr lvl="1"/>
            <a:r>
              <a:rPr lang="en-US" dirty="0"/>
              <a:t>Fixed in TREND+PROJ20/21</a:t>
            </a:r>
          </a:p>
          <a:p>
            <a:r>
              <a:rPr lang="en-US" dirty="0"/>
              <a:t> Errors in facility speciation</a:t>
            </a:r>
          </a:p>
          <a:p>
            <a:pPr lvl="1"/>
            <a:r>
              <a:rPr lang="en-US" dirty="0"/>
              <a:t>Unexpectedly high PAH emissions from some facilities vs NPRI reports</a:t>
            </a:r>
          </a:p>
          <a:p>
            <a:pPr lvl="2"/>
            <a:r>
              <a:rPr lang="en-US" dirty="0"/>
              <a:t>NPRI ID 3824 and 31053 :</a:t>
            </a:r>
          </a:p>
          <a:p>
            <a:pPr lvl="3"/>
            <a:r>
              <a:rPr lang="en-US" dirty="0"/>
              <a:t>~ 7 </a:t>
            </a:r>
            <a:r>
              <a:rPr lang="en-US" dirty="0" err="1"/>
              <a:t>tonnes</a:t>
            </a:r>
            <a:r>
              <a:rPr lang="en-US" dirty="0"/>
              <a:t> of Pyrene and others in TREND19 2019</a:t>
            </a:r>
          </a:p>
          <a:p>
            <a:pPr lvl="3"/>
            <a:r>
              <a:rPr lang="en-US" dirty="0"/>
              <a:t>Errors in TREND19 2019 speciation</a:t>
            </a:r>
          </a:p>
          <a:p>
            <a:pPr lvl="1"/>
            <a:r>
              <a:rPr lang="en-US" dirty="0"/>
              <a:t>Issue not possible in TREND+PROJ20/21</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19</a:t>
            </a:fld>
            <a:endParaRPr lang="en-CA" dirty="0"/>
          </a:p>
        </p:txBody>
      </p:sp>
    </p:spTree>
    <p:extLst>
      <p:ext uri="{BB962C8B-B14F-4D97-AF65-F5344CB8AC3E}">
        <p14:creationId xmlns:p14="http://schemas.microsoft.com/office/powerpoint/2010/main" val="3603448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REQA</a:t>
            </a:r>
          </a:p>
        </p:txBody>
      </p:sp>
      <p:sp>
        <p:nvSpPr>
          <p:cNvPr id="3" name="Content Placeholder 2"/>
          <p:cNvSpPr>
            <a:spLocks noGrp="1"/>
          </p:cNvSpPr>
          <p:nvPr>
            <p:ph idx="1"/>
          </p:nvPr>
        </p:nvSpPr>
        <p:spPr/>
        <p:txBody>
          <a:bodyPr>
            <a:normAutofit fontScale="92500" lnSpcReduction="10000"/>
          </a:bodyPr>
          <a:lstStyle/>
          <a:p>
            <a:r>
              <a:rPr lang="en-US" dirty="0"/>
              <a:t>French acronym for “Air Quality Policy Response Section”</a:t>
            </a:r>
          </a:p>
          <a:p>
            <a:r>
              <a:rPr lang="en-US" dirty="0"/>
              <a:t>Part of CMC Operations</a:t>
            </a:r>
          </a:p>
          <a:p>
            <a:r>
              <a:rPr lang="en-US" dirty="0"/>
              <a:t>Vocation : produce AQ reanalysis and AQ impact analysis of regulatory scenarios</a:t>
            </a:r>
          </a:p>
          <a:p>
            <a:r>
              <a:rPr lang="en-US" dirty="0"/>
              <a:t>Task: yearly province totals → AQM-ready inventories</a:t>
            </a:r>
          </a:p>
          <a:p>
            <a:pPr lvl="1"/>
            <a:r>
              <a:rPr lang="en-US" dirty="0"/>
              <a:t>Prerequisite of other REQA products</a:t>
            </a:r>
          </a:p>
          <a:p>
            <a:pPr lvl="1"/>
            <a:r>
              <a:rPr lang="en-US" dirty="0"/>
              <a:t>Pollutant Inventories Reporting Division : Past totals</a:t>
            </a:r>
          </a:p>
          <a:p>
            <a:pPr lvl="2"/>
            <a:r>
              <a:rPr lang="en-US" dirty="0"/>
              <a:t>Originates TREND</a:t>
            </a:r>
          </a:p>
          <a:p>
            <a:pPr lvl="1"/>
            <a:r>
              <a:rPr lang="en-US" dirty="0"/>
              <a:t>Analysis and Modelling Division : Future totals</a:t>
            </a:r>
          </a:p>
          <a:p>
            <a:pPr lvl="2"/>
            <a:r>
              <a:rPr lang="en-US"/>
              <a:t>Originates PROJ</a:t>
            </a:r>
            <a:endParaRPr lang="en-US" dirty="0"/>
          </a:p>
        </p:txBody>
      </p:sp>
      <p:sp>
        <p:nvSpPr>
          <p:cNvPr id="4" name="Slide Number Placeholder 3">
            <a:extLst>
              <a:ext uri="{FF2B5EF4-FFF2-40B4-BE49-F238E27FC236}">
                <a16:creationId xmlns:a16="http://schemas.microsoft.com/office/drawing/2014/main" id="{616B1A42-D514-1FBF-68ED-491202E7A610}"/>
              </a:ext>
            </a:extLst>
          </p:cNvPr>
          <p:cNvSpPr>
            <a:spLocks noGrp="1"/>
          </p:cNvSpPr>
          <p:nvPr>
            <p:ph type="sldNum" sz="quarter" idx="12"/>
          </p:nvPr>
        </p:nvSpPr>
        <p:spPr/>
        <p:txBody>
          <a:bodyPr/>
          <a:lstStyle/>
          <a:p>
            <a:fld id="{305161A0-0E6A-4BED-9027-1915FC7FE8F8}" type="slidenum">
              <a:rPr lang="en-CA" smtClean="0"/>
              <a:t>2</a:t>
            </a:fld>
            <a:endParaRPr lang="en-CA" dirty="0"/>
          </a:p>
        </p:txBody>
      </p:sp>
    </p:spTree>
    <p:extLst>
      <p:ext uri="{BB962C8B-B14F-4D97-AF65-F5344CB8AC3E}">
        <p14:creationId xmlns:p14="http://schemas.microsoft.com/office/powerpoint/2010/main" val="3376118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TREND21 vs TREND19</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20</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2050" name="Picture 2">
            <a:extLst>
              <a:ext uri="{FF2B5EF4-FFF2-40B4-BE49-F238E27FC236}">
                <a16:creationId xmlns:a16="http://schemas.microsoft.com/office/drawing/2014/main" id="{17B10CCE-2822-C967-B130-ED6BE79EF1D6}"/>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807" y="1259714"/>
            <a:ext cx="3528392" cy="192088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FF2B5EF4-FFF2-40B4-BE49-F238E27FC236}">
                <a16:creationId xmlns:a16="http://schemas.microsoft.com/office/drawing/2014/main" id="{C63CDCEF-4920-B82B-1EFD-AC47FEE3B225}"/>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36807" y="3077605"/>
            <a:ext cx="3512512" cy="191223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E8F97A7E-A992-DE16-0CB2-5F0A074DF99D}"/>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8149" y="1261995"/>
            <a:ext cx="3555788" cy="193579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a:extLst>
              <a:ext uri="{FF2B5EF4-FFF2-40B4-BE49-F238E27FC236}">
                <a16:creationId xmlns:a16="http://schemas.microsoft.com/office/drawing/2014/main" id="{EE3D7F7B-B081-2909-3E5B-E80EF11A4B89}"/>
              </a:ext>
            </a:extLst>
          </p:cNvPr>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58149" y="3072311"/>
            <a:ext cx="3522237" cy="191753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1C1C3830-025F-7983-C8F3-79EB8403787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06887" y="1259714"/>
            <a:ext cx="3528392" cy="1920885"/>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extLst>
              <a:ext uri="{FF2B5EF4-FFF2-40B4-BE49-F238E27FC236}">
                <a16:creationId xmlns:a16="http://schemas.microsoft.com/office/drawing/2014/main" id="{1243B751-4DE2-B2EF-BF2B-FE56863D3788}"/>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9216" y="3068960"/>
            <a:ext cx="3528391" cy="1920884"/>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4989844"/>
            <a:ext cx="10972800" cy="1269569"/>
          </a:xfrm>
        </p:spPr>
        <p:txBody>
          <a:bodyPr>
            <a:normAutofit/>
          </a:bodyPr>
          <a:lstStyle/>
          <a:p>
            <a:r>
              <a:rPr lang="en-CA" dirty="0"/>
              <a:t>More than meets the eye</a:t>
            </a:r>
          </a:p>
          <a:p>
            <a:pPr lvl="1"/>
            <a:r>
              <a:rPr lang="en-CA" dirty="0"/>
              <a:t>See </a:t>
            </a:r>
            <a:r>
              <a:rPr lang="en-CA" dirty="0" err="1"/>
              <a:t>Junhua’s</a:t>
            </a:r>
            <a:r>
              <a:rPr lang="en-CA" dirty="0"/>
              <a:t> 8:50 AM presentation for more details</a:t>
            </a:r>
          </a:p>
        </p:txBody>
      </p:sp>
    </p:spTree>
    <p:extLst>
      <p:ext uri="{BB962C8B-B14F-4D97-AF65-F5344CB8AC3E}">
        <p14:creationId xmlns:p14="http://schemas.microsoft.com/office/powerpoint/2010/main" val="28186096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TREND21 vs TREND19</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21</a:t>
            </a:fld>
            <a:endParaRPr lang="en-CA" dirty="0"/>
          </a:p>
        </p:txBody>
      </p:sp>
      <p:graphicFrame>
        <p:nvGraphicFramePr>
          <p:cNvPr id="5" name="Table 4">
            <a:extLst>
              <a:ext uri="{FF2B5EF4-FFF2-40B4-BE49-F238E27FC236}">
                <a16:creationId xmlns:a16="http://schemas.microsoft.com/office/drawing/2014/main" id="{991E7897-1FA9-AAF2-1CFB-F96CCD138574}"/>
              </a:ext>
            </a:extLst>
          </p:cNvPr>
          <p:cNvGraphicFramePr>
            <a:graphicFrameLocks noGrp="1"/>
          </p:cNvGraphicFramePr>
          <p:nvPr>
            <p:extLst>
              <p:ext uri="{D42A27DB-BD31-4B8C-83A1-F6EECF244321}">
                <p14:modId xmlns:p14="http://schemas.microsoft.com/office/powerpoint/2010/main" val="1248210493"/>
              </p:ext>
            </p:extLst>
          </p:nvPr>
        </p:nvGraphicFramePr>
        <p:xfrm>
          <a:off x="0" y="1268761"/>
          <a:ext cx="12192000" cy="2545315"/>
        </p:xfrm>
        <a:graphic>
          <a:graphicData uri="http://schemas.openxmlformats.org/drawingml/2006/table">
            <a:tbl>
              <a:tblPr/>
              <a:tblGrid>
                <a:gridCol w="834474">
                  <a:extLst>
                    <a:ext uri="{9D8B030D-6E8A-4147-A177-3AD203B41FA5}">
                      <a16:colId xmlns:a16="http://schemas.microsoft.com/office/drawing/2014/main" val="2991106163"/>
                    </a:ext>
                  </a:extLst>
                </a:gridCol>
                <a:gridCol w="834474">
                  <a:extLst>
                    <a:ext uri="{9D8B030D-6E8A-4147-A177-3AD203B41FA5}">
                      <a16:colId xmlns:a16="http://schemas.microsoft.com/office/drawing/2014/main" val="3444024249"/>
                    </a:ext>
                  </a:extLst>
                </a:gridCol>
                <a:gridCol w="834474">
                  <a:extLst>
                    <a:ext uri="{9D8B030D-6E8A-4147-A177-3AD203B41FA5}">
                      <a16:colId xmlns:a16="http://schemas.microsoft.com/office/drawing/2014/main" val="1271646981"/>
                    </a:ext>
                  </a:extLst>
                </a:gridCol>
                <a:gridCol w="834474">
                  <a:extLst>
                    <a:ext uri="{9D8B030D-6E8A-4147-A177-3AD203B41FA5}">
                      <a16:colId xmlns:a16="http://schemas.microsoft.com/office/drawing/2014/main" val="3232229254"/>
                    </a:ext>
                  </a:extLst>
                </a:gridCol>
                <a:gridCol w="801964">
                  <a:extLst>
                    <a:ext uri="{9D8B030D-6E8A-4147-A177-3AD203B41FA5}">
                      <a16:colId xmlns:a16="http://schemas.microsoft.com/office/drawing/2014/main" val="4173089744"/>
                    </a:ext>
                  </a:extLst>
                </a:gridCol>
                <a:gridCol w="888660">
                  <a:extLst>
                    <a:ext uri="{9D8B030D-6E8A-4147-A177-3AD203B41FA5}">
                      <a16:colId xmlns:a16="http://schemas.microsoft.com/office/drawing/2014/main" val="409631507"/>
                    </a:ext>
                  </a:extLst>
                </a:gridCol>
                <a:gridCol w="888660">
                  <a:extLst>
                    <a:ext uri="{9D8B030D-6E8A-4147-A177-3AD203B41FA5}">
                      <a16:colId xmlns:a16="http://schemas.microsoft.com/office/drawing/2014/main" val="4111413074"/>
                    </a:ext>
                  </a:extLst>
                </a:gridCol>
                <a:gridCol w="888660">
                  <a:extLst>
                    <a:ext uri="{9D8B030D-6E8A-4147-A177-3AD203B41FA5}">
                      <a16:colId xmlns:a16="http://schemas.microsoft.com/office/drawing/2014/main" val="3505276913"/>
                    </a:ext>
                  </a:extLst>
                </a:gridCol>
                <a:gridCol w="856150">
                  <a:extLst>
                    <a:ext uri="{9D8B030D-6E8A-4147-A177-3AD203B41FA5}">
                      <a16:colId xmlns:a16="http://schemas.microsoft.com/office/drawing/2014/main" val="812551976"/>
                    </a:ext>
                  </a:extLst>
                </a:gridCol>
                <a:gridCol w="932012">
                  <a:extLst>
                    <a:ext uri="{9D8B030D-6E8A-4147-A177-3AD203B41FA5}">
                      <a16:colId xmlns:a16="http://schemas.microsoft.com/office/drawing/2014/main" val="3251846987"/>
                    </a:ext>
                  </a:extLst>
                </a:gridCol>
                <a:gridCol w="932012">
                  <a:extLst>
                    <a:ext uri="{9D8B030D-6E8A-4147-A177-3AD203B41FA5}">
                      <a16:colId xmlns:a16="http://schemas.microsoft.com/office/drawing/2014/main" val="3834842823"/>
                    </a:ext>
                  </a:extLst>
                </a:gridCol>
                <a:gridCol w="932012">
                  <a:extLst>
                    <a:ext uri="{9D8B030D-6E8A-4147-A177-3AD203B41FA5}">
                      <a16:colId xmlns:a16="http://schemas.microsoft.com/office/drawing/2014/main" val="1561737350"/>
                    </a:ext>
                  </a:extLst>
                </a:gridCol>
                <a:gridCol w="866987">
                  <a:extLst>
                    <a:ext uri="{9D8B030D-6E8A-4147-A177-3AD203B41FA5}">
                      <a16:colId xmlns:a16="http://schemas.microsoft.com/office/drawing/2014/main" val="1513671489"/>
                    </a:ext>
                  </a:extLst>
                </a:gridCol>
                <a:gridCol w="866987">
                  <a:extLst>
                    <a:ext uri="{9D8B030D-6E8A-4147-A177-3AD203B41FA5}">
                      <a16:colId xmlns:a16="http://schemas.microsoft.com/office/drawing/2014/main" val="2543817200"/>
                    </a:ext>
                  </a:extLst>
                </a:gridCol>
              </a:tblGrid>
              <a:tr h="217431">
                <a:tc gridSpan="2">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Region</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AB</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BC</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MB</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NB</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NL</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NT</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extLst>
                  <a:ext uri="{0D108BD9-81ED-4DB2-BD59-A6C34878D82A}">
                    <a16:rowId xmlns:a16="http://schemas.microsoft.com/office/drawing/2014/main" val="3352777855"/>
                  </a:ext>
                </a:extLst>
              </a:tr>
              <a:tr h="227257">
                <a:tc>
                  <a:txBody>
                    <a:bodyPr/>
                    <a:lstStyle/>
                    <a:p>
                      <a:pPr algn="ctr" fontAlgn="base"/>
                      <a:r>
                        <a:rPr lang="en-US" sz="1000" b="1" i="0" u="none" strike="noStrike">
                          <a:solidFill>
                            <a:srgbClr val="000000"/>
                          </a:solidFill>
                          <a:effectLst/>
                          <a:highlight>
                            <a:srgbClr val="E8E1CF"/>
                          </a:highlight>
                          <a:latin typeface="Arial" panose="020B0604020202020204" pitchFamily="34" charset="0"/>
                        </a:rPr>
                        <a:t>Polluant</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Statistic</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600" b="1" i="0" u="none" strike="noStrike" dirty="0">
                          <a:solidFill>
                            <a:srgbClr val="000000"/>
                          </a:solidFill>
                          <a:effectLst/>
                          <a:highlight>
                            <a:srgbClr val="E8E1CF"/>
                          </a:highlight>
                          <a:latin typeface="Arial" panose="020B0604020202020204" pitchFamily="34" charset="0"/>
                        </a:rPr>
                        <a:t>base_2019_004</a:t>
                      </a:r>
                      <a:r>
                        <a:rPr lang="en-US" sz="6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dirty="0">
                          <a:solidFill>
                            <a:srgbClr val="000000"/>
                          </a:solidFill>
                          <a:effectLst/>
                          <a:highlight>
                            <a:srgbClr val="E8E1CF"/>
                          </a:highlight>
                          <a:latin typeface="Arial" panose="020B0604020202020204" pitchFamily="34" charset="0"/>
                        </a:rPr>
                        <a:t>base21_2019_007</a:t>
                      </a:r>
                      <a:r>
                        <a:rPr lang="en-US" sz="6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dirty="0">
                          <a:solidFill>
                            <a:srgbClr val="000000"/>
                          </a:solidFill>
                          <a:effectLst/>
                          <a:highlight>
                            <a:srgbClr val="E8E1CF"/>
                          </a:highlight>
                          <a:latin typeface="Arial" panose="020B0604020202020204" pitchFamily="34" charset="0"/>
                        </a:rPr>
                        <a:t>base21_2019_007</a:t>
                      </a:r>
                      <a:r>
                        <a:rPr lang="en-US" sz="6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extLst>
                  <a:ext uri="{0D108BD9-81ED-4DB2-BD59-A6C34878D82A}">
                    <a16:rowId xmlns:a16="http://schemas.microsoft.com/office/drawing/2014/main" val="2261562529"/>
                  </a:ext>
                </a:extLst>
              </a:tr>
              <a:tr h="228835">
                <a:tc rowSpan="3">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NO2</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dirty="0" err="1">
                          <a:solidFill>
                            <a:srgbClr val="000000"/>
                          </a:solidFill>
                          <a:effectLst/>
                          <a:highlight>
                            <a:srgbClr val="E8E1CF"/>
                          </a:highlight>
                          <a:latin typeface="Arial" panose="020B0604020202020204" pitchFamily="34" charset="0"/>
                        </a:rPr>
                        <a:t>mbias</a:t>
                      </a:r>
                      <a:r>
                        <a:rPr lang="en-US" sz="9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0.91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0.32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-0.33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-1.97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2.72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1.37</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0.25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-0.84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-0.65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-0.76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-0.10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0.22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2672955958"/>
                  </a:ext>
                </a:extLst>
              </a:tr>
              <a:tr h="203842">
                <a:tc vMerge="1">
                  <a:txBody>
                    <a:bodyPr/>
                    <a:lstStyle/>
                    <a:p>
                      <a:endParaRPr lang="en-US"/>
                    </a:p>
                  </a:txBody>
                  <a:tcPr/>
                </a:tc>
                <a:tc>
                  <a:txBody>
                    <a:bodyPr/>
                    <a:lstStyle/>
                    <a:p>
                      <a:pPr algn="ctr" fontAlgn="base"/>
                      <a:r>
                        <a:rPr lang="en-US" sz="900" b="1" i="0" u="none" strike="noStrike" dirty="0" err="1">
                          <a:solidFill>
                            <a:srgbClr val="000000"/>
                          </a:solidFill>
                          <a:effectLst/>
                          <a:highlight>
                            <a:srgbClr val="E8E1CF"/>
                          </a:highlight>
                          <a:latin typeface="Arial" panose="020B0604020202020204" pitchFamily="34" charset="0"/>
                        </a:rPr>
                        <a:t>corr</a:t>
                      </a:r>
                      <a:r>
                        <a:rPr lang="en-US" sz="9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0.66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0.59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latin typeface="Aptos Narrow" panose="020B0004020202020204" pitchFamily="34" charset="0"/>
                        </a:rPr>
                        <a:t>0.59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0.46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0.42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0.30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latin typeface="Aptos Narrow" panose="020B0004020202020204" pitchFamily="34" charset="0"/>
                        </a:rPr>
                        <a:t>0.38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0.37</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0.36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47892120"/>
                  </a:ext>
                </a:extLst>
              </a:tr>
              <a:tr h="20384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7.13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6.73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6.24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6.17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6.19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5.31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4.90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4.08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3.11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3.09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3.66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3.87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2833471"/>
                  </a:ext>
                </a:extLst>
              </a:tr>
              <a:tr h="203842">
                <a:tc rowSpan="3">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O3</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mbias</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-5.55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-5.04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-3.06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-1.77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2.13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3.07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-2.30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-1.59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1.12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1.15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-0.88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-1.09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8851942"/>
                  </a:ext>
                </a:extLst>
              </a:tr>
              <a:tr h="20384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corr</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0.69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0.69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0.56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0.53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0.71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0.73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0.68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0.59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0.59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2249312410"/>
                  </a:ext>
                </a:extLst>
              </a:tr>
              <a:tr h="20384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11.33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10.99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10.28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9.83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10.36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10.79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8.34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7.79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7.70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7.72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7.88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7.92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94286812"/>
                  </a:ext>
                </a:extLst>
              </a:tr>
              <a:tr h="203842">
                <a:tc rowSpan="3">
                  <a:txBody>
                    <a:bodyPr/>
                    <a:lstStyle/>
                    <a:p>
                      <a:pPr algn="ctr" fontAlgn="base"/>
                      <a:r>
                        <a:rPr lang="en-US" sz="1000" b="1" i="0" u="none" strike="noStrike">
                          <a:solidFill>
                            <a:srgbClr val="000000"/>
                          </a:solidFill>
                          <a:effectLst/>
                          <a:highlight>
                            <a:srgbClr val="E8E1CF"/>
                          </a:highlight>
                          <a:latin typeface="Arial" panose="020B0604020202020204" pitchFamily="34" charset="0"/>
                        </a:rPr>
                        <a:t>PM2.5</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mbias</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-2.17</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-2.58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-1.88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-1.88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-1.62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-1.63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-3.19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-3.34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-3.14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-3.07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-4.63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-4.55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952500005"/>
                  </a:ext>
                </a:extLst>
              </a:tr>
              <a:tr h="20384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corr</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0.14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0.15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0.21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0.24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0.13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0.13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0.17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0.18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0.08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0.07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728056177"/>
                  </a:ext>
                </a:extLst>
              </a:tr>
              <a:tr h="20384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14.50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14.37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7.74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7.62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8.83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8.84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5.23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5.28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5.29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5.24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8.99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8.95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752249178"/>
                  </a:ext>
                </a:extLst>
              </a:tr>
            </a:tbl>
          </a:graphicData>
        </a:graphic>
      </p:graphicFrame>
      <p:graphicFrame>
        <p:nvGraphicFramePr>
          <p:cNvPr id="6" name="Table 5">
            <a:extLst>
              <a:ext uri="{FF2B5EF4-FFF2-40B4-BE49-F238E27FC236}">
                <a16:creationId xmlns:a16="http://schemas.microsoft.com/office/drawing/2014/main" id="{7FF7992C-B6B7-7B37-1A74-81778D96B7D0}"/>
              </a:ext>
            </a:extLst>
          </p:cNvPr>
          <p:cNvGraphicFramePr>
            <a:graphicFrameLocks noGrp="1"/>
          </p:cNvGraphicFramePr>
          <p:nvPr>
            <p:extLst>
              <p:ext uri="{D42A27DB-BD31-4B8C-83A1-F6EECF244321}">
                <p14:modId xmlns:p14="http://schemas.microsoft.com/office/powerpoint/2010/main" val="3874032461"/>
              </p:ext>
            </p:extLst>
          </p:nvPr>
        </p:nvGraphicFramePr>
        <p:xfrm>
          <a:off x="0" y="3814076"/>
          <a:ext cx="12192000" cy="2545080"/>
        </p:xfrm>
        <a:graphic>
          <a:graphicData uri="http://schemas.openxmlformats.org/drawingml/2006/table">
            <a:tbl>
              <a:tblPr/>
              <a:tblGrid>
                <a:gridCol w="834475">
                  <a:extLst>
                    <a:ext uri="{9D8B030D-6E8A-4147-A177-3AD203B41FA5}">
                      <a16:colId xmlns:a16="http://schemas.microsoft.com/office/drawing/2014/main" val="3045624969"/>
                    </a:ext>
                  </a:extLst>
                </a:gridCol>
                <a:gridCol w="834475">
                  <a:extLst>
                    <a:ext uri="{9D8B030D-6E8A-4147-A177-3AD203B41FA5}">
                      <a16:colId xmlns:a16="http://schemas.microsoft.com/office/drawing/2014/main" val="2178763026"/>
                    </a:ext>
                  </a:extLst>
                </a:gridCol>
                <a:gridCol w="834475">
                  <a:extLst>
                    <a:ext uri="{9D8B030D-6E8A-4147-A177-3AD203B41FA5}">
                      <a16:colId xmlns:a16="http://schemas.microsoft.com/office/drawing/2014/main" val="3984223850"/>
                    </a:ext>
                  </a:extLst>
                </a:gridCol>
                <a:gridCol w="834475">
                  <a:extLst>
                    <a:ext uri="{9D8B030D-6E8A-4147-A177-3AD203B41FA5}">
                      <a16:colId xmlns:a16="http://schemas.microsoft.com/office/drawing/2014/main" val="2142322086"/>
                    </a:ext>
                  </a:extLst>
                </a:gridCol>
                <a:gridCol w="801963">
                  <a:extLst>
                    <a:ext uri="{9D8B030D-6E8A-4147-A177-3AD203B41FA5}">
                      <a16:colId xmlns:a16="http://schemas.microsoft.com/office/drawing/2014/main" val="4166050861"/>
                    </a:ext>
                  </a:extLst>
                </a:gridCol>
                <a:gridCol w="888661">
                  <a:extLst>
                    <a:ext uri="{9D8B030D-6E8A-4147-A177-3AD203B41FA5}">
                      <a16:colId xmlns:a16="http://schemas.microsoft.com/office/drawing/2014/main" val="353310735"/>
                    </a:ext>
                  </a:extLst>
                </a:gridCol>
                <a:gridCol w="888661">
                  <a:extLst>
                    <a:ext uri="{9D8B030D-6E8A-4147-A177-3AD203B41FA5}">
                      <a16:colId xmlns:a16="http://schemas.microsoft.com/office/drawing/2014/main" val="3450827818"/>
                    </a:ext>
                  </a:extLst>
                </a:gridCol>
                <a:gridCol w="888661">
                  <a:extLst>
                    <a:ext uri="{9D8B030D-6E8A-4147-A177-3AD203B41FA5}">
                      <a16:colId xmlns:a16="http://schemas.microsoft.com/office/drawing/2014/main" val="4214630378"/>
                    </a:ext>
                  </a:extLst>
                </a:gridCol>
                <a:gridCol w="856149">
                  <a:extLst>
                    <a:ext uri="{9D8B030D-6E8A-4147-A177-3AD203B41FA5}">
                      <a16:colId xmlns:a16="http://schemas.microsoft.com/office/drawing/2014/main" val="2079622483"/>
                    </a:ext>
                  </a:extLst>
                </a:gridCol>
                <a:gridCol w="932011">
                  <a:extLst>
                    <a:ext uri="{9D8B030D-6E8A-4147-A177-3AD203B41FA5}">
                      <a16:colId xmlns:a16="http://schemas.microsoft.com/office/drawing/2014/main" val="1157813625"/>
                    </a:ext>
                  </a:extLst>
                </a:gridCol>
                <a:gridCol w="932011">
                  <a:extLst>
                    <a:ext uri="{9D8B030D-6E8A-4147-A177-3AD203B41FA5}">
                      <a16:colId xmlns:a16="http://schemas.microsoft.com/office/drawing/2014/main" val="4008533173"/>
                    </a:ext>
                  </a:extLst>
                </a:gridCol>
                <a:gridCol w="932011">
                  <a:extLst>
                    <a:ext uri="{9D8B030D-6E8A-4147-A177-3AD203B41FA5}">
                      <a16:colId xmlns:a16="http://schemas.microsoft.com/office/drawing/2014/main" val="1393428296"/>
                    </a:ext>
                  </a:extLst>
                </a:gridCol>
                <a:gridCol w="866986">
                  <a:extLst>
                    <a:ext uri="{9D8B030D-6E8A-4147-A177-3AD203B41FA5}">
                      <a16:colId xmlns:a16="http://schemas.microsoft.com/office/drawing/2014/main" val="2462817893"/>
                    </a:ext>
                  </a:extLst>
                </a:gridCol>
                <a:gridCol w="866986">
                  <a:extLst>
                    <a:ext uri="{9D8B030D-6E8A-4147-A177-3AD203B41FA5}">
                      <a16:colId xmlns:a16="http://schemas.microsoft.com/office/drawing/2014/main" val="633441800"/>
                    </a:ext>
                  </a:extLst>
                </a:gridCol>
              </a:tblGrid>
              <a:tr h="219127">
                <a:tc gridSpan="2">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Region</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NS</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ON</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dirty="0">
                          <a:solidFill>
                            <a:srgbClr val="000000"/>
                          </a:solidFill>
                          <a:effectLst/>
                          <a:highlight>
                            <a:srgbClr val="E8E1CF"/>
                          </a:highlight>
                          <a:latin typeface="Arial" panose="020B0604020202020204" pitchFamily="34" charset="0"/>
                        </a:rPr>
                        <a:t>PEI</a:t>
                      </a:r>
                      <a:r>
                        <a:rPr lang="en-US" sz="1000" b="0" i="0" dirty="0">
                          <a:solidFill>
                            <a:srgbClr val="000000"/>
                          </a:solidFill>
                          <a:effectLst/>
                          <a:latin typeface="Arial" panose="020B0604020202020204" pitchFamily="34" charset="0"/>
                        </a:rPr>
                        <a:t>​</a:t>
                      </a:r>
                      <a:endParaRPr lang="en-US" b="0" i="0" dirty="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QC</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SK</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tc gridSpan="2">
                  <a:txBody>
                    <a:bodyPr/>
                    <a:lstStyle/>
                    <a:p>
                      <a:pPr algn="ctr" fontAlgn="base"/>
                      <a:r>
                        <a:rPr lang="en-US" sz="1000" b="1" i="0" u="none" strike="noStrike">
                          <a:solidFill>
                            <a:srgbClr val="000000"/>
                          </a:solidFill>
                          <a:effectLst/>
                          <a:highlight>
                            <a:srgbClr val="E8E1CF"/>
                          </a:highlight>
                          <a:latin typeface="Arial" panose="020B0604020202020204" pitchFamily="34" charset="0"/>
                        </a:rPr>
                        <a:t>YT</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ACA899"/>
                      </a:solidFill>
                      <a:prstDash val="solid"/>
                      <a:round/>
                      <a:headEnd type="none" w="med" len="med"/>
                      <a:tailEnd type="none" w="med" len="med"/>
                    </a:lnL>
                    <a:lnR w="8039" cap="flat" cmpd="sng" algn="ctr">
                      <a:solidFill>
                        <a:srgbClr val="ACA899"/>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hMerge="1">
                  <a:txBody>
                    <a:bodyPr/>
                    <a:lstStyle/>
                    <a:p>
                      <a:endParaRPr lang="en-US"/>
                    </a:p>
                  </a:txBody>
                  <a:tcPr/>
                </a:tc>
                <a:extLst>
                  <a:ext uri="{0D108BD9-81ED-4DB2-BD59-A6C34878D82A}">
                    <a16:rowId xmlns:a16="http://schemas.microsoft.com/office/drawing/2014/main" val="44643782"/>
                  </a:ext>
                </a:extLst>
              </a:tr>
              <a:tr h="229669">
                <a:tc>
                  <a:txBody>
                    <a:bodyPr/>
                    <a:lstStyle/>
                    <a:p>
                      <a:pPr algn="ctr" fontAlgn="base"/>
                      <a:r>
                        <a:rPr lang="en-US" sz="1000" b="1" i="0" u="none" strike="noStrike">
                          <a:solidFill>
                            <a:srgbClr val="000000"/>
                          </a:solidFill>
                          <a:effectLst/>
                          <a:highlight>
                            <a:srgbClr val="E8E1CF"/>
                          </a:highlight>
                          <a:latin typeface="Arial" panose="020B0604020202020204" pitchFamily="34" charset="0"/>
                        </a:rPr>
                        <a:t>Polluant</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1000" b="1" i="0" u="none" strike="noStrike">
                          <a:solidFill>
                            <a:srgbClr val="000000"/>
                          </a:solidFill>
                          <a:effectLst/>
                          <a:highlight>
                            <a:srgbClr val="E8E1CF"/>
                          </a:highlight>
                          <a:latin typeface="Arial" panose="020B0604020202020204" pitchFamily="34" charset="0"/>
                        </a:rPr>
                        <a:t>Statistic</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base_2019_004</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tc>
                  <a:txBody>
                    <a:bodyPr/>
                    <a:lstStyle/>
                    <a:p>
                      <a:pPr algn="ctr" fontAlgn="base"/>
                      <a:r>
                        <a:rPr lang="en-US" sz="600" b="1" i="0" u="none" strike="noStrike">
                          <a:solidFill>
                            <a:srgbClr val="000000"/>
                          </a:solidFill>
                          <a:effectLst/>
                          <a:highlight>
                            <a:srgbClr val="E8E1CF"/>
                          </a:highlight>
                          <a:latin typeface="Arial" panose="020B0604020202020204" pitchFamily="34" charset="0"/>
                        </a:rPr>
                        <a:t>base21_2019_007</a:t>
                      </a:r>
                      <a:r>
                        <a:rPr lang="en-US" sz="6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F6F4EB"/>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E1CF"/>
                    </a:solidFill>
                  </a:tcPr>
                </a:tc>
                <a:extLst>
                  <a:ext uri="{0D108BD9-81ED-4DB2-BD59-A6C34878D82A}">
                    <a16:rowId xmlns:a16="http://schemas.microsoft.com/office/drawing/2014/main" val="1031441647"/>
                  </a:ext>
                </a:extLst>
              </a:tr>
              <a:tr h="205432">
                <a:tc rowSpan="3">
                  <a:txBody>
                    <a:bodyPr/>
                    <a:lstStyle/>
                    <a:p>
                      <a:pPr algn="ctr" fontAlgn="base"/>
                      <a:r>
                        <a:rPr lang="en-US" sz="1000" b="1" i="0" u="none" strike="noStrike">
                          <a:solidFill>
                            <a:srgbClr val="000000"/>
                          </a:solidFill>
                          <a:effectLst/>
                          <a:highlight>
                            <a:srgbClr val="E8E1CF"/>
                          </a:highlight>
                          <a:latin typeface="Arial" panose="020B0604020202020204" pitchFamily="34" charset="0"/>
                        </a:rPr>
                        <a:t>NO2</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dirty="0" err="1">
                          <a:solidFill>
                            <a:srgbClr val="000000"/>
                          </a:solidFill>
                          <a:effectLst/>
                          <a:highlight>
                            <a:srgbClr val="E8E1CF"/>
                          </a:highlight>
                          <a:latin typeface="Arial" panose="020B0604020202020204" pitchFamily="34" charset="0"/>
                        </a:rPr>
                        <a:t>mbias</a:t>
                      </a:r>
                      <a:r>
                        <a:rPr lang="en-US" sz="9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latin typeface="Aptos Narrow" panose="020B0004020202020204" pitchFamily="34" charset="0"/>
                        </a:rPr>
                        <a:t>-0.45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-0.29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-0.44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-1.88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-0.23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-0.50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2.78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0.44</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-0.18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-1.97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-2.32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-2.43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39591854"/>
                  </a:ext>
                </a:extLst>
              </a:tr>
              <a:tr h="205432">
                <a:tc vMerge="1">
                  <a:txBody>
                    <a:bodyPr/>
                    <a:lstStyle/>
                    <a:p>
                      <a:endParaRPr lang="en-US"/>
                    </a:p>
                  </a:txBody>
                  <a:tcPr/>
                </a:tc>
                <a:tc>
                  <a:txBody>
                    <a:bodyPr/>
                    <a:lstStyle/>
                    <a:p>
                      <a:pPr algn="ctr" fontAlgn="base"/>
                      <a:r>
                        <a:rPr lang="en-US" sz="900" b="1" i="0" u="none" strike="noStrike" dirty="0" err="1">
                          <a:solidFill>
                            <a:srgbClr val="000000"/>
                          </a:solidFill>
                          <a:effectLst/>
                          <a:highlight>
                            <a:srgbClr val="E8E1CF"/>
                          </a:highlight>
                          <a:latin typeface="Arial" panose="020B0604020202020204" pitchFamily="34" charset="0"/>
                        </a:rPr>
                        <a:t>corr</a:t>
                      </a:r>
                      <a:r>
                        <a:rPr lang="en-US" sz="900" b="0" i="0" dirty="0">
                          <a:solidFill>
                            <a:srgbClr val="000000"/>
                          </a:solidFill>
                          <a:effectLst/>
                          <a:latin typeface="Arial" panose="020B0604020202020204" pitchFamily="34" charset="0"/>
                        </a:rPr>
                        <a:t>​</a:t>
                      </a:r>
                      <a:endParaRPr lang="en-US" sz="1600" b="0" i="0" dirty="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0.35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0.29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0.68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0.56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0.56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0.59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1470000536"/>
                  </a:ext>
                </a:extLst>
              </a:tr>
              <a:tr h="20543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3.66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4.40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5.61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5.64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1.80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1.90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7.11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5.82</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5.93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5.71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6.56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6.62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69496024"/>
                  </a:ext>
                </a:extLst>
              </a:tr>
              <a:tr h="205432">
                <a:tc rowSpan="3">
                  <a:txBody>
                    <a:bodyPr/>
                    <a:lstStyle/>
                    <a:p>
                      <a:pPr algn="ctr" fontAlgn="base"/>
                      <a:r>
                        <a:rPr lang="en-US" sz="1000" b="1" i="0" u="none" strike="noStrike">
                          <a:solidFill>
                            <a:srgbClr val="000000"/>
                          </a:solidFill>
                          <a:effectLst/>
                          <a:highlight>
                            <a:srgbClr val="E8E1CF"/>
                          </a:highlight>
                          <a:latin typeface="Arial" panose="020B0604020202020204" pitchFamily="34" charset="0"/>
                        </a:rPr>
                        <a:t>O3</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mbias</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-1.74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-2.01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-2.82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-1.86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0.65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0.70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-4.56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-3.65</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-4.78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-3.60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-9.27</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-9.19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642518899"/>
                  </a:ext>
                </a:extLst>
              </a:tr>
              <a:tr h="20543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corr</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0.74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0.73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0.72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0.71</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0.75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0.74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0.71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0.72</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0.67</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0.78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0.78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3060373580"/>
                  </a:ext>
                </a:extLst>
              </a:tr>
              <a:tr h="20543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7.03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7.26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9.40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9.06</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6.48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6.55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9.64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8.92</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9.90</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9.23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12.34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12.28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209151169"/>
                  </a:ext>
                </a:extLst>
              </a:tr>
              <a:tr h="205432">
                <a:tc rowSpan="3">
                  <a:txBody>
                    <a:bodyPr/>
                    <a:lstStyle/>
                    <a:p>
                      <a:pPr algn="ctr" fontAlgn="base"/>
                      <a:r>
                        <a:rPr lang="en-US" sz="1000" b="1" i="0" u="none" strike="noStrike">
                          <a:solidFill>
                            <a:srgbClr val="000000"/>
                          </a:solidFill>
                          <a:effectLst/>
                          <a:highlight>
                            <a:srgbClr val="E8E1CF"/>
                          </a:highlight>
                          <a:latin typeface="Arial" panose="020B0604020202020204" pitchFamily="34" charset="0"/>
                        </a:rPr>
                        <a:t>PM2.5</a:t>
                      </a:r>
                      <a:r>
                        <a:rPr lang="en-US" sz="1000" b="0" i="0">
                          <a:solidFill>
                            <a:srgbClr val="000000"/>
                          </a:solidFill>
                          <a:effectLst/>
                          <a:latin typeface="Arial" panose="020B0604020202020204" pitchFamily="34" charset="0"/>
                        </a:rPr>
                        <a:t>​</a:t>
                      </a:r>
                      <a:endParaRPr lang="en-US" b="0" i="0">
                        <a:solidFill>
                          <a:srgbClr val="000000"/>
                        </a:solidFill>
                        <a:effectLst/>
                      </a:endParaRPr>
                    </a:p>
                  </a:txBody>
                  <a:tcPr anchor="ctr">
                    <a:lnL w="8039" cap="flat" cmpd="sng" algn="ctr">
                      <a:solidFill>
                        <a:srgbClr val="F6F4EB"/>
                      </a:solidFill>
                      <a:prstDash val="solid"/>
                      <a:round/>
                      <a:headEnd type="none" w="med" len="med"/>
                      <a:tailEnd type="none" w="med" len="med"/>
                    </a:lnL>
                    <a:lnR w="8039" cap="flat" cmpd="sng" algn="ctr">
                      <a:solidFill>
                        <a:srgbClr val="F6F4EB"/>
                      </a:solidFill>
                      <a:prstDash val="solid"/>
                      <a:round/>
                      <a:headEnd type="none" w="med" len="med"/>
                      <a:tailEnd type="none" w="med" len="med"/>
                    </a:lnR>
                    <a:lnT w="8039" cap="flat" cmpd="sng" algn="ctr">
                      <a:solidFill>
                        <a:srgbClr val="ACA899"/>
                      </a:solidFill>
                      <a:prstDash val="solid"/>
                      <a:round/>
                      <a:headEnd type="none" w="med" len="med"/>
                      <a:tailEnd type="none" w="med" len="med"/>
                    </a:lnT>
                    <a:lnB w="8039" cap="flat" cmpd="sng" algn="ctr">
                      <a:solidFill>
                        <a:srgbClr val="ACA899"/>
                      </a:solidFill>
                      <a:prstDash val="solid"/>
                      <a:round/>
                      <a:headEnd type="none" w="med" len="med"/>
                      <a:tailEnd type="none" w="med" len="med"/>
                    </a:lnB>
                    <a:solidFill>
                      <a:srgbClr val="E8E1CF"/>
                    </a:solidFill>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mbias</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-3.83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-3.88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C4C8F2"/>
                          </a:highlight>
                          <a:latin typeface="Aptos Narrow" panose="020B0004020202020204" pitchFamily="34" charset="0"/>
                        </a:rPr>
                        <a:t>-0.75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-1.08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-4.15</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-4.13</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-1.54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-1.79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-3.68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-3.72</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-5.91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-5.88</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1878811644"/>
                  </a:ext>
                </a:extLst>
              </a:tr>
              <a:tr h="20543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corr</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latin typeface="Aptos Narrow" panose="020B0004020202020204" pitchFamily="34" charset="0"/>
                        </a:rPr>
                        <a:t>0.34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0.34</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a:solidFill>
                            <a:srgbClr val="000000"/>
                          </a:solidFill>
                          <a:effectLst/>
                          <a:latin typeface="Aptos Narrow" panose="020B0004020202020204" pitchFamily="34" charset="0"/>
                        </a:rPr>
                        <a:t>0.49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0.50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0.28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0.42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0.42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0.33</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tc>
                  <a:txBody>
                    <a:bodyPr/>
                    <a:lstStyle/>
                    <a:p>
                      <a:pPr algn="ctr" fontAlgn="base"/>
                      <a:r>
                        <a:rPr lang="en-US" sz="900" b="0" i="0" u="none" strike="noStrike" dirty="0">
                          <a:solidFill>
                            <a:srgbClr val="000000"/>
                          </a:solidFill>
                          <a:effectLst/>
                          <a:latin typeface="Aptos Narrow" panose="020B0004020202020204" pitchFamily="34" charset="0"/>
                        </a:rPr>
                        <a:t>0.28</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DA7"/>
                    </a:solidFill>
                  </a:tcPr>
                </a:tc>
                <a:extLst>
                  <a:ext uri="{0D108BD9-81ED-4DB2-BD59-A6C34878D82A}">
                    <a16:rowId xmlns:a16="http://schemas.microsoft.com/office/drawing/2014/main" val="262714455"/>
                  </a:ext>
                </a:extLst>
              </a:tr>
              <a:tr h="205432">
                <a:tc vMerge="1">
                  <a:txBody>
                    <a:bodyPr/>
                    <a:lstStyle/>
                    <a:p>
                      <a:endParaRPr lang="en-US"/>
                    </a:p>
                  </a:txBody>
                  <a:tcPr/>
                </a:tc>
                <a:tc>
                  <a:txBody>
                    <a:bodyPr/>
                    <a:lstStyle/>
                    <a:p>
                      <a:pPr algn="ctr" fontAlgn="base"/>
                      <a:r>
                        <a:rPr lang="en-US" sz="900" b="1" i="0" u="none" strike="noStrike">
                          <a:solidFill>
                            <a:srgbClr val="000000"/>
                          </a:solidFill>
                          <a:effectLst/>
                          <a:highlight>
                            <a:srgbClr val="E8E1CF"/>
                          </a:highlight>
                          <a:latin typeface="Arial" panose="020B0604020202020204" pitchFamily="34" charset="0"/>
                        </a:rPr>
                        <a:t>rmse</a:t>
                      </a:r>
                      <a:r>
                        <a:rPr lang="en-US" sz="900" b="0" i="0">
                          <a:solidFill>
                            <a:srgbClr val="000000"/>
                          </a:solidFill>
                          <a:effectLst/>
                          <a:latin typeface="Arial" panose="020B0604020202020204" pitchFamily="34" charset="0"/>
                        </a:rPr>
                        <a:t>​</a:t>
                      </a:r>
                      <a:endParaRPr lang="en-US" sz="1600" b="0" i="0">
                        <a:solidFill>
                          <a:srgbClr val="000000"/>
                        </a:solidFill>
                        <a:effectLst/>
                      </a:endParaRPr>
                    </a:p>
                  </a:txBody>
                  <a:tcPr anchor="ctr">
                    <a:lnL w="8039" cap="flat" cmpd="sng" algn="ctr">
                      <a:solidFill>
                        <a:srgbClr val="F6F4EB"/>
                      </a:solidFill>
                      <a:prstDash val="solid"/>
                      <a:round/>
                      <a:headEnd type="none" w="med" len="med"/>
                      <a:tailEnd type="none" w="med" len="med"/>
                    </a:lnL>
                    <a:lnR w="6350" cap="flat" cmpd="sng" algn="ctr">
                      <a:solidFill>
                        <a:srgbClr val="000000"/>
                      </a:solidFill>
                      <a:prstDash val="solid"/>
                      <a:round/>
                      <a:headEnd type="none" w="med" len="med"/>
                      <a:tailEnd type="none" w="med" len="med"/>
                    </a:lnR>
                    <a:lnT w="8039" cap="flat" cmpd="sng" algn="ctr">
                      <a:solidFill>
                        <a:srgbClr val="F6F4EB"/>
                      </a:solidFill>
                      <a:prstDash val="solid"/>
                      <a:round/>
                      <a:headEnd type="none" w="med" len="med"/>
                      <a:tailEnd type="none" w="med" len="med"/>
                    </a:lnT>
                    <a:lnB w="8039" cap="flat" cmpd="sng" algn="ctr">
                      <a:solidFill>
                        <a:srgbClr val="F6F4EB"/>
                      </a:solidFill>
                      <a:prstDash val="solid"/>
                      <a:round/>
                      <a:headEnd type="none" w="med" len="med"/>
                      <a:tailEnd type="none" w="med" len="med"/>
                    </a:lnB>
                    <a:solidFill>
                      <a:srgbClr val="E8E1CF"/>
                    </a:solidFill>
                  </a:tcPr>
                </a:tc>
                <a:tc>
                  <a:txBody>
                    <a:bodyPr/>
                    <a:lstStyle/>
                    <a:p>
                      <a:pPr algn="ctr" fontAlgn="base"/>
                      <a:r>
                        <a:rPr lang="en-US" sz="900" b="0" i="0" u="none" strike="noStrike" dirty="0">
                          <a:solidFill>
                            <a:srgbClr val="000000"/>
                          </a:solidFill>
                          <a:effectLst/>
                          <a:highlight>
                            <a:srgbClr val="C4C8F2"/>
                          </a:highlight>
                          <a:latin typeface="Aptos Narrow" panose="020B0004020202020204" pitchFamily="34" charset="0"/>
                        </a:rPr>
                        <a:t>4.92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a:solidFill>
                            <a:srgbClr val="000000"/>
                          </a:solidFill>
                          <a:effectLst/>
                          <a:latin typeface="Aptos Narrow" panose="020B0004020202020204" pitchFamily="34" charset="0"/>
                        </a:rPr>
                        <a:t>4.95</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latin typeface="Aptos Narrow" panose="020B0004020202020204" pitchFamily="34" charset="0"/>
                        </a:rPr>
                        <a:t>6.09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5.91</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6.70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a:solidFill>
                            <a:srgbClr val="000000"/>
                          </a:solidFill>
                          <a:effectLst/>
                          <a:highlight>
                            <a:srgbClr val="FFCCCC"/>
                          </a:highlight>
                          <a:latin typeface="Aptos Narrow" panose="020B0004020202020204" pitchFamily="34" charset="0"/>
                        </a:rPr>
                        <a:t>6.69</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a:solidFill>
                            <a:srgbClr val="000000"/>
                          </a:solidFill>
                          <a:effectLst/>
                          <a:latin typeface="Aptos Narrow" panose="020B0004020202020204" pitchFamily="34" charset="0"/>
                        </a:rPr>
                        <a:t>7.04</a:t>
                      </a:r>
                      <a:r>
                        <a:rPr lang="en-US" sz="900" b="0" i="0">
                          <a:solidFill>
                            <a:srgbClr val="000000"/>
                          </a:solidFill>
                          <a:effectLst/>
                          <a:latin typeface="Aptos Narrow" panose="020B0004020202020204" pitchFamily="34" charset="0"/>
                        </a:rPr>
                        <a:t>​</a:t>
                      </a:r>
                      <a:endParaRPr lang="en-US" sz="1600" b="0" i="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9C9"/>
                          </a:highlight>
                          <a:latin typeface="Aptos Narrow" panose="020B0004020202020204" pitchFamily="34" charset="0"/>
                        </a:rPr>
                        <a:t>6.91</a:t>
                      </a:r>
                      <a:r>
                        <a:rPr lang="en-US" sz="900" b="0" i="0" dirty="0">
                          <a:solidFill>
                            <a:srgbClr val="000000"/>
                          </a:solidFill>
                          <a:effectLst/>
                          <a:highlight>
                            <a:srgbClr val="FFC9C9"/>
                          </a:highlight>
                          <a:latin typeface="Aptos Narrow" panose="020B0004020202020204" pitchFamily="34" charset="0"/>
                        </a:rPr>
                        <a:t>​</a:t>
                      </a:r>
                      <a:endParaRPr lang="en-US" sz="1600" b="0" i="0" dirty="0">
                        <a:solidFill>
                          <a:srgbClr val="000000"/>
                        </a:solidFill>
                        <a:effectLst/>
                        <a:highlight>
                          <a:srgbClr val="FFC9C9"/>
                        </a:highligh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tc>
                  <a:txBody>
                    <a:bodyPr/>
                    <a:lstStyle/>
                    <a:p>
                      <a:pPr algn="ctr" fontAlgn="base"/>
                      <a:r>
                        <a:rPr lang="en-US" sz="900" b="0" i="0" u="none" strike="noStrike" dirty="0">
                          <a:solidFill>
                            <a:srgbClr val="000000"/>
                          </a:solidFill>
                          <a:effectLst/>
                          <a:latin typeface="Aptos Narrow" panose="020B0004020202020204" pitchFamily="34" charset="0"/>
                        </a:rPr>
                        <a:t>6.26</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4C8F2"/>
                    </a:solidFill>
                  </a:tcPr>
                </a:tc>
                <a:tc>
                  <a:txBody>
                    <a:bodyPr/>
                    <a:lstStyle/>
                    <a:p>
                      <a:pPr algn="ctr" fontAlgn="base"/>
                      <a:r>
                        <a:rPr lang="en-US" sz="900" b="0" i="0" u="none" strike="noStrike" dirty="0">
                          <a:solidFill>
                            <a:srgbClr val="000000"/>
                          </a:solidFill>
                          <a:effectLst/>
                          <a:latin typeface="Aptos Narrow" panose="020B0004020202020204" pitchFamily="34" charset="0"/>
                        </a:rPr>
                        <a:t>6.29</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latin typeface="Aptos Narrow" panose="020B0004020202020204" pitchFamily="34" charset="0"/>
                        </a:rPr>
                        <a:t>11.02</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ase"/>
                      <a:r>
                        <a:rPr lang="en-US" sz="900" b="0" i="0" u="none" strike="noStrike" dirty="0">
                          <a:solidFill>
                            <a:srgbClr val="000000"/>
                          </a:solidFill>
                          <a:effectLst/>
                          <a:highlight>
                            <a:srgbClr val="FFCCCC"/>
                          </a:highlight>
                          <a:latin typeface="Aptos Narrow" panose="020B0004020202020204" pitchFamily="34" charset="0"/>
                        </a:rPr>
                        <a:t>11.00</a:t>
                      </a:r>
                      <a:r>
                        <a:rPr lang="en-US" sz="900" b="0" i="0" dirty="0">
                          <a:solidFill>
                            <a:srgbClr val="000000"/>
                          </a:solidFill>
                          <a:effectLst/>
                          <a:latin typeface="Aptos Narrow" panose="020B0004020202020204" pitchFamily="34" charset="0"/>
                        </a:rPr>
                        <a:t>​</a:t>
                      </a:r>
                      <a:endParaRPr lang="en-US" sz="1600" b="0" i="0" dirty="0">
                        <a:solidFill>
                          <a:srgbClr val="000000"/>
                        </a:solidFill>
                        <a:effectLst/>
                      </a:endParaRPr>
                    </a:p>
                  </a:txBody>
                  <a:tcPr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CC"/>
                    </a:solidFill>
                  </a:tcPr>
                </a:tc>
                <a:extLst>
                  <a:ext uri="{0D108BD9-81ED-4DB2-BD59-A6C34878D82A}">
                    <a16:rowId xmlns:a16="http://schemas.microsoft.com/office/drawing/2014/main" val="3013856843"/>
                  </a:ext>
                </a:extLst>
              </a:tr>
            </a:tbl>
          </a:graphicData>
        </a:graphic>
      </p:graphicFrame>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21869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The TREND21 NO</a:t>
            </a:r>
            <a:r>
              <a:rPr lang="en-CA" sz="4000" baseline="-25000" dirty="0"/>
              <a:t>x</a:t>
            </a:r>
            <a:r>
              <a:rPr lang="en-CA" sz="4000" dirty="0"/>
              <a:t> situation</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22</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1417638"/>
            <a:ext cx="10972800" cy="4841775"/>
          </a:xfrm>
        </p:spPr>
        <p:txBody>
          <a:bodyPr>
            <a:normAutofit/>
          </a:bodyPr>
          <a:lstStyle/>
          <a:p>
            <a:r>
              <a:rPr lang="en-CA" dirty="0"/>
              <a:t>APEI2023 recalculations :</a:t>
            </a:r>
          </a:p>
          <a:p>
            <a:pPr lvl="1"/>
            <a:r>
              <a:rPr lang="en-CA" dirty="0"/>
              <a:t>Updated </a:t>
            </a:r>
            <a:r>
              <a:rPr lang="en-CA" dirty="0" err="1"/>
              <a:t>Onroad</a:t>
            </a:r>
            <a:r>
              <a:rPr lang="en-CA" dirty="0"/>
              <a:t> and Offroad vehicle populations</a:t>
            </a:r>
          </a:p>
          <a:p>
            <a:pPr lvl="1"/>
            <a:r>
              <a:rPr lang="en-CA" dirty="0"/>
              <a:t>Updated </a:t>
            </a:r>
            <a:r>
              <a:rPr lang="en-CA" dirty="0" err="1"/>
              <a:t>Onroad</a:t>
            </a:r>
            <a:r>
              <a:rPr lang="en-CA" dirty="0"/>
              <a:t> model</a:t>
            </a:r>
          </a:p>
          <a:p>
            <a:pPr lvl="1"/>
            <a:r>
              <a:rPr lang="en-CA" dirty="0"/>
              <a:t>Updated </a:t>
            </a:r>
            <a:r>
              <a:rPr lang="en-CA" dirty="0" err="1"/>
              <a:t>Onroad</a:t>
            </a:r>
            <a:r>
              <a:rPr lang="en-CA" dirty="0"/>
              <a:t> and Offroad fuel use</a:t>
            </a:r>
          </a:p>
          <a:p>
            <a:pPr lvl="1"/>
            <a:r>
              <a:rPr lang="en-CA" dirty="0"/>
              <a:t>Updated </a:t>
            </a:r>
            <a:r>
              <a:rPr lang="en-CA" dirty="0" err="1"/>
              <a:t>Onroad</a:t>
            </a:r>
            <a:r>
              <a:rPr lang="en-CA" dirty="0"/>
              <a:t> kilometer accumulation rates</a:t>
            </a:r>
          </a:p>
        </p:txBody>
      </p:sp>
      <p:sp>
        <p:nvSpPr>
          <p:cNvPr id="5" name="TextBox 4">
            <a:extLst>
              <a:ext uri="{FF2B5EF4-FFF2-40B4-BE49-F238E27FC236}">
                <a16:creationId xmlns:a16="http://schemas.microsoft.com/office/drawing/2014/main" id="{018F03FD-C2B2-2FC6-55F6-75AB93D19E40}"/>
              </a:ext>
            </a:extLst>
          </p:cNvPr>
          <p:cNvSpPr txBox="1"/>
          <p:nvPr/>
        </p:nvSpPr>
        <p:spPr>
          <a:xfrm>
            <a:off x="2495600" y="6444862"/>
            <a:ext cx="7553222" cy="276999"/>
          </a:xfrm>
          <a:prstGeom prst="rect">
            <a:avLst/>
          </a:prstGeom>
          <a:noFill/>
        </p:spPr>
        <p:txBody>
          <a:bodyPr wrap="none" rtlCol="0">
            <a:spAutoFit/>
          </a:bodyPr>
          <a:lstStyle/>
          <a:p>
            <a:r>
              <a:rPr lang="fr-CA" sz="1200" dirty="0"/>
              <a:t>Source : APEI2023 report (</a:t>
            </a:r>
            <a:r>
              <a:rPr lang="fr-CA" sz="1200" dirty="0">
                <a:hlinkClick r:id="rId2"/>
              </a:rPr>
              <a:t>https://publications.gc.ca/collections/collection_2023/eccc/En81-30-2021-eng.pdf</a:t>
            </a:r>
            <a:r>
              <a:rPr lang="fr-CA" sz="1200" dirty="0"/>
              <a:t>)</a:t>
            </a:r>
            <a:endParaRPr lang="en-US" sz="1200" dirty="0"/>
          </a:p>
        </p:txBody>
      </p:sp>
    </p:spTree>
    <p:extLst>
      <p:ext uri="{BB962C8B-B14F-4D97-AF65-F5344CB8AC3E}">
        <p14:creationId xmlns:p14="http://schemas.microsoft.com/office/powerpoint/2010/main" val="41978660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864E2-664F-0731-059E-FF61CB432ADC}"/>
              </a:ext>
            </a:extLst>
          </p:cNvPr>
          <p:cNvSpPr>
            <a:spLocks noGrp="1"/>
          </p:cNvSpPr>
          <p:nvPr>
            <p:ph type="title"/>
          </p:nvPr>
        </p:nvSpPr>
        <p:spPr/>
        <p:txBody>
          <a:bodyPr/>
          <a:lstStyle/>
          <a:p>
            <a:r>
              <a:rPr lang="fr-CA" dirty="0" err="1"/>
              <a:t>Comparison</a:t>
            </a:r>
            <a:r>
              <a:rPr lang="fr-CA" dirty="0"/>
              <a:t> : </a:t>
            </a:r>
            <a:r>
              <a:rPr lang="fr-CA" dirty="0" err="1"/>
              <a:t>emission</a:t>
            </a:r>
            <a:r>
              <a:rPr lang="fr-CA" dirty="0"/>
              <a:t> </a:t>
            </a:r>
            <a:r>
              <a:rPr lang="fr-CA" dirty="0" err="1"/>
              <a:t>year</a:t>
            </a:r>
            <a:r>
              <a:rPr lang="fr-CA" dirty="0"/>
              <a:t> 2019 VOC</a:t>
            </a:r>
            <a:endParaRPr lang="en-US" dirty="0"/>
          </a:p>
        </p:txBody>
      </p:sp>
      <p:pic>
        <p:nvPicPr>
          <p:cNvPr id="5" name="Picture 4" descr="A map of the world&#10;&#10;Description automatically generated">
            <a:extLst>
              <a:ext uri="{FF2B5EF4-FFF2-40B4-BE49-F238E27FC236}">
                <a16:creationId xmlns:a16="http://schemas.microsoft.com/office/drawing/2014/main" id="{875FCDB7-B540-09D8-93B1-B8705DC7D6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992" y="1340768"/>
            <a:ext cx="6105767" cy="4247490"/>
          </a:xfrm>
          <a:prstGeom prst="rect">
            <a:avLst/>
          </a:prstGeom>
        </p:spPr>
      </p:pic>
      <p:pic>
        <p:nvPicPr>
          <p:cNvPr id="7" name="Picture 6" descr="A map of the world&#10;&#10;Description automatically generated">
            <a:extLst>
              <a:ext uri="{FF2B5EF4-FFF2-40B4-BE49-F238E27FC236}">
                <a16:creationId xmlns:a16="http://schemas.microsoft.com/office/drawing/2014/main" id="{C4A29944-18DF-BC7F-32DF-2090427968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6" y="1340768"/>
            <a:ext cx="5904656" cy="4247491"/>
          </a:xfrm>
          <a:prstGeom prst="rect">
            <a:avLst/>
          </a:prstGeom>
        </p:spPr>
      </p:pic>
      <p:sp>
        <p:nvSpPr>
          <p:cNvPr id="8" name="TextBox 7">
            <a:extLst>
              <a:ext uri="{FF2B5EF4-FFF2-40B4-BE49-F238E27FC236}">
                <a16:creationId xmlns:a16="http://schemas.microsoft.com/office/drawing/2014/main" id="{53F47383-5854-F597-2668-735A001189A8}"/>
              </a:ext>
            </a:extLst>
          </p:cNvPr>
          <p:cNvSpPr txBox="1"/>
          <p:nvPr/>
        </p:nvSpPr>
        <p:spPr>
          <a:xfrm>
            <a:off x="1801604" y="5723964"/>
            <a:ext cx="2540119" cy="369332"/>
          </a:xfrm>
          <a:prstGeom prst="rect">
            <a:avLst/>
          </a:prstGeom>
          <a:noFill/>
        </p:spPr>
        <p:txBody>
          <a:bodyPr wrap="none" rtlCol="0">
            <a:spAutoFit/>
          </a:bodyPr>
          <a:lstStyle/>
          <a:p>
            <a:r>
              <a:rPr lang="fr-CA" dirty="0"/>
              <a:t>TREND21 – TREND19</a:t>
            </a:r>
            <a:endParaRPr lang="en-US" dirty="0"/>
          </a:p>
        </p:txBody>
      </p:sp>
      <p:sp>
        <p:nvSpPr>
          <p:cNvPr id="9" name="TextBox 8">
            <a:extLst>
              <a:ext uri="{FF2B5EF4-FFF2-40B4-BE49-F238E27FC236}">
                <a16:creationId xmlns:a16="http://schemas.microsoft.com/office/drawing/2014/main" id="{DD9AFF2B-0053-10C4-3694-F2FD77277598}"/>
              </a:ext>
            </a:extLst>
          </p:cNvPr>
          <p:cNvSpPr txBox="1"/>
          <p:nvPr/>
        </p:nvSpPr>
        <p:spPr>
          <a:xfrm>
            <a:off x="7206607" y="5723964"/>
            <a:ext cx="3841757" cy="369332"/>
          </a:xfrm>
          <a:prstGeom prst="rect">
            <a:avLst/>
          </a:prstGeom>
          <a:noFill/>
        </p:spPr>
        <p:txBody>
          <a:bodyPr wrap="none" rtlCol="0">
            <a:spAutoFit/>
          </a:bodyPr>
          <a:lstStyle/>
          <a:p>
            <a:r>
              <a:rPr lang="fr-CA" dirty="0"/>
              <a:t>(TREND20+21 </a:t>
            </a:r>
            <a:r>
              <a:rPr lang="fr-CA" dirty="0" err="1"/>
              <a:t>hybrid</a:t>
            </a:r>
            <a:r>
              <a:rPr lang="fr-CA" dirty="0"/>
              <a:t>)  – TREND19</a:t>
            </a:r>
            <a:endParaRPr lang="en-US" dirty="0"/>
          </a:p>
        </p:txBody>
      </p:sp>
      <p:sp>
        <p:nvSpPr>
          <p:cNvPr id="10" name="TextBox 9">
            <a:extLst>
              <a:ext uri="{FF2B5EF4-FFF2-40B4-BE49-F238E27FC236}">
                <a16:creationId xmlns:a16="http://schemas.microsoft.com/office/drawing/2014/main" id="{58350A0B-3824-D646-7097-5381863EC87F}"/>
              </a:ext>
            </a:extLst>
          </p:cNvPr>
          <p:cNvSpPr txBox="1"/>
          <p:nvPr/>
        </p:nvSpPr>
        <p:spPr>
          <a:xfrm>
            <a:off x="4727676" y="6093296"/>
            <a:ext cx="2736647" cy="369332"/>
          </a:xfrm>
          <a:prstGeom prst="rect">
            <a:avLst/>
          </a:prstGeom>
          <a:noFill/>
        </p:spPr>
        <p:txBody>
          <a:bodyPr wrap="none" rtlCol="0">
            <a:spAutoFit/>
          </a:bodyPr>
          <a:lstStyle/>
          <a:p>
            <a:r>
              <a:rPr lang="fr-CA" dirty="0" err="1"/>
              <a:t>Quantities</a:t>
            </a:r>
            <a:r>
              <a:rPr lang="fr-CA" dirty="0"/>
              <a:t> in tonnes/</a:t>
            </a:r>
            <a:r>
              <a:rPr lang="fr-CA" dirty="0" err="1"/>
              <a:t>year</a:t>
            </a:r>
            <a:endParaRPr lang="en-US" dirty="0"/>
          </a:p>
        </p:txBody>
      </p:sp>
    </p:spTree>
    <p:extLst>
      <p:ext uri="{BB962C8B-B14F-4D97-AF65-F5344CB8AC3E}">
        <p14:creationId xmlns:p14="http://schemas.microsoft.com/office/powerpoint/2010/main" val="19933991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050D29-ACEE-AE25-0EEE-FB62F67C54F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8039E0-FE3B-E84E-08BE-30D7B530C82D}"/>
              </a:ext>
            </a:extLst>
          </p:cNvPr>
          <p:cNvSpPr>
            <a:spLocks noGrp="1"/>
          </p:cNvSpPr>
          <p:nvPr>
            <p:ph type="title"/>
          </p:nvPr>
        </p:nvSpPr>
        <p:spPr/>
        <p:txBody>
          <a:bodyPr/>
          <a:lstStyle/>
          <a:p>
            <a:r>
              <a:rPr lang="fr-CA" dirty="0" err="1"/>
              <a:t>Comparison</a:t>
            </a:r>
            <a:r>
              <a:rPr lang="fr-CA" dirty="0"/>
              <a:t> : </a:t>
            </a:r>
            <a:r>
              <a:rPr lang="fr-CA" dirty="0" err="1"/>
              <a:t>emission</a:t>
            </a:r>
            <a:r>
              <a:rPr lang="fr-CA" dirty="0"/>
              <a:t> </a:t>
            </a:r>
            <a:r>
              <a:rPr lang="fr-CA" dirty="0" err="1"/>
              <a:t>year</a:t>
            </a:r>
            <a:r>
              <a:rPr lang="fr-CA" dirty="0"/>
              <a:t> 2019 NOX</a:t>
            </a:r>
            <a:endParaRPr lang="en-US" dirty="0"/>
          </a:p>
        </p:txBody>
      </p:sp>
      <p:sp>
        <p:nvSpPr>
          <p:cNvPr id="8" name="TextBox 7">
            <a:extLst>
              <a:ext uri="{FF2B5EF4-FFF2-40B4-BE49-F238E27FC236}">
                <a16:creationId xmlns:a16="http://schemas.microsoft.com/office/drawing/2014/main" id="{8DDFE9E8-6DF6-37B1-EB79-5CB04611450A}"/>
              </a:ext>
            </a:extLst>
          </p:cNvPr>
          <p:cNvSpPr txBox="1"/>
          <p:nvPr/>
        </p:nvSpPr>
        <p:spPr>
          <a:xfrm>
            <a:off x="1801604" y="5723964"/>
            <a:ext cx="2540119" cy="369332"/>
          </a:xfrm>
          <a:prstGeom prst="rect">
            <a:avLst/>
          </a:prstGeom>
          <a:noFill/>
        </p:spPr>
        <p:txBody>
          <a:bodyPr wrap="none" rtlCol="0">
            <a:spAutoFit/>
          </a:bodyPr>
          <a:lstStyle/>
          <a:p>
            <a:r>
              <a:rPr lang="fr-CA" dirty="0"/>
              <a:t>TREND21 – TREND19</a:t>
            </a:r>
            <a:endParaRPr lang="en-US" dirty="0"/>
          </a:p>
        </p:txBody>
      </p:sp>
      <p:sp>
        <p:nvSpPr>
          <p:cNvPr id="9" name="TextBox 8">
            <a:extLst>
              <a:ext uri="{FF2B5EF4-FFF2-40B4-BE49-F238E27FC236}">
                <a16:creationId xmlns:a16="http://schemas.microsoft.com/office/drawing/2014/main" id="{64C2FEF6-FD8C-2EDB-E367-D9547436287F}"/>
              </a:ext>
            </a:extLst>
          </p:cNvPr>
          <p:cNvSpPr txBox="1"/>
          <p:nvPr/>
        </p:nvSpPr>
        <p:spPr>
          <a:xfrm>
            <a:off x="7206607" y="5723964"/>
            <a:ext cx="3841757" cy="369332"/>
          </a:xfrm>
          <a:prstGeom prst="rect">
            <a:avLst/>
          </a:prstGeom>
          <a:noFill/>
        </p:spPr>
        <p:txBody>
          <a:bodyPr wrap="none" rtlCol="0">
            <a:spAutoFit/>
          </a:bodyPr>
          <a:lstStyle/>
          <a:p>
            <a:r>
              <a:rPr lang="fr-CA" dirty="0"/>
              <a:t>(TREND20+21 </a:t>
            </a:r>
            <a:r>
              <a:rPr lang="fr-CA" dirty="0" err="1"/>
              <a:t>hybrid</a:t>
            </a:r>
            <a:r>
              <a:rPr lang="fr-CA" dirty="0"/>
              <a:t>)  – TREND19</a:t>
            </a:r>
            <a:endParaRPr lang="en-US" dirty="0"/>
          </a:p>
        </p:txBody>
      </p:sp>
      <p:pic>
        <p:nvPicPr>
          <p:cNvPr id="4" name="Picture 3" descr="A map of the north america&#10;&#10;Description automatically generated">
            <a:extLst>
              <a:ext uri="{FF2B5EF4-FFF2-40B4-BE49-F238E27FC236}">
                <a16:creationId xmlns:a16="http://schemas.microsoft.com/office/drawing/2014/main" id="{C51EFE63-488B-A778-A7BC-C863037933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7792" y="1340768"/>
            <a:ext cx="6105767" cy="4247490"/>
          </a:xfrm>
          <a:prstGeom prst="rect">
            <a:avLst/>
          </a:prstGeom>
        </p:spPr>
      </p:pic>
      <p:pic>
        <p:nvPicPr>
          <p:cNvPr id="10" name="Picture 9" descr="A map of the world&#10;&#10;Description automatically generated">
            <a:extLst>
              <a:ext uri="{FF2B5EF4-FFF2-40B4-BE49-F238E27FC236}">
                <a16:creationId xmlns:a16="http://schemas.microsoft.com/office/drawing/2014/main" id="{F285D0B4-67C3-4FA2-4DA4-9654934E13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136" y="1340768"/>
            <a:ext cx="5904656" cy="4247491"/>
          </a:xfrm>
          <a:prstGeom prst="rect">
            <a:avLst/>
          </a:prstGeom>
        </p:spPr>
      </p:pic>
      <p:sp>
        <p:nvSpPr>
          <p:cNvPr id="12" name="TextBox 11">
            <a:extLst>
              <a:ext uri="{FF2B5EF4-FFF2-40B4-BE49-F238E27FC236}">
                <a16:creationId xmlns:a16="http://schemas.microsoft.com/office/drawing/2014/main" id="{8E888838-0C7A-2FA9-EA49-96CFF0C9C6F5}"/>
              </a:ext>
            </a:extLst>
          </p:cNvPr>
          <p:cNvSpPr txBox="1"/>
          <p:nvPr/>
        </p:nvSpPr>
        <p:spPr>
          <a:xfrm>
            <a:off x="4727676" y="6093296"/>
            <a:ext cx="2736647" cy="369332"/>
          </a:xfrm>
          <a:prstGeom prst="rect">
            <a:avLst/>
          </a:prstGeom>
          <a:noFill/>
        </p:spPr>
        <p:txBody>
          <a:bodyPr wrap="none" rtlCol="0">
            <a:spAutoFit/>
          </a:bodyPr>
          <a:lstStyle/>
          <a:p>
            <a:r>
              <a:rPr lang="fr-CA" dirty="0" err="1"/>
              <a:t>Quantities</a:t>
            </a:r>
            <a:r>
              <a:rPr lang="fr-CA" dirty="0"/>
              <a:t> in tonnes/</a:t>
            </a:r>
            <a:r>
              <a:rPr lang="fr-CA" dirty="0" err="1"/>
              <a:t>year</a:t>
            </a:r>
            <a:endParaRPr lang="en-US" dirty="0"/>
          </a:p>
        </p:txBody>
      </p:sp>
    </p:spTree>
    <p:extLst>
      <p:ext uri="{BB962C8B-B14F-4D97-AF65-F5344CB8AC3E}">
        <p14:creationId xmlns:p14="http://schemas.microsoft.com/office/powerpoint/2010/main" val="30294140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8B79A-6139-1C43-6DC1-6E90FE0542C8}"/>
            </a:ext>
          </a:extLst>
        </p:cNvPr>
        <p:cNvGrpSpPr/>
        <p:nvPr/>
      </p:nvGrpSpPr>
      <p:grpSpPr>
        <a:xfrm>
          <a:off x="0" y="0"/>
          <a:ext cx="0" cy="0"/>
          <a:chOff x="0" y="0"/>
          <a:chExt cx="0" cy="0"/>
        </a:xfrm>
      </p:grpSpPr>
      <p:pic>
        <p:nvPicPr>
          <p:cNvPr id="10" name="Picture 9" descr="A map of the world&#10;&#10;Description automatically generated">
            <a:extLst>
              <a:ext uri="{FF2B5EF4-FFF2-40B4-BE49-F238E27FC236}">
                <a16:creationId xmlns:a16="http://schemas.microsoft.com/office/drawing/2014/main" id="{683A1724-EFB1-B359-7933-9789D1EFA7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336" y="1345743"/>
            <a:ext cx="5904657" cy="4247492"/>
          </a:xfrm>
          <a:prstGeom prst="rect">
            <a:avLst/>
          </a:prstGeom>
        </p:spPr>
      </p:pic>
      <p:pic>
        <p:nvPicPr>
          <p:cNvPr id="12" name="Picture 11" descr="A map of the world&#10;&#10;Description automatically generated">
            <a:extLst>
              <a:ext uri="{FF2B5EF4-FFF2-40B4-BE49-F238E27FC236}">
                <a16:creationId xmlns:a16="http://schemas.microsoft.com/office/drawing/2014/main" id="{4FAC2EE4-2877-5382-80B4-996117DE8E5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1337214"/>
            <a:ext cx="6105768" cy="4247491"/>
          </a:xfrm>
          <a:prstGeom prst="rect">
            <a:avLst/>
          </a:prstGeom>
        </p:spPr>
      </p:pic>
      <p:sp>
        <p:nvSpPr>
          <p:cNvPr id="2" name="Title 1">
            <a:extLst>
              <a:ext uri="{FF2B5EF4-FFF2-40B4-BE49-F238E27FC236}">
                <a16:creationId xmlns:a16="http://schemas.microsoft.com/office/drawing/2014/main" id="{13888A4A-8A1A-AA53-A57A-9067B734F471}"/>
              </a:ext>
            </a:extLst>
          </p:cNvPr>
          <p:cNvSpPr>
            <a:spLocks noGrp="1"/>
          </p:cNvSpPr>
          <p:nvPr>
            <p:ph type="title"/>
          </p:nvPr>
        </p:nvSpPr>
        <p:spPr/>
        <p:txBody>
          <a:bodyPr/>
          <a:lstStyle/>
          <a:p>
            <a:r>
              <a:rPr lang="fr-CA" dirty="0" err="1"/>
              <a:t>Comparison</a:t>
            </a:r>
            <a:r>
              <a:rPr lang="fr-CA" dirty="0"/>
              <a:t> : </a:t>
            </a:r>
            <a:r>
              <a:rPr lang="fr-CA" dirty="0" err="1"/>
              <a:t>emission</a:t>
            </a:r>
            <a:r>
              <a:rPr lang="fr-CA" dirty="0"/>
              <a:t> </a:t>
            </a:r>
            <a:r>
              <a:rPr lang="fr-CA" dirty="0" err="1"/>
              <a:t>year</a:t>
            </a:r>
            <a:r>
              <a:rPr lang="fr-CA" dirty="0"/>
              <a:t> 2019 PM2.5</a:t>
            </a:r>
            <a:endParaRPr lang="en-US" dirty="0"/>
          </a:p>
        </p:txBody>
      </p:sp>
      <p:sp>
        <p:nvSpPr>
          <p:cNvPr id="8" name="TextBox 7">
            <a:extLst>
              <a:ext uri="{FF2B5EF4-FFF2-40B4-BE49-F238E27FC236}">
                <a16:creationId xmlns:a16="http://schemas.microsoft.com/office/drawing/2014/main" id="{154ED8BD-AADF-C183-9FA0-1E8CF1C49D8B}"/>
              </a:ext>
            </a:extLst>
          </p:cNvPr>
          <p:cNvSpPr txBox="1"/>
          <p:nvPr/>
        </p:nvSpPr>
        <p:spPr>
          <a:xfrm>
            <a:off x="1801604" y="5723964"/>
            <a:ext cx="2540119" cy="369332"/>
          </a:xfrm>
          <a:prstGeom prst="rect">
            <a:avLst/>
          </a:prstGeom>
          <a:noFill/>
        </p:spPr>
        <p:txBody>
          <a:bodyPr wrap="none" rtlCol="0">
            <a:spAutoFit/>
          </a:bodyPr>
          <a:lstStyle/>
          <a:p>
            <a:r>
              <a:rPr lang="fr-CA" dirty="0"/>
              <a:t>TREND21 – TREND19</a:t>
            </a:r>
            <a:endParaRPr lang="en-US" dirty="0"/>
          </a:p>
        </p:txBody>
      </p:sp>
      <p:sp>
        <p:nvSpPr>
          <p:cNvPr id="9" name="TextBox 8">
            <a:extLst>
              <a:ext uri="{FF2B5EF4-FFF2-40B4-BE49-F238E27FC236}">
                <a16:creationId xmlns:a16="http://schemas.microsoft.com/office/drawing/2014/main" id="{5AE7FCA0-E12B-008A-1698-8926C145BF1C}"/>
              </a:ext>
            </a:extLst>
          </p:cNvPr>
          <p:cNvSpPr txBox="1"/>
          <p:nvPr/>
        </p:nvSpPr>
        <p:spPr>
          <a:xfrm>
            <a:off x="7206607" y="5723964"/>
            <a:ext cx="3841757" cy="369332"/>
          </a:xfrm>
          <a:prstGeom prst="rect">
            <a:avLst/>
          </a:prstGeom>
          <a:noFill/>
        </p:spPr>
        <p:txBody>
          <a:bodyPr wrap="none" rtlCol="0">
            <a:spAutoFit/>
          </a:bodyPr>
          <a:lstStyle/>
          <a:p>
            <a:r>
              <a:rPr lang="fr-CA" dirty="0"/>
              <a:t>(TREND20+21 </a:t>
            </a:r>
            <a:r>
              <a:rPr lang="fr-CA" dirty="0" err="1"/>
              <a:t>hybrid</a:t>
            </a:r>
            <a:r>
              <a:rPr lang="fr-CA" dirty="0"/>
              <a:t>)  – TREND19</a:t>
            </a:r>
            <a:endParaRPr lang="en-US" dirty="0"/>
          </a:p>
        </p:txBody>
      </p:sp>
      <p:sp>
        <p:nvSpPr>
          <p:cNvPr id="14" name="TextBox 13">
            <a:extLst>
              <a:ext uri="{FF2B5EF4-FFF2-40B4-BE49-F238E27FC236}">
                <a16:creationId xmlns:a16="http://schemas.microsoft.com/office/drawing/2014/main" id="{546BA224-B0CC-3FDD-D998-2185256BB483}"/>
              </a:ext>
            </a:extLst>
          </p:cNvPr>
          <p:cNvSpPr txBox="1"/>
          <p:nvPr/>
        </p:nvSpPr>
        <p:spPr>
          <a:xfrm>
            <a:off x="4727676" y="6093296"/>
            <a:ext cx="2736647" cy="369332"/>
          </a:xfrm>
          <a:prstGeom prst="rect">
            <a:avLst/>
          </a:prstGeom>
          <a:noFill/>
        </p:spPr>
        <p:txBody>
          <a:bodyPr wrap="none" rtlCol="0">
            <a:spAutoFit/>
          </a:bodyPr>
          <a:lstStyle/>
          <a:p>
            <a:r>
              <a:rPr lang="fr-CA" dirty="0" err="1"/>
              <a:t>Quantities</a:t>
            </a:r>
            <a:r>
              <a:rPr lang="fr-CA" dirty="0"/>
              <a:t> in tonnes/</a:t>
            </a:r>
            <a:r>
              <a:rPr lang="fr-CA" dirty="0" err="1"/>
              <a:t>year</a:t>
            </a:r>
            <a:endParaRPr lang="en-US" dirty="0"/>
          </a:p>
        </p:txBody>
      </p:sp>
    </p:spTree>
    <p:extLst>
      <p:ext uri="{BB962C8B-B14F-4D97-AF65-F5344CB8AC3E}">
        <p14:creationId xmlns:p14="http://schemas.microsoft.com/office/powerpoint/2010/main" val="768080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The TREND21 NO</a:t>
            </a:r>
            <a:r>
              <a:rPr lang="en-CA" sz="4000" baseline="-25000" dirty="0"/>
              <a:t>x</a:t>
            </a:r>
            <a:r>
              <a:rPr lang="en-CA" sz="4000" dirty="0"/>
              <a:t> situation</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26</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1417638"/>
            <a:ext cx="10972800" cy="5035698"/>
          </a:xfrm>
        </p:spPr>
        <p:txBody>
          <a:bodyPr>
            <a:normAutofit fontScale="92500" lnSpcReduction="10000"/>
          </a:bodyPr>
          <a:lstStyle/>
          <a:p>
            <a:r>
              <a:rPr lang="en-CA" dirty="0"/>
              <a:t>What if we used On/Offroad from TREND20?</a:t>
            </a:r>
          </a:p>
          <a:p>
            <a:pPr lvl="1"/>
            <a:r>
              <a:rPr lang="en-CA" dirty="0"/>
              <a:t>On and Offroad: TREND19 = TREND20 (±1%)</a:t>
            </a:r>
          </a:p>
          <a:p>
            <a:pPr lvl="1"/>
            <a:r>
              <a:rPr lang="en-CA" dirty="0"/>
              <a:t>No method change in TREND21 for those sectors</a:t>
            </a:r>
          </a:p>
          <a:p>
            <a:endParaRPr lang="en-CA" dirty="0"/>
          </a:p>
          <a:p>
            <a:endParaRPr lang="en-CA" dirty="0"/>
          </a:p>
          <a:p>
            <a:endParaRPr lang="en-CA" dirty="0"/>
          </a:p>
          <a:p>
            <a:endParaRPr lang="en-CA" dirty="0"/>
          </a:p>
          <a:p>
            <a:endParaRPr lang="en-CA" dirty="0"/>
          </a:p>
          <a:p>
            <a:endParaRPr lang="en-CA" dirty="0"/>
          </a:p>
          <a:p>
            <a:r>
              <a:rPr lang="en-CA" dirty="0"/>
              <a:t>Almost identical statistics : comparable emissions</a:t>
            </a:r>
          </a:p>
        </p:txBody>
      </p:sp>
      <p:pic>
        <p:nvPicPr>
          <p:cNvPr id="3080" name="Picture 8">
            <a:extLst>
              <a:ext uri="{FF2B5EF4-FFF2-40B4-BE49-F238E27FC236}">
                <a16:creationId xmlns:a16="http://schemas.microsoft.com/office/drawing/2014/main" id="{A7ACF44C-C116-3FEE-6FDA-0804ECD100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374" y="2820749"/>
            <a:ext cx="5734050" cy="2543175"/>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a:extLst>
              <a:ext uri="{FF2B5EF4-FFF2-40B4-BE49-F238E27FC236}">
                <a16:creationId xmlns:a16="http://schemas.microsoft.com/office/drawing/2014/main" id="{8E32D2E2-72AD-7EB7-0500-B5514D268D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8511" y="3018896"/>
            <a:ext cx="5124450" cy="22955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8">
            <a:extLst>
              <a:ext uri="{FF2B5EF4-FFF2-40B4-BE49-F238E27FC236}">
                <a16:creationId xmlns:a16="http://schemas.microsoft.com/office/drawing/2014/main" id="{389EBA6D-6D8B-97E9-6B04-135A4F5F3C82}"/>
              </a:ext>
            </a:extLst>
          </p:cNvPr>
          <p:cNvSpPr txBox="1"/>
          <p:nvPr/>
        </p:nvSpPr>
        <p:spPr>
          <a:xfrm>
            <a:off x="6296486" y="2824649"/>
            <a:ext cx="4667250" cy="307777"/>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pPr algn="ctr"/>
            <a:r>
              <a:rPr lang="en-US" sz="1400" b="1" dirty="0"/>
              <a:t>Yearly average for hourly NO</a:t>
            </a:r>
            <a:r>
              <a:rPr lang="en-US" sz="1400" b="1" baseline="-25000" dirty="0"/>
              <a:t>2</a:t>
            </a:r>
            <a:r>
              <a:rPr lang="en-US" sz="1400" b="1" dirty="0"/>
              <a:t> over Canada</a:t>
            </a:r>
            <a:endParaRPr lang="en-CA" sz="1400" b="1" dirty="0"/>
          </a:p>
        </p:txBody>
      </p:sp>
      <p:sp>
        <p:nvSpPr>
          <p:cNvPr id="24" name="TextBox 15">
            <a:extLst>
              <a:ext uri="{FF2B5EF4-FFF2-40B4-BE49-F238E27FC236}">
                <a16:creationId xmlns:a16="http://schemas.microsoft.com/office/drawing/2014/main" id="{770FF095-FF4A-6824-4D4D-FAC927EBBF06}"/>
              </a:ext>
            </a:extLst>
          </p:cNvPr>
          <p:cNvSpPr txBox="1"/>
          <p:nvPr/>
        </p:nvSpPr>
        <p:spPr>
          <a:xfrm>
            <a:off x="10976528" y="4476933"/>
            <a:ext cx="1024128" cy="60016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r>
              <a:rPr lang="en-US" sz="1100" b="1" dirty="0">
                <a:solidFill>
                  <a:srgbClr val="3333FF"/>
                </a:solidFill>
              </a:rPr>
              <a:t>Base</a:t>
            </a:r>
          </a:p>
          <a:p>
            <a:r>
              <a:rPr lang="en-US" sz="1100" b="1" dirty="0">
                <a:solidFill>
                  <a:srgbClr val="FF0000"/>
                </a:solidFill>
              </a:rPr>
              <a:t>Test</a:t>
            </a:r>
          </a:p>
          <a:p>
            <a:r>
              <a:rPr lang="en-US" sz="1100" b="1" dirty="0">
                <a:solidFill>
                  <a:srgbClr val="00B050"/>
                </a:solidFill>
              </a:rPr>
              <a:t>Observation </a:t>
            </a:r>
            <a:endParaRPr lang="en-CA" sz="1100" dirty="0">
              <a:solidFill>
                <a:srgbClr val="00B050"/>
              </a:solidFill>
            </a:endParaRPr>
          </a:p>
        </p:txBody>
      </p:sp>
      <p:sp>
        <p:nvSpPr>
          <p:cNvPr id="25" name="TextBox 24">
            <a:extLst>
              <a:ext uri="{FF2B5EF4-FFF2-40B4-BE49-F238E27FC236}">
                <a16:creationId xmlns:a16="http://schemas.microsoft.com/office/drawing/2014/main" id="{7B512B09-2996-EDF2-4BED-563B6DEBE831}"/>
              </a:ext>
            </a:extLst>
          </p:cNvPr>
          <p:cNvSpPr txBox="1"/>
          <p:nvPr/>
        </p:nvSpPr>
        <p:spPr>
          <a:xfrm>
            <a:off x="3312674" y="5363924"/>
            <a:ext cx="5566652" cy="369332"/>
          </a:xfrm>
          <a:prstGeom prst="rect">
            <a:avLst/>
          </a:prstGeom>
          <a:noFill/>
        </p:spPr>
        <p:txBody>
          <a:bodyPr wrap="none" rtlCol="0">
            <a:spAutoFit/>
          </a:bodyPr>
          <a:lstStyle/>
          <a:p>
            <a:r>
              <a:rPr lang="fr-CA" dirty="0"/>
              <a:t>Base : BASE_2019_004    Test : BASE</a:t>
            </a:r>
            <a:r>
              <a:rPr lang="fr-CA" b="1" dirty="0"/>
              <a:t>21</a:t>
            </a:r>
            <a:r>
              <a:rPr lang="fr-CA" dirty="0"/>
              <a:t>_2019_</a:t>
            </a:r>
            <a:r>
              <a:rPr lang="fr-CA" b="1" dirty="0"/>
              <a:t>008</a:t>
            </a:r>
            <a:endParaRPr lang="en-US" b="1" dirty="0"/>
          </a:p>
        </p:txBody>
      </p:sp>
    </p:spTree>
    <p:extLst>
      <p:ext uri="{BB962C8B-B14F-4D97-AF65-F5344CB8AC3E}">
        <p14:creationId xmlns:p14="http://schemas.microsoft.com/office/powerpoint/2010/main" val="5419679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Abstract</a:t>
            </a:r>
          </a:p>
        </p:txBody>
      </p:sp>
      <p:sp>
        <p:nvSpPr>
          <p:cNvPr id="3" name="Content Placeholder 2"/>
          <p:cNvSpPr>
            <a:spLocks noGrp="1"/>
          </p:cNvSpPr>
          <p:nvPr>
            <p:ph idx="1"/>
          </p:nvPr>
        </p:nvSpPr>
        <p:spPr/>
        <p:txBody>
          <a:bodyPr>
            <a:normAutofit/>
          </a:bodyPr>
          <a:lstStyle/>
          <a:p>
            <a:pPr marL="0" indent="0">
              <a:buNone/>
            </a:pPr>
            <a:r>
              <a:rPr lang="en-CA" sz="2000" dirty="0"/>
              <a:t>The TREND and PROJ inventories are AQM-ready inventories of respectively past and future Canadian pollutant emissions. They are created and used by REQA for regulatory work and provided to various domestic and foreign governments and regulatory agencies, as well as researchers and industry consultants. Recently, the work of updating, automating, and porting the existing methodology into a PostgreSQL + PostGIS database was undertaken. The resulting inventory, TREND+PROJ21, was produced in half the time and yields comparable results to TREND+PROJ19, with some additional improvements.</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27</a:t>
            </a:fld>
            <a:endParaRPr lang="en-CA" dirty="0"/>
          </a:p>
        </p:txBody>
      </p:sp>
    </p:spTree>
    <p:extLst>
      <p:ext uri="{BB962C8B-B14F-4D97-AF65-F5344CB8AC3E}">
        <p14:creationId xmlns:p14="http://schemas.microsoft.com/office/powerpoint/2010/main" val="31333521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9550851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D45DD-37B1-596A-B5A6-C4C1F144B8F4}"/>
              </a:ext>
            </a:extLst>
          </p:cNvPr>
          <p:cNvSpPr>
            <a:spLocks noGrp="1"/>
          </p:cNvSpPr>
          <p:nvPr>
            <p:ph type="title"/>
          </p:nvPr>
        </p:nvSpPr>
        <p:spPr/>
        <p:txBody>
          <a:bodyPr/>
          <a:lstStyle/>
          <a:p>
            <a:r>
              <a:rPr lang="en-CA" dirty="0"/>
              <a:t>REQA Inventories: TREND and PROJ</a:t>
            </a:r>
          </a:p>
        </p:txBody>
      </p:sp>
      <p:cxnSp>
        <p:nvCxnSpPr>
          <p:cNvPr id="6" name="Straight Connector 5">
            <a:extLst>
              <a:ext uri="{FF2B5EF4-FFF2-40B4-BE49-F238E27FC236}">
                <a16:creationId xmlns:a16="http://schemas.microsoft.com/office/drawing/2014/main" id="{A85673F5-F219-BEDE-D3A2-6047786A44DA}"/>
              </a:ext>
            </a:extLst>
          </p:cNvPr>
          <p:cNvCxnSpPr>
            <a:cxnSpLocks/>
          </p:cNvCxnSpPr>
          <p:nvPr/>
        </p:nvCxnSpPr>
        <p:spPr>
          <a:xfrm>
            <a:off x="1935752" y="2889910"/>
            <a:ext cx="6985992" cy="0"/>
          </a:xfrm>
          <a:prstGeom prst="line">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4CF76DF6-8DDD-01FF-B5B6-0ACA50DC619B}"/>
              </a:ext>
            </a:extLst>
          </p:cNvPr>
          <p:cNvCxnSpPr/>
          <p:nvPr/>
        </p:nvCxnSpPr>
        <p:spPr>
          <a:xfrm>
            <a:off x="1935752" y="2760701"/>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8BC3D269-E0FC-3D00-4758-429B62711756}"/>
              </a:ext>
            </a:extLst>
          </p:cNvPr>
          <p:cNvCxnSpPr/>
          <p:nvPr/>
        </p:nvCxnSpPr>
        <p:spPr>
          <a:xfrm>
            <a:off x="3141700" y="2762285"/>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9C176BA4-8164-23C2-FDAD-BF469D8E94DB}"/>
              </a:ext>
            </a:extLst>
          </p:cNvPr>
          <p:cNvSpPr txBox="1"/>
          <p:nvPr/>
        </p:nvSpPr>
        <p:spPr>
          <a:xfrm>
            <a:off x="1596556" y="3118510"/>
            <a:ext cx="697627" cy="369332"/>
          </a:xfrm>
          <a:prstGeom prst="rect">
            <a:avLst/>
          </a:prstGeom>
          <a:noFill/>
        </p:spPr>
        <p:txBody>
          <a:bodyPr wrap="none" rtlCol="0">
            <a:spAutoFit/>
          </a:bodyPr>
          <a:lstStyle/>
          <a:p>
            <a:r>
              <a:rPr lang="en-US" dirty="0"/>
              <a:t>2019</a:t>
            </a:r>
            <a:endParaRPr lang="en-CA" dirty="0"/>
          </a:p>
        </p:txBody>
      </p:sp>
      <p:cxnSp>
        <p:nvCxnSpPr>
          <p:cNvPr id="14" name="Straight Connector 13">
            <a:extLst>
              <a:ext uri="{FF2B5EF4-FFF2-40B4-BE49-F238E27FC236}">
                <a16:creationId xmlns:a16="http://schemas.microsoft.com/office/drawing/2014/main" id="{CFE1529B-EAE9-9C4F-8894-EF8F330F832B}"/>
              </a:ext>
            </a:extLst>
          </p:cNvPr>
          <p:cNvCxnSpPr/>
          <p:nvPr/>
        </p:nvCxnSpPr>
        <p:spPr>
          <a:xfrm>
            <a:off x="4815570" y="2762285"/>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F482803-6E34-F0CA-56CD-529C709F1009}"/>
              </a:ext>
            </a:extLst>
          </p:cNvPr>
          <p:cNvSpPr txBox="1"/>
          <p:nvPr/>
        </p:nvSpPr>
        <p:spPr>
          <a:xfrm>
            <a:off x="2802504" y="3096903"/>
            <a:ext cx="697627" cy="369332"/>
          </a:xfrm>
          <a:prstGeom prst="rect">
            <a:avLst/>
          </a:prstGeom>
          <a:noFill/>
        </p:spPr>
        <p:txBody>
          <a:bodyPr wrap="none" rtlCol="0">
            <a:spAutoFit/>
          </a:bodyPr>
          <a:lstStyle/>
          <a:p>
            <a:r>
              <a:rPr lang="en-US" dirty="0"/>
              <a:t>2020</a:t>
            </a:r>
            <a:endParaRPr lang="en-CA" dirty="0"/>
          </a:p>
        </p:txBody>
      </p:sp>
      <p:sp>
        <p:nvSpPr>
          <p:cNvPr id="16" name="TextBox 15">
            <a:extLst>
              <a:ext uri="{FF2B5EF4-FFF2-40B4-BE49-F238E27FC236}">
                <a16:creationId xmlns:a16="http://schemas.microsoft.com/office/drawing/2014/main" id="{7D547F77-38D3-8CDA-B6FA-AFD450FC94A3}"/>
              </a:ext>
            </a:extLst>
          </p:cNvPr>
          <p:cNvSpPr txBox="1"/>
          <p:nvPr/>
        </p:nvSpPr>
        <p:spPr>
          <a:xfrm>
            <a:off x="4476374" y="3096903"/>
            <a:ext cx="697627" cy="369332"/>
          </a:xfrm>
          <a:prstGeom prst="rect">
            <a:avLst/>
          </a:prstGeom>
          <a:noFill/>
        </p:spPr>
        <p:txBody>
          <a:bodyPr wrap="none" rtlCol="0">
            <a:spAutoFit/>
          </a:bodyPr>
          <a:lstStyle/>
          <a:p>
            <a:r>
              <a:rPr lang="en-US" dirty="0"/>
              <a:t>2021</a:t>
            </a:r>
            <a:endParaRPr lang="en-CA" dirty="0"/>
          </a:p>
        </p:txBody>
      </p:sp>
      <p:sp>
        <p:nvSpPr>
          <p:cNvPr id="17" name="TextBox 16">
            <a:extLst>
              <a:ext uri="{FF2B5EF4-FFF2-40B4-BE49-F238E27FC236}">
                <a16:creationId xmlns:a16="http://schemas.microsoft.com/office/drawing/2014/main" id="{2EA71F2E-7A4B-EEEC-9B26-7CD6B5C198C5}"/>
              </a:ext>
            </a:extLst>
          </p:cNvPr>
          <p:cNvSpPr txBox="1"/>
          <p:nvPr/>
        </p:nvSpPr>
        <p:spPr>
          <a:xfrm>
            <a:off x="7824192" y="3095687"/>
            <a:ext cx="697627" cy="369332"/>
          </a:xfrm>
          <a:prstGeom prst="rect">
            <a:avLst/>
          </a:prstGeom>
          <a:noFill/>
        </p:spPr>
        <p:txBody>
          <a:bodyPr wrap="none" rtlCol="0">
            <a:spAutoFit/>
          </a:bodyPr>
          <a:lstStyle/>
          <a:p>
            <a:r>
              <a:rPr lang="en-US" dirty="0"/>
              <a:t>2023</a:t>
            </a:r>
          </a:p>
        </p:txBody>
      </p:sp>
      <p:sp>
        <p:nvSpPr>
          <p:cNvPr id="20" name="TextBox 19">
            <a:extLst>
              <a:ext uri="{FF2B5EF4-FFF2-40B4-BE49-F238E27FC236}">
                <a16:creationId xmlns:a16="http://schemas.microsoft.com/office/drawing/2014/main" id="{42DA8B71-FAD8-D217-687B-BF064722BA19}"/>
              </a:ext>
            </a:extLst>
          </p:cNvPr>
          <p:cNvSpPr txBox="1"/>
          <p:nvPr/>
        </p:nvSpPr>
        <p:spPr>
          <a:xfrm>
            <a:off x="1718575" y="3885048"/>
            <a:ext cx="1884825" cy="646331"/>
          </a:xfrm>
          <a:prstGeom prst="rect">
            <a:avLst/>
          </a:prstGeom>
          <a:noFill/>
          <a:ln>
            <a:solidFill>
              <a:schemeClr val="accent1"/>
            </a:solidFill>
          </a:ln>
        </p:spPr>
        <p:txBody>
          <a:bodyPr wrap="square" rtlCol="0">
            <a:spAutoFit/>
          </a:bodyPr>
          <a:lstStyle/>
          <a:p>
            <a:pPr algn="ctr"/>
            <a:r>
              <a:rPr lang="en-US" dirty="0"/>
              <a:t>June NPRI</a:t>
            </a:r>
          </a:p>
          <a:p>
            <a:pPr algn="ctr"/>
            <a:r>
              <a:rPr lang="en-US" dirty="0"/>
              <a:t>Report Deadline</a:t>
            </a:r>
            <a:endParaRPr lang="en-CA" dirty="0"/>
          </a:p>
        </p:txBody>
      </p:sp>
      <p:cxnSp>
        <p:nvCxnSpPr>
          <p:cNvPr id="21" name="Straight Connector 20">
            <a:extLst>
              <a:ext uri="{FF2B5EF4-FFF2-40B4-BE49-F238E27FC236}">
                <a16:creationId xmlns:a16="http://schemas.microsoft.com/office/drawing/2014/main" id="{08D4325F-461A-FC5C-E762-9136788FA522}"/>
              </a:ext>
            </a:extLst>
          </p:cNvPr>
          <p:cNvCxnSpPr/>
          <p:nvPr/>
        </p:nvCxnSpPr>
        <p:spPr>
          <a:xfrm>
            <a:off x="4097208" y="2760701"/>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404AF7B-B14E-8BDA-4EEF-F509DE6BF1C7}"/>
              </a:ext>
            </a:extLst>
          </p:cNvPr>
          <p:cNvCxnSpPr>
            <a:cxnSpLocks/>
            <a:stCxn id="20" idx="3"/>
          </p:cNvCxnSpPr>
          <p:nvPr/>
        </p:nvCxnSpPr>
        <p:spPr>
          <a:xfrm flipV="1">
            <a:off x="3603400" y="3086259"/>
            <a:ext cx="493808" cy="11219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B8B82457-4FBE-4868-574A-8233BFF26C66}"/>
              </a:ext>
            </a:extLst>
          </p:cNvPr>
          <p:cNvCxnSpPr/>
          <p:nvPr/>
        </p:nvCxnSpPr>
        <p:spPr>
          <a:xfrm>
            <a:off x="4313232" y="2760701"/>
            <a:ext cx="0" cy="228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C143B44F-0A0D-530C-1947-057ACAE3DA37}"/>
              </a:ext>
            </a:extLst>
          </p:cNvPr>
          <p:cNvCxnSpPr>
            <a:cxnSpLocks/>
            <a:stCxn id="28" idx="3"/>
          </p:cNvCxnSpPr>
          <p:nvPr/>
        </p:nvCxnSpPr>
        <p:spPr>
          <a:xfrm flipV="1">
            <a:off x="3708438" y="3095319"/>
            <a:ext cx="583831" cy="21050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18F203F5-E515-08F9-4E9C-F52F1C4946A3}"/>
              </a:ext>
            </a:extLst>
          </p:cNvPr>
          <p:cNvSpPr txBox="1"/>
          <p:nvPr/>
        </p:nvSpPr>
        <p:spPr>
          <a:xfrm>
            <a:off x="1651400" y="4738734"/>
            <a:ext cx="2057038" cy="923330"/>
          </a:xfrm>
          <a:prstGeom prst="rect">
            <a:avLst/>
          </a:prstGeom>
          <a:noFill/>
          <a:ln>
            <a:solidFill>
              <a:schemeClr val="accent1"/>
            </a:solidFill>
          </a:ln>
        </p:spPr>
        <p:txBody>
          <a:bodyPr wrap="none" rtlCol="0">
            <a:spAutoFit/>
          </a:bodyPr>
          <a:lstStyle/>
          <a:p>
            <a:pPr algn="ctr"/>
            <a:r>
              <a:rPr lang="en-US" dirty="0"/>
              <a:t>Sept</a:t>
            </a:r>
          </a:p>
          <a:p>
            <a:pPr algn="ctr"/>
            <a:r>
              <a:rPr lang="en-US" dirty="0"/>
              <a:t>Preliminary NPRI</a:t>
            </a:r>
          </a:p>
          <a:p>
            <a:pPr algn="ctr"/>
            <a:r>
              <a:rPr lang="en-US" dirty="0"/>
              <a:t>Data used in APEI</a:t>
            </a:r>
            <a:endParaRPr lang="en-CA" dirty="0"/>
          </a:p>
        </p:txBody>
      </p:sp>
      <p:cxnSp>
        <p:nvCxnSpPr>
          <p:cNvPr id="30" name="Straight Connector 29">
            <a:extLst>
              <a:ext uri="{FF2B5EF4-FFF2-40B4-BE49-F238E27FC236}">
                <a16:creationId xmlns:a16="http://schemas.microsoft.com/office/drawing/2014/main" id="{2C384D89-F59D-3B30-A42E-3F467EDCE40F}"/>
              </a:ext>
            </a:extLst>
          </p:cNvPr>
          <p:cNvCxnSpPr>
            <a:cxnSpLocks/>
          </p:cNvCxnSpPr>
          <p:nvPr/>
        </p:nvCxnSpPr>
        <p:spPr>
          <a:xfrm>
            <a:off x="5149732" y="2760701"/>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33" name="TextBox 32">
            <a:extLst>
              <a:ext uri="{FF2B5EF4-FFF2-40B4-BE49-F238E27FC236}">
                <a16:creationId xmlns:a16="http://schemas.microsoft.com/office/drawing/2014/main" id="{46570C1C-CF27-DAE9-618E-857DAAD59F62}"/>
              </a:ext>
            </a:extLst>
          </p:cNvPr>
          <p:cNvSpPr txBox="1"/>
          <p:nvPr/>
        </p:nvSpPr>
        <p:spPr>
          <a:xfrm>
            <a:off x="4491140" y="3980039"/>
            <a:ext cx="1390124" cy="1200329"/>
          </a:xfrm>
          <a:prstGeom prst="rect">
            <a:avLst/>
          </a:prstGeom>
          <a:noFill/>
          <a:ln>
            <a:solidFill>
              <a:schemeClr val="accent1"/>
            </a:solidFill>
          </a:ln>
        </p:spPr>
        <p:txBody>
          <a:bodyPr wrap="none" rtlCol="0">
            <a:spAutoFit/>
          </a:bodyPr>
          <a:lstStyle/>
          <a:p>
            <a:pPr algn="ctr"/>
            <a:r>
              <a:rPr lang="en-US" dirty="0"/>
              <a:t>Feb 15</a:t>
            </a:r>
          </a:p>
          <a:p>
            <a:pPr algn="ctr"/>
            <a:r>
              <a:rPr lang="en-US" dirty="0"/>
              <a:t>APEI</a:t>
            </a:r>
          </a:p>
          <a:p>
            <a:pPr algn="ctr"/>
            <a:r>
              <a:rPr lang="en-US" dirty="0"/>
              <a:t>(past totals)</a:t>
            </a:r>
            <a:br>
              <a:rPr lang="en-US" dirty="0"/>
            </a:br>
            <a:r>
              <a:rPr lang="en-US" dirty="0"/>
              <a:t>1990-2019</a:t>
            </a:r>
            <a:endParaRPr lang="en-CA" dirty="0"/>
          </a:p>
        </p:txBody>
      </p:sp>
      <p:cxnSp>
        <p:nvCxnSpPr>
          <p:cNvPr id="34" name="Straight Arrow Connector 33">
            <a:extLst>
              <a:ext uri="{FF2B5EF4-FFF2-40B4-BE49-F238E27FC236}">
                <a16:creationId xmlns:a16="http://schemas.microsoft.com/office/drawing/2014/main" id="{04D8DA28-2C3E-AEDD-9AA0-9703DE788B22}"/>
              </a:ext>
            </a:extLst>
          </p:cNvPr>
          <p:cNvCxnSpPr>
            <a:cxnSpLocks/>
            <a:stCxn id="33" idx="0"/>
          </p:cNvCxnSpPr>
          <p:nvPr/>
        </p:nvCxnSpPr>
        <p:spPr>
          <a:xfrm flipH="1" flipV="1">
            <a:off x="5154765" y="3086259"/>
            <a:ext cx="31437" cy="89378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AD791F7D-1BA2-A8A7-106A-78EC75377725}"/>
              </a:ext>
            </a:extLst>
          </p:cNvPr>
          <p:cNvCxnSpPr/>
          <p:nvPr/>
        </p:nvCxnSpPr>
        <p:spPr>
          <a:xfrm>
            <a:off x="6491158" y="2761484"/>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566E2819-4EF8-75F7-D519-76504C57D209}"/>
              </a:ext>
            </a:extLst>
          </p:cNvPr>
          <p:cNvSpPr txBox="1"/>
          <p:nvPr/>
        </p:nvSpPr>
        <p:spPr>
          <a:xfrm>
            <a:off x="6148855" y="3091813"/>
            <a:ext cx="697627" cy="369332"/>
          </a:xfrm>
          <a:prstGeom prst="rect">
            <a:avLst/>
          </a:prstGeom>
          <a:noFill/>
        </p:spPr>
        <p:txBody>
          <a:bodyPr wrap="none" rtlCol="0">
            <a:spAutoFit/>
          </a:bodyPr>
          <a:lstStyle/>
          <a:p>
            <a:r>
              <a:rPr lang="en-US" dirty="0"/>
              <a:t>2022</a:t>
            </a:r>
            <a:endParaRPr lang="en-CA" dirty="0"/>
          </a:p>
        </p:txBody>
      </p:sp>
      <p:sp>
        <p:nvSpPr>
          <p:cNvPr id="31" name="TextBox 30">
            <a:extLst>
              <a:ext uri="{FF2B5EF4-FFF2-40B4-BE49-F238E27FC236}">
                <a16:creationId xmlns:a16="http://schemas.microsoft.com/office/drawing/2014/main" id="{E57A289D-7CB3-91CA-5C8D-1717F6A193A7}"/>
              </a:ext>
            </a:extLst>
          </p:cNvPr>
          <p:cNvSpPr txBox="1"/>
          <p:nvPr/>
        </p:nvSpPr>
        <p:spPr>
          <a:xfrm>
            <a:off x="5951984" y="5085940"/>
            <a:ext cx="1544012" cy="1200329"/>
          </a:xfrm>
          <a:prstGeom prst="rect">
            <a:avLst/>
          </a:prstGeom>
          <a:noFill/>
          <a:ln>
            <a:solidFill>
              <a:schemeClr val="accent1"/>
            </a:solidFill>
          </a:ln>
        </p:spPr>
        <p:txBody>
          <a:bodyPr wrap="none" rtlCol="0">
            <a:spAutoFit/>
          </a:bodyPr>
          <a:lstStyle/>
          <a:p>
            <a:pPr algn="ctr"/>
            <a:r>
              <a:rPr lang="en-US" dirty="0"/>
              <a:t>Dec/Jan</a:t>
            </a:r>
          </a:p>
          <a:p>
            <a:pPr algn="ctr"/>
            <a:r>
              <a:rPr lang="en-US" dirty="0"/>
              <a:t>E3MC output</a:t>
            </a:r>
          </a:p>
          <a:p>
            <a:pPr algn="ctr"/>
            <a:r>
              <a:rPr lang="en-US" dirty="0"/>
              <a:t>(future totals)</a:t>
            </a:r>
            <a:br>
              <a:rPr lang="en-US" dirty="0"/>
            </a:br>
            <a:r>
              <a:rPr lang="en-US" dirty="0"/>
              <a:t>2019-2050</a:t>
            </a:r>
            <a:endParaRPr lang="en-CA" dirty="0"/>
          </a:p>
        </p:txBody>
      </p:sp>
      <p:cxnSp>
        <p:nvCxnSpPr>
          <p:cNvPr id="32" name="Straight Arrow Connector 31">
            <a:extLst>
              <a:ext uri="{FF2B5EF4-FFF2-40B4-BE49-F238E27FC236}">
                <a16:creationId xmlns:a16="http://schemas.microsoft.com/office/drawing/2014/main" id="{1AB3C3EB-E451-0CEF-F70D-8DB018F3F609}"/>
              </a:ext>
            </a:extLst>
          </p:cNvPr>
          <p:cNvCxnSpPr>
            <a:cxnSpLocks/>
            <a:stCxn id="31" idx="0"/>
            <a:endCxn id="29" idx="2"/>
          </p:cNvCxnSpPr>
          <p:nvPr/>
        </p:nvCxnSpPr>
        <p:spPr>
          <a:xfrm flipH="1" flipV="1">
            <a:off x="6497669" y="3461145"/>
            <a:ext cx="226321" cy="162479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71011B20-658B-ECC5-6A89-DA60212F2DB6}"/>
              </a:ext>
            </a:extLst>
          </p:cNvPr>
          <p:cNvCxnSpPr/>
          <p:nvPr/>
        </p:nvCxnSpPr>
        <p:spPr>
          <a:xfrm>
            <a:off x="8163388" y="2761484"/>
            <a:ext cx="0" cy="228600"/>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905E0A11-22D3-CBFF-57F5-00BDFD45F95F}"/>
              </a:ext>
            </a:extLst>
          </p:cNvPr>
          <p:cNvSpPr txBox="1"/>
          <p:nvPr/>
        </p:nvSpPr>
        <p:spPr>
          <a:xfrm>
            <a:off x="9304388" y="2566744"/>
            <a:ext cx="1646605" cy="646331"/>
          </a:xfrm>
          <a:prstGeom prst="rect">
            <a:avLst/>
          </a:prstGeom>
          <a:noFill/>
        </p:spPr>
        <p:txBody>
          <a:bodyPr wrap="none" rtlCol="0">
            <a:spAutoFit/>
          </a:bodyPr>
          <a:lstStyle/>
          <a:p>
            <a:r>
              <a:rPr lang="fr-CA" dirty="0"/>
              <a:t>Next cycle,</a:t>
            </a:r>
            <a:br>
              <a:rPr lang="fr-CA" dirty="0"/>
            </a:br>
            <a:r>
              <a:rPr lang="fr-CA" dirty="0"/>
              <a:t>Scenario </a:t>
            </a:r>
            <a:r>
              <a:rPr lang="fr-CA" dirty="0" err="1"/>
              <a:t>work</a:t>
            </a:r>
            <a:endParaRPr lang="en-US" dirty="0"/>
          </a:p>
        </p:txBody>
      </p:sp>
      <p:sp>
        <p:nvSpPr>
          <p:cNvPr id="42" name="TextBox 41">
            <a:extLst>
              <a:ext uri="{FF2B5EF4-FFF2-40B4-BE49-F238E27FC236}">
                <a16:creationId xmlns:a16="http://schemas.microsoft.com/office/drawing/2014/main" id="{100622DE-E969-65CD-4FB8-8EB0A4CD7DB1}"/>
              </a:ext>
            </a:extLst>
          </p:cNvPr>
          <p:cNvSpPr txBox="1"/>
          <p:nvPr/>
        </p:nvSpPr>
        <p:spPr>
          <a:xfrm>
            <a:off x="7159280" y="3790420"/>
            <a:ext cx="2027451" cy="923330"/>
          </a:xfrm>
          <a:prstGeom prst="rect">
            <a:avLst/>
          </a:prstGeom>
          <a:noFill/>
          <a:ln>
            <a:solidFill>
              <a:schemeClr val="accent1"/>
            </a:solidFill>
          </a:ln>
        </p:spPr>
        <p:txBody>
          <a:bodyPr wrap="square" rtlCol="0">
            <a:spAutoFit/>
          </a:bodyPr>
          <a:lstStyle/>
          <a:p>
            <a:pPr algn="ctr"/>
            <a:r>
              <a:rPr lang="en-US" dirty="0"/>
              <a:t>Dec/Jan</a:t>
            </a:r>
          </a:p>
          <a:p>
            <a:pPr algn="ctr"/>
            <a:r>
              <a:rPr lang="en-US" dirty="0"/>
              <a:t>TREND+PROJ19</a:t>
            </a:r>
            <a:br>
              <a:rPr lang="en-US" dirty="0"/>
            </a:br>
            <a:r>
              <a:rPr lang="en-US" dirty="0"/>
              <a:t>2000-2019-2050</a:t>
            </a:r>
          </a:p>
        </p:txBody>
      </p:sp>
      <p:cxnSp>
        <p:nvCxnSpPr>
          <p:cNvPr id="43" name="Straight Arrow Connector 42">
            <a:extLst>
              <a:ext uri="{FF2B5EF4-FFF2-40B4-BE49-F238E27FC236}">
                <a16:creationId xmlns:a16="http://schemas.microsoft.com/office/drawing/2014/main" id="{25B2DD99-90DE-1640-D131-2F3ED43AD841}"/>
              </a:ext>
            </a:extLst>
          </p:cNvPr>
          <p:cNvCxnSpPr>
            <a:cxnSpLocks/>
            <a:stCxn id="42" idx="0"/>
            <a:endCxn id="17" idx="2"/>
          </p:cNvCxnSpPr>
          <p:nvPr/>
        </p:nvCxnSpPr>
        <p:spPr>
          <a:xfrm flipV="1">
            <a:off x="8173006" y="3465019"/>
            <a:ext cx="0" cy="32540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7" name="TextBox 56">
            <a:extLst>
              <a:ext uri="{FF2B5EF4-FFF2-40B4-BE49-F238E27FC236}">
                <a16:creationId xmlns:a16="http://schemas.microsoft.com/office/drawing/2014/main" id="{CBF46462-C9EA-3DF5-A22C-F251DCF2DB04}"/>
              </a:ext>
            </a:extLst>
          </p:cNvPr>
          <p:cNvSpPr txBox="1"/>
          <p:nvPr/>
        </p:nvSpPr>
        <p:spPr>
          <a:xfrm>
            <a:off x="2318236" y="2011584"/>
            <a:ext cx="1646926" cy="646331"/>
          </a:xfrm>
          <a:prstGeom prst="rect">
            <a:avLst/>
          </a:prstGeom>
          <a:noFill/>
          <a:ln>
            <a:solidFill>
              <a:schemeClr val="accent1"/>
            </a:solidFill>
          </a:ln>
        </p:spPr>
        <p:txBody>
          <a:bodyPr wrap="none" rtlCol="0">
            <a:spAutoFit/>
          </a:bodyPr>
          <a:lstStyle/>
          <a:p>
            <a:pPr algn="ctr"/>
            <a:r>
              <a:rPr lang="en-US" dirty="0"/>
              <a:t>End of </a:t>
            </a:r>
            <a:br>
              <a:rPr lang="en-US" dirty="0"/>
            </a:br>
            <a:r>
              <a:rPr lang="en-US" dirty="0"/>
              <a:t>Emission Year</a:t>
            </a:r>
            <a:endParaRPr lang="en-CA" dirty="0"/>
          </a:p>
        </p:txBody>
      </p:sp>
      <p:sp>
        <p:nvSpPr>
          <p:cNvPr id="3" name="TextBox 2">
            <a:extLst>
              <a:ext uri="{FF2B5EF4-FFF2-40B4-BE49-F238E27FC236}">
                <a16:creationId xmlns:a16="http://schemas.microsoft.com/office/drawing/2014/main" id="{534B56C5-907E-2963-0A4B-FF29754CCADD}"/>
              </a:ext>
            </a:extLst>
          </p:cNvPr>
          <p:cNvSpPr txBox="1"/>
          <p:nvPr/>
        </p:nvSpPr>
        <p:spPr>
          <a:xfrm>
            <a:off x="4077242" y="1207371"/>
            <a:ext cx="4037516" cy="461665"/>
          </a:xfrm>
          <a:prstGeom prst="rect">
            <a:avLst/>
          </a:prstGeom>
          <a:noFill/>
        </p:spPr>
        <p:txBody>
          <a:bodyPr wrap="none" rtlCol="0">
            <a:spAutoFit/>
          </a:bodyPr>
          <a:lstStyle/>
          <a:p>
            <a:r>
              <a:rPr lang="fr-CA" sz="2400" dirty="0"/>
              <a:t>Example : TREND+PROJ19</a:t>
            </a:r>
            <a:endParaRPr lang="en-US" sz="2400" dirty="0"/>
          </a:p>
        </p:txBody>
      </p:sp>
    </p:spTree>
    <p:extLst>
      <p:ext uri="{BB962C8B-B14F-4D97-AF65-F5344CB8AC3E}">
        <p14:creationId xmlns:p14="http://schemas.microsoft.com/office/powerpoint/2010/main" val="2050820746"/>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TREND+PROJ19</a:t>
            </a:r>
          </a:p>
        </p:txBody>
      </p:sp>
      <p:sp>
        <p:nvSpPr>
          <p:cNvPr id="3" name="Content Placeholder 2"/>
          <p:cNvSpPr>
            <a:spLocks noGrp="1"/>
          </p:cNvSpPr>
          <p:nvPr>
            <p:ph idx="1"/>
          </p:nvPr>
        </p:nvSpPr>
        <p:spPr/>
        <p:txBody>
          <a:bodyPr>
            <a:normAutofit fontScale="85000" lnSpcReduction="20000"/>
          </a:bodyPr>
          <a:lstStyle/>
          <a:p>
            <a:r>
              <a:rPr lang="en-US" dirty="0"/>
              <a:t>Previous inventory version</a:t>
            </a:r>
          </a:p>
          <a:p>
            <a:r>
              <a:rPr lang="en-US" dirty="0"/>
              <a:t>Sound methodology, </a:t>
            </a:r>
            <a:br>
              <a:rPr lang="en-US" dirty="0"/>
            </a:br>
            <a:r>
              <a:rPr lang="en-US" dirty="0"/>
              <a:t>implementation issues</a:t>
            </a:r>
          </a:p>
          <a:p>
            <a:pPr lvl="1"/>
            <a:r>
              <a:rPr lang="en-US" dirty="0"/>
              <a:t>MS Access</a:t>
            </a:r>
          </a:p>
          <a:p>
            <a:pPr lvl="1"/>
            <a:r>
              <a:rPr lang="en-US" dirty="0"/>
              <a:t>Part manual, part automatic</a:t>
            </a:r>
          </a:p>
          <a:p>
            <a:pPr lvl="1"/>
            <a:r>
              <a:rPr lang="en-US" dirty="0"/>
              <a:t>Some QC “after the fact”:</a:t>
            </a:r>
            <a:br>
              <a:rPr lang="en-US" dirty="0"/>
            </a:br>
            <a:r>
              <a:rPr lang="en-US" dirty="0"/>
              <a:t>lots of back-and-forth</a:t>
            </a:r>
          </a:p>
          <a:p>
            <a:r>
              <a:rPr lang="en-US" dirty="0"/>
              <a:t>Timing : ~ 9 months for TREND,</a:t>
            </a:r>
            <a:br>
              <a:rPr lang="en-US" dirty="0"/>
            </a:br>
            <a:r>
              <a:rPr lang="en-US" dirty="0"/>
              <a:t>~ 3 months for PROJ</a:t>
            </a:r>
          </a:p>
          <a:p>
            <a:r>
              <a:rPr lang="en-US" dirty="0"/>
              <a:t>Little time for improvement</a:t>
            </a:r>
          </a:p>
          <a:p>
            <a:r>
              <a:rPr lang="en-US" dirty="0"/>
              <a:t>Need for improved efficiency</a:t>
            </a:r>
          </a:p>
          <a:p>
            <a:endParaRPr lang="en-US" dirty="0"/>
          </a:p>
        </p:txBody>
      </p:sp>
      <p:sp>
        <p:nvSpPr>
          <p:cNvPr id="4" name="Slide Number Placeholder 3">
            <a:extLst>
              <a:ext uri="{FF2B5EF4-FFF2-40B4-BE49-F238E27FC236}">
                <a16:creationId xmlns:a16="http://schemas.microsoft.com/office/drawing/2014/main" id="{616B1A42-D514-1FBF-68ED-491202E7A610}"/>
              </a:ext>
            </a:extLst>
          </p:cNvPr>
          <p:cNvSpPr>
            <a:spLocks noGrp="1"/>
          </p:cNvSpPr>
          <p:nvPr>
            <p:ph type="sldNum" sz="quarter" idx="12"/>
          </p:nvPr>
        </p:nvSpPr>
        <p:spPr/>
        <p:txBody>
          <a:bodyPr/>
          <a:lstStyle/>
          <a:p>
            <a:fld id="{305161A0-0E6A-4BED-9027-1915FC7FE8F8}" type="slidenum">
              <a:rPr lang="en-CA" smtClean="0"/>
              <a:t>4</a:t>
            </a:fld>
            <a:endParaRPr lang="en-CA" dirty="0"/>
          </a:p>
        </p:txBody>
      </p:sp>
      <p:grpSp>
        <p:nvGrpSpPr>
          <p:cNvPr id="15" name="Group 14">
            <a:extLst>
              <a:ext uri="{FF2B5EF4-FFF2-40B4-BE49-F238E27FC236}">
                <a16:creationId xmlns:a16="http://schemas.microsoft.com/office/drawing/2014/main" id="{4DDEE9BE-5F89-F719-0D85-5D03DC84F6D7}"/>
              </a:ext>
            </a:extLst>
          </p:cNvPr>
          <p:cNvGrpSpPr/>
          <p:nvPr/>
        </p:nvGrpSpPr>
        <p:grpSpPr>
          <a:xfrm>
            <a:off x="5989702" y="1417638"/>
            <a:ext cx="5289584" cy="4713288"/>
            <a:chOff x="6596460" y="1322386"/>
            <a:chExt cx="5289584" cy="4713288"/>
          </a:xfrm>
        </p:grpSpPr>
        <p:pic>
          <p:nvPicPr>
            <p:cNvPr id="16" name="Picture 2" descr="Aw, i can't fit Loss into my schedule Meme Generator - Imgflip">
              <a:extLst>
                <a:ext uri="{FF2B5EF4-FFF2-40B4-BE49-F238E27FC236}">
                  <a16:creationId xmlns:a16="http://schemas.microsoft.com/office/drawing/2014/main" id="{F014F536-630F-539D-B886-9C43161EB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9183" y="1322386"/>
              <a:ext cx="4826861" cy="471328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57BBDEC-BA15-339F-1E1E-BD79EBBED7BE}"/>
                </a:ext>
              </a:extLst>
            </p:cNvPr>
            <p:cNvSpPr txBox="1"/>
            <p:nvPr/>
          </p:nvSpPr>
          <p:spPr>
            <a:xfrm rot="21353768">
              <a:off x="6596460" y="2748790"/>
              <a:ext cx="1324402" cy="216000"/>
            </a:xfrm>
            <a:prstGeom prst="rect">
              <a:avLst/>
            </a:prstGeom>
            <a:solidFill>
              <a:schemeClr val="bg1"/>
            </a:solidFill>
            <a:ln>
              <a:noFill/>
            </a:ln>
          </p:spPr>
          <p:txBody>
            <a:bodyPr wrap="none" rtlCol="0">
              <a:spAutoFit/>
            </a:bodyPr>
            <a:lstStyle/>
            <a:p>
              <a:r>
                <a:rPr lang="fr-CA" sz="1050" dirty="0"/>
                <a:t>IMPROVING TREND</a:t>
              </a:r>
              <a:endParaRPr lang="en-US" sz="1050" dirty="0"/>
            </a:p>
          </p:txBody>
        </p:sp>
        <p:sp>
          <p:nvSpPr>
            <p:cNvPr id="18" name="Rectangle 17">
              <a:extLst>
                <a:ext uri="{FF2B5EF4-FFF2-40B4-BE49-F238E27FC236}">
                  <a16:creationId xmlns:a16="http://schemas.microsoft.com/office/drawing/2014/main" id="{6532FDAD-6B63-BFDC-85B7-03574FD736B1}"/>
                </a:ext>
              </a:extLst>
            </p:cNvPr>
            <p:cNvSpPr/>
            <p:nvPr/>
          </p:nvSpPr>
          <p:spPr>
            <a:xfrm rot="21380722">
              <a:off x="8077200" y="2566740"/>
              <a:ext cx="466725" cy="284410"/>
            </a:xfrm>
            <a:prstGeom prst="rect">
              <a:avLst/>
            </a:prstGeom>
            <a:solidFill>
              <a:srgbClr val="E5D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FC4401F8-EF6C-8460-5837-28B841A689EE}"/>
                </a:ext>
              </a:extLst>
            </p:cNvPr>
            <p:cNvSpPr txBox="1"/>
            <p:nvPr/>
          </p:nvSpPr>
          <p:spPr>
            <a:xfrm rot="21371087">
              <a:off x="7964153" y="2524278"/>
              <a:ext cx="692817" cy="369332"/>
            </a:xfrm>
            <a:prstGeom prst="rect">
              <a:avLst/>
            </a:prstGeom>
            <a:noFill/>
          </p:spPr>
          <p:txBody>
            <a:bodyPr wrap="none" rtlCol="0">
              <a:spAutoFit/>
            </a:bodyPr>
            <a:lstStyle/>
            <a:p>
              <a:pPr algn="ctr"/>
              <a:r>
                <a:rPr lang="fr-CA" sz="900" dirty="0"/>
                <a:t>TREND</a:t>
              </a:r>
              <a:br>
                <a:rPr lang="fr-CA" sz="900" dirty="0"/>
              </a:br>
              <a:r>
                <a:rPr lang="fr-CA" sz="900" dirty="0"/>
                <a:t>UPGRADE</a:t>
              </a:r>
              <a:endParaRPr lang="en-US" sz="900" dirty="0"/>
            </a:p>
          </p:txBody>
        </p:sp>
        <p:sp>
          <p:nvSpPr>
            <p:cNvPr id="20" name="Rectangle 19">
              <a:extLst>
                <a:ext uri="{FF2B5EF4-FFF2-40B4-BE49-F238E27FC236}">
                  <a16:creationId xmlns:a16="http://schemas.microsoft.com/office/drawing/2014/main" id="{14C75FEE-F613-9E4C-C56D-610E1D43E8C7}"/>
                </a:ext>
              </a:extLst>
            </p:cNvPr>
            <p:cNvSpPr/>
            <p:nvPr/>
          </p:nvSpPr>
          <p:spPr>
            <a:xfrm rot="21380722">
              <a:off x="10364913" y="2559471"/>
              <a:ext cx="466725" cy="284410"/>
            </a:xfrm>
            <a:prstGeom prst="rect">
              <a:avLst/>
            </a:prstGeom>
            <a:solidFill>
              <a:srgbClr val="E5D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9BD9DD-6008-9E61-A162-67B37DD4834F}"/>
                </a:ext>
              </a:extLst>
            </p:cNvPr>
            <p:cNvSpPr txBox="1"/>
            <p:nvPr/>
          </p:nvSpPr>
          <p:spPr>
            <a:xfrm rot="21371087">
              <a:off x="10251866" y="2517010"/>
              <a:ext cx="692817" cy="369332"/>
            </a:xfrm>
            <a:prstGeom prst="rect">
              <a:avLst/>
            </a:prstGeom>
            <a:noFill/>
          </p:spPr>
          <p:txBody>
            <a:bodyPr wrap="none" rtlCol="0">
              <a:spAutoFit/>
            </a:bodyPr>
            <a:lstStyle/>
            <a:p>
              <a:pPr algn="ctr"/>
              <a:r>
                <a:rPr lang="fr-CA" sz="900" dirty="0"/>
                <a:t>TREND</a:t>
              </a:r>
              <a:br>
                <a:rPr lang="fr-CA" sz="900" dirty="0"/>
              </a:br>
              <a:r>
                <a:rPr lang="fr-CA" sz="900" dirty="0"/>
                <a:t>UPGRADE</a:t>
              </a:r>
              <a:endParaRPr lang="en-US" sz="900" dirty="0"/>
            </a:p>
          </p:txBody>
        </p:sp>
        <p:sp>
          <p:nvSpPr>
            <p:cNvPr id="22" name="Rectangle 21">
              <a:extLst>
                <a:ext uri="{FF2B5EF4-FFF2-40B4-BE49-F238E27FC236}">
                  <a16:creationId xmlns:a16="http://schemas.microsoft.com/office/drawing/2014/main" id="{671D7B07-F871-F0E9-CC75-4FEDBC06B5AB}"/>
                </a:ext>
              </a:extLst>
            </p:cNvPr>
            <p:cNvSpPr/>
            <p:nvPr/>
          </p:nvSpPr>
          <p:spPr>
            <a:xfrm rot="21096719">
              <a:off x="7591401" y="4791648"/>
              <a:ext cx="396000" cy="288000"/>
            </a:xfrm>
            <a:prstGeom prst="rect">
              <a:avLst/>
            </a:prstGeom>
            <a:solidFill>
              <a:srgbClr val="E5D0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32429A63-4981-3884-ED31-4CB18B785B6C}"/>
                </a:ext>
              </a:extLst>
            </p:cNvPr>
            <p:cNvSpPr txBox="1"/>
            <p:nvPr/>
          </p:nvSpPr>
          <p:spPr>
            <a:xfrm rot="21371087">
              <a:off x="7499898" y="4781758"/>
              <a:ext cx="579005" cy="307777"/>
            </a:xfrm>
            <a:prstGeom prst="rect">
              <a:avLst/>
            </a:prstGeom>
            <a:noFill/>
          </p:spPr>
          <p:txBody>
            <a:bodyPr wrap="none" rtlCol="0">
              <a:spAutoFit/>
            </a:bodyPr>
            <a:lstStyle/>
            <a:p>
              <a:pPr algn="ctr"/>
              <a:r>
                <a:rPr lang="fr-CA" sz="700" dirty="0"/>
                <a:t>TREND</a:t>
              </a:r>
              <a:br>
                <a:rPr lang="fr-CA" sz="700" dirty="0"/>
              </a:br>
              <a:r>
                <a:rPr lang="fr-CA" sz="700" dirty="0"/>
                <a:t>UPGRADE</a:t>
              </a:r>
              <a:endParaRPr lang="en-US" sz="700" dirty="0"/>
            </a:p>
          </p:txBody>
        </p:sp>
        <p:sp>
          <p:nvSpPr>
            <p:cNvPr id="24" name="Rectangle 23">
              <a:extLst>
                <a:ext uri="{FF2B5EF4-FFF2-40B4-BE49-F238E27FC236}">
                  <a16:creationId xmlns:a16="http://schemas.microsoft.com/office/drawing/2014/main" id="{AED9B464-660E-F7C5-0C17-EE700BE220EA}"/>
                </a:ext>
              </a:extLst>
            </p:cNvPr>
            <p:cNvSpPr/>
            <p:nvPr/>
          </p:nvSpPr>
          <p:spPr>
            <a:xfrm>
              <a:off x="9982200" y="5295899"/>
              <a:ext cx="495300" cy="252000"/>
            </a:xfrm>
            <a:prstGeom prst="rect">
              <a:avLst/>
            </a:prstGeom>
            <a:solidFill>
              <a:srgbClr val="D2BD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100DE7B-5D33-E245-64B5-EDBCB7A9DFAE}"/>
                </a:ext>
              </a:extLst>
            </p:cNvPr>
            <p:cNvSpPr txBox="1"/>
            <p:nvPr/>
          </p:nvSpPr>
          <p:spPr>
            <a:xfrm>
              <a:off x="9883441" y="5237232"/>
              <a:ext cx="692817" cy="369332"/>
            </a:xfrm>
            <a:prstGeom prst="rect">
              <a:avLst/>
            </a:prstGeom>
            <a:noFill/>
          </p:spPr>
          <p:txBody>
            <a:bodyPr wrap="none" rtlCol="0">
              <a:spAutoFit/>
            </a:bodyPr>
            <a:lstStyle/>
            <a:p>
              <a:pPr algn="ctr"/>
              <a:r>
                <a:rPr lang="fr-CA" sz="900" dirty="0"/>
                <a:t>TREND</a:t>
              </a:r>
              <a:br>
                <a:rPr lang="fr-CA" sz="900" dirty="0"/>
              </a:br>
              <a:r>
                <a:rPr lang="fr-CA" sz="900" dirty="0"/>
                <a:t>UPGRADE</a:t>
              </a:r>
              <a:endParaRPr lang="en-US" sz="900" dirty="0"/>
            </a:p>
          </p:txBody>
        </p:sp>
      </p:grpSp>
    </p:spTree>
    <p:extLst>
      <p:ext uri="{BB962C8B-B14F-4D97-AF65-F5344CB8AC3E}">
        <p14:creationId xmlns:p14="http://schemas.microsoft.com/office/powerpoint/2010/main" val="4124663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2C8A504D-2872-6EEA-DBF7-889411A410AC}"/>
              </a:ext>
            </a:extLst>
          </p:cNvPr>
          <p:cNvCxnSpPr/>
          <p:nvPr/>
        </p:nvCxnSpPr>
        <p:spPr>
          <a:xfrm flipV="1">
            <a:off x="9997171" y="-625788"/>
            <a:ext cx="476819" cy="448056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CA" dirty="0"/>
              <a:t>TREND+PROJ21: implementation goals</a:t>
            </a:r>
          </a:p>
        </p:txBody>
      </p:sp>
      <p:sp>
        <p:nvSpPr>
          <p:cNvPr id="3" name="Content Placeholder 2"/>
          <p:cNvSpPr>
            <a:spLocks noGrp="1"/>
          </p:cNvSpPr>
          <p:nvPr>
            <p:ph idx="1"/>
          </p:nvPr>
        </p:nvSpPr>
        <p:spPr/>
        <p:txBody>
          <a:bodyPr>
            <a:normAutofit/>
          </a:bodyPr>
          <a:lstStyle/>
          <a:p>
            <a:r>
              <a:rPr lang="en-US" dirty="0"/>
              <a:t>Translation of MS Access queries</a:t>
            </a:r>
            <a:br>
              <a:rPr lang="en-US" dirty="0"/>
            </a:br>
            <a:r>
              <a:rPr lang="en-US" dirty="0"/>
              <a:t>into Postgres</a:t>
            </a:r>
          </a:p>
          <a:p>
            <a:r>
              <a:rPr lang="en-US" dirty="0"/>
              <a:t>Semi-automation of manual processes</a:t>
            </a:r>
          </a:p>
          <a:p>
            <a:pPr lvl="1"/>
            <a:r>
              <a:rPr lang="en-US" dirty="0"/>
              <a:t>Objective: automate 95% of process</a:t>
            </a:r>
          </a:p>
          <a:p>
            <a:r>
              <a:rPr lang="en-US" dirty="0"/>
              <a:t>Make QC a baked-in, blocking process</a:t>
            </a:r>
          </a:p>
          <a:p>
            <a:r>
              <a:rPr lang="en-US" dirty="0"/>
              <a:t>Produce comparable results</a:t>
            </a:r>
          </a:p>
          <a:p>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5</a:t>
            </a:fld>
            <a:endParaRPr lang="en-CA" dirty="0"/>
          </a:p>
        </p:txBody>
      </p:sp>
      <p:cxnSp>
        <p:nvCxnSpPr>
          <p:cNvPr id="5" name="Straight Arrow Connector 4">
            <a:extLst>
              <a:ext uri="{FF2B5EF4-FFF2-40B4-BE49-F238E27FC236}">
                <a16:creationId xmlns:a16="http://schemas.microsoft.com/office/drawing/2014/main" id="{CAC8B813-D429-9451-4037-5075542E31FF}"/>
              </a:ext>
            </a:extLst>
          </p:cNvPr>
          <p:cNvCxnSpPr/>
          <p:nvPr/>
        </p:nvCxnSpPr>
        <p:spPr>
          <a:xfrm flipV="1">
            <a:off x="8634716" y="2291148"/>
            <a:ext cx="0" cy="2093976"/>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6" name="Straight Arrow Connector 5">
            <a:extLst>
              <a:ext uri="{FF2B5EF4-FFF2-40B4-BE49-F238E27FC236}">
                <a16:creationId xmlns:a16="http://schemas.microsoft.com/office/drawing/2014/main" id="{8360A5C5-71E7-94F1-17A1-7F241F466994}"/>
              </a:ext>
            </a:extLst>
          </p:cNvPr>
          <p:cNvCxnSpPr/>
          <p:nvPr/>
        </p:nvCxnSpPr>
        <p:spPr>
          <a:xfrm>
            <a:off x="8625572" y="4394268"/>
            <a:ext cx="3099816" cy="0"/>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7" name="TextBox 6">
            <a:extLst>
              <a:ext uri="{FF2B5EF4-FFF2-40B4-BE49-F238E27FC236}">
                <a16:creationId xmlns:a16="http://schemas.microsoft.com/office/drawing/2014/main" id="{9E8A3339-965A-5714-7A99-CEDF974CB61B}"/>
              </a:ext>
            </a:extLst>
          </p:cNvPr>
          <p:cNvSpPr txBox="1"/>
          <p:nvPr/>
        </p:nvSpPr>
        <p:spPr>
          <a:xfrm rot="16200000">
            <a:off x="7727675" y="3153470"/>
            <a:ext cx="1426462" cy="369332"/>
          </a:xfrm>
          <a:prstGeom prst="rect">
            <a:avLst/>
          </a:prstGeom>
          <a:noFill/>
        </p:spPr>
        <p:txBody>
          <a:bodyPr wrap="square" rtlCol="0">
            <a:spAutoFit/>
          </a:bodyPr>
          <a:lstStyle/>
          <a:p>
            <a:r>
              <a:rPr lang="en-CA"/>
              <a:t>Productivity</a:t>
            </a:r>
          </a:p>
        </p:txBody>
      </p:sp>
      <p:sp>
        <p:nvSpPr>
          <p:cNvPr id="8" name="TextBox 7">
            <a:extLst>
              <a:ext uri="{FF2B5EF4-FFF2-40B4-BE49-F238E27FC236}">
                <a16:creationId xmlns:a16="http://schemas.microsoft.com/office/drawing/2014/main" id="{D44CBD73-6867-956B-8548-12D5E8D5CDD4}"/>
              </a:ext>
            </a:extLst>
          </p:cNvPr>
          <p:cNvSpPr txBox="1"/>
          <p:nvPr/>
        </p:nvSpPr>
        <p:spPr>
          <a:xfrm>
            <a:off x="9802481" y="4482732"/>
            <a:ext cx="745998" cy="369332"/>
          </a:xfrm>
          <a:prstGeom prst="rect">
            <a:avLst/>
          </a:prstGeom>
          <a:noFill/>
        </p:spPr>
        <p:txBody>
          <a:bodyPr wrap="square" rtlCol="0">
            <a:spAutoFit/>
          </a:bodyPr>
          <a:lstStyle/>
          <a:p>
            <a:r>
              <a:rPr lang="en-CA" dirty="0"/>
              <a:t>Time</a:t>
            </a:r>
          </a:p>
        </p:txBody>
      </p:sp>
      <p:cxnSp>
        <p:nvCxnSpPr>
          <p:cNvPr id="9" name="Straight Connector 8">
            <a:extLst>
              <a:ext uri="{FF2B5EF4-FFF2-40B4-BE49-F238E27FC236}">
                <a16:creationId xmlns:a16="http://schemas.microsoft.com/office/drawing/2014/main" id="{0F22A83A-FEE9-1955-0F12-FC1173544A41}"/>
              </a:ext>
            </a:extLst>
          </p:cNvPr>
          <p:cNvCxnSpPr/>
          <p:nvPr/>
        </p:nvCxnSpPr>
        <p:spPr>
          <a:xfrm>
            <a:off x="9997172" y="2208852"/>
            <a:ext cx="0" cy="2176272"/>
          </a:xfrm>
          <a:prstGeom prst="line">
            <a:avLst/>
          </a:prstGeom>
          <a:ln>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ACCD9CE-9D4E-9DEE-A328-0CF4FFBF85F1}"/>
              </a:ext>
            </a:extLst>
          </p:cNvPr>
          <p:cNvCxnSpPr/>
          <p:nvPr/>
        </p:nvCxnSpPr>
        <p:spPr>
          <a:xfrm>
            <a:off x="8634716" y="3863916"/>
            <a:ext cx="1362455"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6E5E66E3-6832-5212-A229-CCD5A8A8B033}"/>
              </a:ext>
            </a:extLst>
          </p:cNvPr>
          <p:cNvSpPr txBox="1"/>
          <p:nvPr/>
        </p:nvSpPr>
        <p:spPr>
          <a:xfrm>
            <a:off x="9517686" y="1830376"/>
            <a:ext cx="953637" cy="369332"/>
          </a:xfrm>
          <a:prstGeom prst="rect">
            <a:avLst/>
          </a:prstGeom>
          <a:noFill/>
        </p:spPr>
        <p:txBody>
          <a:bodyPr wrap="square" rtlCol="0">
            <a:spAutoFit/>
          </a:bodyPr>
          <a:lstStyle/>
          <a:p>
            <a:r>
              <a:rPr lang="en-CA" dirty="0" err="1"/>
              <a:t>Hexxus</a:t>
            </a:r>
            <a:endParaRPr lang="en-CA" dirty="0"/>
          </a:p>
        </p:txBody>
      </p:sp>
      <p:grpSp>
        <p:nvGrpSpPr>
          <p:cNvPr id="15" name="Group 14">
            <a:extLst>
              <a:ext uri="{FF2B5EF4-FFF2-40B4-BE49-F238E27FC236}">
                <a16:creationId xmlns:a16="http://schemas.microsoft.com/office/drawing/2014/main" id="{59A3D2EC-AD6F-6A70-FD65-E364DFEB663F}"/>
              </a:ext>
            </a:extLst>
          </p:cNvPr>
          <p:cNvGrpSpPr/>
          <p:nvPr/>
        </p:nvGrpSpPr>
        <p:grpSpPr>
          <a:xfrm>
            <a:off x="9972040" y="-211593"/>
            <a:ext cx="926032" cy="714516"/>
            <a:chOff x="9653742" y="-134673"/>
            <a:chExt cx="796714" cy="503573"/>
          </a:xfrm>
        </p:grpSpPr>
        <p:pic>
          <p:nvPicPr>
            <p:cNvPr id="13" name="Picture 12">
              <a:extLst>
                <a:ext uri="{FF2B5EF4-FFF2-40B4-BE49-F238E27FC236}">
                  <a16:creationId xmlns:a16="http://schemas.microsoft.com/office/drawing/2014/main" id="{3B51723E-3118-67BA-3E80-F6225D7B5870}"/>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10800000">
              <a:off x="9702000" y="-28818"/>
              <a:ext cx="707054" cy="397718"/>
            </a:xfrm>
            <a:prstGeom prst="rect">
              <a:avLst/>
            </a:prstGeom>
          </p:spPr>
        </p:pic>
        <p:pic>
          <p:nvPicPr>
            <p:cNvPr id="14" name="Picture 13">
              <a:extLst>
                <a:ext uri="{FF2B5EF4-FFF2-40B4-BE49-F238E27FC236}">
                  <a16:creationId xmlns:a16="http://schemas.microsoft.com/office/drawing/2014/main" id="{F259E083-005F-5863-67C3-61AD51D67AF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9583706">
              <a:off x="9743402" y="-134673"/>
              <a:ext cx="707054" cy="397718"/>
            </a:xfrm>
            <a:prstGeom prst="rect">
              <a:avLst/>
            </a:prstGeom>
          </p:spPr>
        </p:pic>
        <p:pic>
          <p:nvPicPr>
            <p:cNvPr id="16" name="Picture 15">
              <a:extLst>
                <a:ext uri="{FF2B5EF4-FFF2-40B4-BE49-F238E27FC236}">
                  <a16:creationId xmlns:a16="http://schemas.microsoft.com/office/drawing/2014/main" id="{1A539F02-075D-3E4A-0B3A-D11C995AAA24}"/>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rot="12088537">
              <a:off x="9653742" y="-108676"/>
              <a:ext cx="707054" cy="397718"/>
            </a:xfrm>
            <a:prstGeom prst="rect">
              <a:avLst/>
            </a:prstGeom>
          </p:spPr>
        </p:pic>
      </p:grpSp>
    </p:spTree>
    <p:extLst>
      <p:ext uri="{BB962C8B-B14F-4D97-AF65-F5344CB8AC3E}">
        <p14:creationId xmlns:p14="http://schemas.microsoft.com/office/powerpoint/2010/main" val="2598773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TREND+PROJ21 improvements</a:t>
            </a:r>
          </a:p>
        </p:txBody>
      </p:sp>
      <p:sp>
        <p:nvSpPr>
          <p:cNvPr id="3" name="Content Placeholder 2"/>
          <p:cNvSpPr>
            <a:spLocks noGrp="1"/>
          </p:cNvSpPr>
          <p:nvPr>
            <p:ph idx="1"/>
          </p:nvPr>
        </p:nvSpPr>
        <p:spPr>
          <a:xfrm>
            <a:off x="609600" y="1600202"/>
            <a:ext cx="5630416" cy="4421085"/>
          </a:xfrm>
        </p:spPr>
        <p:txBody>
          <a:bodyPr>
            <a:normAutofit fontScale="92500" lnSpcReduction="20000"/>
          </a:bodyPr>
          <a:lstStyle/>
          <a:p>
            <a:r>
              <a:rPr lang="en-CA" dirty="0"/>
              <a:t>Point Source sector</a:t>
            </a:r>
          </a:p>
          <a:p>
            <a:pPr lvl="1"/>
            <a:r>
              <a:rPr lang="en-CA" dirty="0"/>
              <a:t>Reviewed stack proportions</a:t>
            </a:r>
          </a:p>
          <a:p>
            <a:pPr lvl="1"/>
            <a:r>
              <a:rPr lang="en-CA" dirty="0"/>
              <a:t>Reviewed VOC speciation</a:t>
            </a:r>
          </a:p>
          <a:p>
            <a:pPr lvl="1"/>
            <a:r>
              <a:rPr lang="en-CA" dirty="0"/>
              <a:t>Explicit stack location</a:t>
            </a:r>
          </a:p>
          <a:p>
            <a:pPr lvl="1"/>
            <a:r>
              <a:rPr lang="en-CA" dirty="0"/>
              <a:t>Explicit non-stack emissions (e.g. spills, fugitive)</a:t>
            </a:r>
          </a:p>
          <a:p>
            <a:r>
              <a:rPr lang="en-CA" dirty="0"/>
              <a:t>Marine Transportation sector: MEIT as reference</a:t>
            </a:r>
          </a:p>
          <a:p>
            <a:pPr lvl="1"/>
            <a:r>
              <a:rPr lang="en-CA" dirty="0"/>
              <a:t>Refined ship type and process granularity</a:t>
            </a:r>
          </a:p>
          <a:p>
            <a:pPr lvl="1"/>
            <a:r>
              <a:rPr lang="en-CA" dirty="0"/>
              <a:t>Yearly → Monthly</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6</a:t>
            </a:fld>
            <a:endParaRPr lang="en-CA" dirty="0"/>
          </a:p>
        </p:txBody>
      </p:sp>
      <p:pic>
        <p:nvPicPr>
          <p:cNvPr id="8" name="Picture 7">
            <a:extLst>
              <a:ext uri="{FF2B5EF4-FFF2-40B4-BE49-F238E27FC236}">
                <a16:creationId xmlns:a16="http://schemas.microsoft.com/office/drawing/2014/main" id="{7217C8BC-CCD6-6643-AA72-5CAEA2C2D223}"/>
              </a:ext>
            </a:extLst>
          </p:cNvPr>
          <p:cNvPicPr>
            <a:picLocks noChangeAspect="1"/>
          </p:cNvPicPr>
          <p:nvPr/>
        </p:nvPicPr>
        <p:blipFill>
          <a:blip r:embed="rId2"/>
          <a:stretch>
            <a:fillRect/>
          </a:stretch>
        </p:blipFill>
        <p:spPr>
          <a:xfrm>
            <a:off x="6384938" y="1268760"/>
            <a:ext cx="2368672" cy="3924502"/>
          </a:xfrm>
          <a:prstGeom prst="rect">
            <a:avLst/>
          </a:prstGeom>
        </p:spPr>
      </p:pic>
      <p:pic>
        <p:nvPicPr>
          <p:cNvPr id="10" name="Picture 9">
            <a:extLst>
              <a:ext uri="{FF2B5EF4-FFF2-40B4-BE49-F238E27FC236}">
                <a16:creationId xmlns:a16="http://schemas.microsoft.com/office/drawing/2014/main" id="{9359C6D7-8038-FAB5-2A63-8AFB4E8F874F}"/>
              </a:ext>
            </a:extLst>
          </p:cNvPr>
          <p:cNvPicPr>
            <a:picLocks noChangeAspect="1"/>
          </p:cNvPicPr>
          <p:nvPr/>
        </p:nvPicPr>
        <p:blipFill>
          <a:blip r:embed="rId3"/>
          <a:stretch>
            <a:fillRect/>
          </a:stretch>
        </p:blipFill>
        <p:spPr>
          <a:xfrm>
            <a:off x="9159183" y="1297336"/>
            <a:ext cx="2495678" cy="3867349"/>
          </a:xfrm>
          <a:prstGeom prst="rect">
            <a:avLst/>
          </a:prstGeom>
        </p:spPr>
      </p:pic>
      <p:sp>
        <p:nvSpPr>
          <p:cNvPr id="11" name="TextBox 10">
            <a:extLst>
              <a:ext uri="{FF2B5EF4-FFF2-40B4-BE49-F238E27FC236}">
                <a16:creationId xmlns:a16="http://schemas.microsoft.com/office/drawing/2014/main" id="{5345336E-4CDF-F27F-49C5-39CB79FD4DF0}"/>
              </a:ext>
            </a:extLst>
          </p:cNvPr>
          <p:cNvSpPr txBox="1"/>
          <p:nvPr/>
        </p:nvSpPr>
        <p:spPr>
          <a:xfrm>
            <a:off x="6951156" y="5404941"/>
            <a:ext cx="1236236" cy="369332"/>
          </a:xfrm>
          <a:prstGeom prst="rect">
            <a:avLst/>
          </a:prstGeom>
          <a:noFill/>
        </p:spPr>
        <p:txBody>
          <a:bodyPr wrap="none" rtlCol="0">
            <a:spAutoFit/>
          </a:bodyPr>
          <a:lstStyle/>
          <a:p>
            <a:r>
              <a:rPr lang="fr-CA" b="1" dirty="0"/>
              <a:t>TREND19</a:t>
            </a:r>
            <a:endParaRPr lang="en-US" b="1" dirty="0"/>
          </a:p>
        </p:txBody>
      </p:sp>
      <p:sp>
        <p:nvSpPr>
          <p:cNvPr id="12" name="TextBox 11">
            <a:extLst>
              <a:ext uri="{FF2B5EF4-FFF2-40B4-BE49-F238E27FC236}">
                <a16:creationId xmlns:a16="http://schemas.microsoft.com/office/drawing/2014/main" id="{6E924FBD-697A-56EA-EA96-0473C1F1351C}"/>
              </a:ext>
            </a:extLst>
          </p:cNvPr>
          <p:cNvSpPr txBox="1"/>
          <p:nvPr/>
        </p:nvSpPr>
        <p:spPr>
          <a:xfrm>
            <a:off x="9788904" y="5405675"/>
            <a:ext cx="1236236" cy="369332"/>
          </a:xfrm>
          <a:prstGeom prst="rect">
            <a:avLst/>
          </a:prstGeom>
          <a:noFill/>
        </p:spPr>
        <p:txBody>
          <a:bodyPr wrap="none" rtlCol="0">
            <a:spAutoFit/>
          </a:bodyPr>
          <a:lstStyle/>
          <a:p>
            <a:r>
              <a:rPr lang="fr-CA" b="1" dirty="0"/>
              <a:t>TREND21</a:t>
            </a:r>
            <a:endParaRPr lang="en-US" b="1" dirty="0"/>
          </a:p>
        </p:txBody>
      </p:sp>
      <p:sp>
        <p:nvSpPr>
          <p:cNvPr id="13" name="TextBox 12">
            <a:extLst>
              <a:ext uri="{FF2B5EF4-FFF2-40B4-BE49-F238E27FC236}">
                <a16:creationId xmlns:a16="http://schemas.microsoft.com/office/drawing/2014/main" id="{9B71A541-B5D4-D294-E84E-270A0E515480}"/>
              </a:ext>
            </a:extLst>
          </p:cNvPr>
          <p:cNvSpPr txBox="1"/>
          <p:nvPr/>
        </p:nvSpPr>
        <p:spPr>
          <a:xfrm>
            <a:off x="6261040" y="5833003"/>
            <a:ext cx="5609228" cy="369332"/>
          </a:xfrm>
          <a:prstGeom prst="rect">
            <a:avLst/>
          </a:prstGeom>
          <a:noFill/>
        </p:spPr>
        <p:txBody>
          <a:bodyPr wrap="none" rtlCol="0">
            <a:spAutoFit/>
          </a:bodyPr>
          <a:lstStyle/>
          <a:p>
            <a:r>
              <a:rPr lang="fr-CA" dirty="0" err="1"/>
              <a:t>Arcelor-Mittal</a:t>
            </a:r>
            <a:r>
              <a:rPr lang="fr-CA" dirty="0"/>
              <a:t> </a:t>
            </a:r>
            <a:r>
              <a:rPr lang="fr-CA" dirty="0" err="1"/>
              <a:t>Dofasco</a:t>
            </a:r>
            <a:r>
              <a:rPr lang="fr-CA" dirty="0"/>
              <a:t>, Hamilton (ON), NPRI ID 3713</a:t>
            </a:r>
            <a:endParaRPr lang="en-US" dirty="0"/>
          </a:p>
        </p:txBody>
      </p:sp>
    </p:spTree>
    <p:extLst>
      <p:ext uri="{BB962C8B-B14F-4D97-AF65-F5344CB8AC3E}">
        <p14:creationId xmlns:p14="http://schemas.microsoft.com/office/powerpoint/2010/main" val="21610128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TREND+PROJ21 Processing times</a:t>
            </a:r>
            <a:endParaRPr lang="en-CA" dirty="0">
              <a:highlight>
                <a:srgbClr val="FFFF00"/>
              </a:highlight>
            </a:endParaRPr>
          </a:p>
        </p:txBody>
      </p:sp>
      <p:sp>
        <p:nvSpPr>
          <p:cNvPr id="3" name="Content Placeholder 2"/>
          <p:cNvSpPr>
            <a:spLocks noGrp="1"/>
          </p:cNvSpPr>
          <p:nvPr>
            <p:ph idx="1"/>
          </p:nvPr>
        </p:nvSpPr>
        <p:spPr>
          <a:xfrm>
            <a:off x="609600" y="1600202"/>
            <a:ext cx="10972800" cy="4853134"/>
          </a:xfrm>
        </p:spPr>
        <p:txBody>
          <a:bodyPr>
            <a:normAutofit/>
          </a:bodyPr>
          <a:lstStyle/>
          <a:p>
            <a:r>
              <a:rPr lang="en-CA" dirty="0"/>
              <a:t>Start of process: Feb 2024</a:t>
            </a:r>
          </a:p>
          <a:p>
            <a:pPr lvl="1"/>
            <a:r>
              <a:rPr lang="en-CA" dirty="0"/>
              <a:t>TREND21: years 2000-2021 </a:t>
            </a:r>
            <a:br>
              <a:rPr lang="en-CA" dirty="0"/>
            </a:br>
            <a:r>
              <a:rPr lang="en-CA" dirty="0"/>
              <a:t>completed May 2024 (4 </a:t>
            </a:r>
            <a:r>
              <a:rPr lang="en-CA" dirty="0" err="1"/>
              <a:t>mo</a:t>
            </a:r>
            <a:r>
              <a:rPr lang="en-CA" dirty="0"/>
              <a:t>)</a:t>
            </a:r>
          </a:p>
          <a:p>
            <a:pPr lvl="1"/>
            <a:r>
              <a:rPr lang="en-CA" dirty="0"/>
              <a:t>PROJ21:</a:t>
            </a:r>
          </a:p>
          <a:p>
            <a:pPr lvl="2"/>
            <a:r>
              <a:rPr lang="en-CA" dirty="0"/>
              <a:t>USA </a:t>
            </a:r>
            <a:r>
              <a:rPr lang="en-CA" dirty="0" err="1"/>
              <a:t>proj</a:t>
            </a:r>
            <a:r>
              <a:rPr lang="en-CA" dirty="0"/>
              <a:t> years matching : 2026, 2028, 2030, 2032, 2036, </a:t>
            </a:r>
          </a:p>
          <a:p>
            <a:pPr lvl="2"/>
            <a:r>
              <a:rPr lang="en-CA" dirty="0"/>
              <a:t>Additional 5-year leaps : 2025, 2035, 2040, 2045, 2050</a:t>
            </a:r>
          </a:p>
          <a:p>
            <a:pPr lvl="2"/>
            <a:r>
              <a:rPr lang="en-CA" dirty="0"/>
              <a:t>Completed early August (2 </a:t>
            </a:r>
            <a:r>
              <a:rPr lang="en-CA" dirty="0" err="1"/>
              <a:t>mo</a:t>
            </a:r>
            <a:r>
              <a:rPr lang="en-CA" dirty="0"/>
              <a:t>)</a:t>
            </a:r>
          </a:p>
          <a:p>
            <a:r>
              <a:rPr lang="en-CA" dirty="0"/>
              <a:t>End of process: Sep 2024 (1 month of testing + revisions)</a:t>
            </a:r>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p:txBody>
          <a:bodyPr/>
          <a:lstStyle/>
          <a:p>
            <a:fld id="{305161A0-0E6A-4BED-9027-1915FC7FE8F8}" type="slidenum">
              <a:rPr lang="en-CA" smtClean="0"/>
              <a:t>7</a:t>
            </a:fld>
            <a:endParaRPr lang="en-CA" dirty="0"/>
          </a:p>
        </p:txBody>
      </p:sp>
    </p:spTree>
    <p:extLst>
      <p:ext uri="{BB962C8B-B14F-4D97-AF65-F5344CB8AC3E}">
        <p14:creationId xmlns:p14="http://schemas.microsoft.com/office/powerpoint/2010/main" val="32407492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TREND21 vs TREND19</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8</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4989844"/>
            <a:ext cx="10972800" cy="1269569"/>
          </a:xfrm>
        </p:spPr>
        <p:txBody>
          <a:bodyPr>
            <a:normAutofit fontScale="85000" lnSpcReduction="20000"/>
          </a:bodyPr>
          <a:lstStyle/>
          <a:p>
            <a:r>
              <a:rPr lang="en-CA" dirty="0"/>
              <a:t>More than meets the eye</a:t>
            </a:r>
          </a:p>
          <a:p>
            <a:pPr lvl="1"/>
            <a:r>
              <a:rPr lang="en-CA" dirty="0"/>
              <a:t>Results vary vs month and region</a:t>
            </a:r>
          </a:p>
          <a:p>
            <a:r>
              <a:rPr lang="en-CA" dirty="0"/>
              <a:t>What happened to NO</a:t>
            </a:r>
            <a:r>
              <a:rPr lang="en-CA" baseline="-25000" dirty="0"/>
              <a:t>x</a:t>
            </a:r>
            <a:r>
              <a:rPr lang="en-CA" dirty="0"/>
              <a:t>?</a:t>
            </a:r>
          </a:p>
        </p:txBody>
      </p:sp>
      <p:grpSp>
        <p:nvGrpSpPr>
          <p:cNvPr id="11" name="Group 10">
            <a:extLst>
              <a:ext uri="{FF2B5EF4-FFF2-40B4-BE49-F238E27FC236}">
                <a16:creationId xmlns:a16="http://schemas.microsoft.com/office/drawing/2014/main" id="{C5791717-FBDD-FA5A-9945-54C103119B4D}"/>
              </a:ext>
            </a:extLst>
          </p:cNvPr>
          <p:cNvGrpSpPr/>
          <p:nvPr/>
        </p:nvGrpSpPr>
        <p:grpSpPr>
          <a:xfrm>
            <a:off x="263353" y="1417639"/>
            <a:ext cx="5688632" cy="3163490"/>
            <a:chOff x="2850775" y="1417638"/>
            <a:chExt cx="6585697" cy="3461573"/>
          </a:xfrm>
        </p:grpSpPr>
        <p:pic>
          <p:nvPicPr>
            <p:cNvPr id="6" name="Picture 5" descr="Yearly NOx averages by hour of day for year 2019. TREND21 (red) is lower than TREND19 (blue) by about 1.5 ppb. TREND19 is closer to observational data (green) than TREND21 for most hours of the day.">
              <a:extLst>
                <a:ext uri="{FF2B5EF4-FFF2-40B4-BE49-F238E27FC236}">
                  <a16:creationId xmlns:a16="http://schemas.microsoft.com/office/drawing/2014/main" id="{B7DC738F-E335-8677-581A-6C9A50040F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0775" y="1417638"/>
              <a:ext cx="6490449" cy="3461573"/>
            </a:xfrm>
            <a:prstGeom prst="rect">
              <a:avLst/>
            </a:prstGeom>
          </p:spPr>
        </p:pic>
        <p:sp>
          <p:nvSpPr>
            <p:cNvPr id="8" name="TextBox 28">
              <a:extLst>
                <a:ext uri="{FF2B5EF4-FFF2-40B4-BE49-F238E27FC236}">
                  <a16:creationId xmlns:a16="http://schemas.microsoft.com/office/drawing/2014/main" id="{8994D3FB-3108-5A90-73B5-A8B6D0B9573A}"/>
                </a:ext>
              </a:extLst>
            </p:cNvPr>
            <p:cNvSpPr txBox="1"/>
            <p:nvPr/>
          </p:nvSpPr>
          <p:spPr>
            <a:xfrm>
              <a:off x="3503712" y="1571243"/>
              <a:ext cx="5544616" cy="307777"/>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pPr algn="ctr"/>
              <a:r>
                <a:rPr lang="en-US" sz="1400" b="1" dirty="0"/>
                <a:t>Yearly average for hourly NO</a:t>
              </a:r>
              <a:r>
                <a:rPr lang="en-US" sz="1400" b="1" baseline="-25000" dirty="0"/>
                <a:t>2</a:t>
              </a:r>
              <a:r>
                <a:rPr lang="en-US" sz="1400" b="1" dirty="0"/>
                <a:t> over Canada</a:t>
              </a:r>
              <a:endParaRPr lang="en-CA" sz="1400" b="1" dirty="0"/>
            </a:p>
          </p:txBody>
        </p:sp>
        <p:sp>
          <p:nvSpPr>
            <p:cNvPr id="10" name="TextBox 15">
              <a:extLst>
                <a:ext uri="{FF2B5EF4-FFF2-40B4-BE49-F238E27FC236}">
                  <a16:creationId xmlns:a16="http://schemas.microsoft.com/office/drawing/2014/main" id="{EADEF340-7203-B9CF-9663-C43DAB6FED9E}"/>
                </a:ext>
              </a:extLst>
            </p:cNvPr>
            <p:cNvSpPr txBox="1"/>
            <p:nvPr/>
          </p:nvSpPr>
          <p:spPr>
            <a:xfrm>
              <a:off x="8269385" y="3697315"/>
              <a:ext cx="1167087" cy="656715"/>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r>
                <a:rPr lang="en-US" sz="1100" b="1" dirty="0">
                  <a:solidFill>
                    <a:srgbClr val="3333FF"/>
                  </a:solidFill>
                </a:rPr>
                <a:t>TREND19</a:t>
              </a:r>
            </a:p>
            <a:p>
              <a:r>
                <a:rPr lang="en-US" sz="1100" b="1" dirty="0">
                  <a:solidFill>
                    <a:srgbClr val="FF0000"/>
                  </a:solidFill>
                </a:rPr>
                <a:t>TREND21</a:t>
              </a:r>
            </a:p>
            <a:p>
              <a:r>
                <a:rPr lang="en-US" sz="1100" b="1" dirty="0">
                  <a:solidFill>
                    <a:srgbClr val="00B050"/>
                  </a:solidFill>
                </a:rPr>
                <a:t>Observation </a:t>
              </a:r>
              <a:endParaRPr lang="en-CA" sz="1100" dirty="0">
                <a:solidFill>
                  <a:srgbClr val="00B050"/>
                </a:solidFill>
              </a:endParaRPr>
            </a:p>
          </p:txBody>
        </p:sp>
      </p:grpSp>
      <p:pic>
        <p:nvPicPr>
          <p:cNvPr id="13" name="Picture 12" descr="Yearly O3 averages by hour of day for year 2019. TREND21 (red) is higher than TREND19 (blue) by about 1 ppb. TREND21 is closer to observational data (green) than TREND19 for all hours of the day.">
            <a:extLst>
              <a:ext uri="{FF2B5EF4-FFF2-40B4-BE49-F238E27FC236}">
                <a16:creationId xmlns:a16="http://schemas.microsoft.com/office/drawing/2014/main" id="{FC1DCCB6-17E5-EE86-1AC2-9A91AFED7EF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69711" y="1555450"/>
            <a:ext cx="5606358" cy="2990058"/>
          </a:xfrm>
          <a:prstGeom prst="rect">
            <a:avLst/>
          </a:prstGeom>
        </p:spPr>
      </p:pic>
      <p:sp>
        <p:nvSpPr>
          <p:cNvPr id="14" name="TextBox 28">
            <a:extLst>
              <a:ext uri="{FF2B5EF4-FFF2-40B4-BE49-F238E27FC236}">
                <a16:creationId xmlns:a16="http://schemas.microsoft.com/office/drawing/2014/main" id="{B18F05E6-F276-612E-5028-C6DE632A9A03}"/>
              </a:ext>
            </a:extLst>
          </p:cNvPr>
          <p:cNvSpPr txBox="1"/>
          <p:nvPr/>
        </p:nvSpPr>
        <p:spPr>
          <a:xfrm>
            <a:off x="6433709" y="1558017"/>
            <a:ext cx="4789361" cy="307777"/>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pPr algn="ctr"/>
            <a:r>
              <a:rPr lang="en-US" sz="1400" b="1" dirty="0"/>
              <a:t>Yearly average for hourly O</a:t>
            </a:r>
            <a:r>
              <a:rPr lang="en-US" sz="1400" b="1" baseline="-25000" dirty="0"/>
              <a:t>3</a:t>
            </a:r>
            <a:r>
              <a:rPr lang="en-US" sz="1400" b="1" dirty="0"/>
              <a:t> over Canada</a:t>
            </a:r>
            <a:endParaRPr lang="en-CA" sz="1400" b="1" dirty="0"/>
          </a:p>
        </p:txBody>
      </p:sp>
      <p:sp>
        <p:nvSpPr>
          <p:cNvPr id="15" name="TextBox 15">
            <a:extLst>
              <a:ext uri="{FF2B5EF4-FFF2-40B4-BE49-F238E27FC236}">
                <a16:creationId xmlns:a16="http://schemas.microsoft.com/office/drawing/2014/main" id="{50CCDE2B-1714-9EC1-8767-13402DE4BC65}"/>
              </a:ext>
            </a:extLst>
          </p:cNvPr>
          <p:cNvSpPr txBox="1"/>
          <p:nvPr/>
        </p:nvSpPr>
        <p:spPr>
          <a:xfrm>
            <a:off x="10467956" y="3501008"/>
            <a:ext cx="1008113" cy="600164"/>
          </a:xfrm>
          <a:prstGeom prst="rect">
            <a:avLst/>
          </a:prstGeom>
          <a:noFill/>
        </p:spPr>
        <p:txBody>
          <a:bodyPr wrap="square">
            <a:spAutoFit/>
          </a:bodyPr>
          <a:ls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ヒラギノ角ゴ Pro W3" pitchFamily="127" charset="-128"/>
                <a:cs typeface="+mn-cs"/>
              </a:defRPr>
            </a:lvl5pPr>
            <a:lvl6pPr marL="22860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6pPr>
            <a:lvl7pPr marL="27432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7pPr>
            <a:lvl8pPr marL="32004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8pPr>
            <a:lvl9pPr marL="3657600" algn="l" defTabSz="914400" rtl="0" eaLnBrk="1" latinLnBrk="0" hangingPunct="1">
              <a:defRPr kern="1200">
                <a:solidFill>
                  <a:schemeClr val="tx1"/>
                </a:solidFill>
                <a:latin typeface="Calibri" panose="020F0502020204030204" pitchFamily="34" charset="0"/>
                <a:ea typeface="ヒラギノ角ゴ Pro W3" pitchFamily="127" charset="-128"/>
                <a:cs typeface="+mn-cs"/>
              </a:defRPr>
            </a:lvl9pPr>
          </a:lstStyle>
          <a:p>
            <a:r>
              <a:rPr lang="en-US" sz="1100" b="1" dirty="0">
                <a:solidFill>
                  <a:srgbClr val="3333FF"/>
                </a:solidFill>
              </a:rPr>
              <a:t>TREND19</a:t>
            </a:r>
          </a:p>
          <a:p>
            <a:r>
              <a:rPr lang="en-US" sz="1100" b="1" dirty="0">
                <a:solidFill>
                  <a:srgbClr val="FF0000"/>
                </a:solidFill>
              </a:rPr>
              <a:t>TREND21</a:t>
            </a:r>
          </a:p>
          <a:p>
            <a:r>
              <a:rPr lang="en-US" sz="1100" b="1" dirty="0">
                <a:solidFill>
                  <a:srgbClr val="00B050"/>
                </a:solidFill>
              </a:rPr>
              <a:t>Observation </a:t>
            </a:r>
            <a:endParaRPr lang="en-CA" sz="1100" dirty="0">
              <a:solidFill>
                <a:srgbClr val="00B050"/>
              </a:solidFill>
            </a:endParaRPr>
          </a:p>
        </p:txBody>
      </p:sp>
    </p:spTree>
    <p:extLst>
      <p:ext uri="{BB962C8B-B14F-4D97-AF65-F5344CB8AC3E}">
        <p14:creationId xmlns:p14="http://schemas.microsoft.com/office/powerpoint/2010/main" val="2507731277"/>
      </p:ext>
    </p:extLst>
  </p:cSld>
  <p:clrMapOvr>
    <a:masterClrMapping/>
  </p:clrMapOvr>
  <p:extLst>
    <p:ext uri="{6950BFC3-D8DA-4A85-94F7-54DA5524770B}">
      <p188:commentRel xmlns:p188="http://schemas.microsoft.com/office/powerpoint/2018/8/main" r:id="rId2"/>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4000" dirty="0"/>
              <a:t>The TREND21 NO</a:t>
            </a:r>
            <a:r>
              <a:rPr lang="en-CA" sz="4000" baseline="-25000" dirty="0"/>
              <a:t>x</a:t>
            </a:r>
            <a:r>
              <a:rPr lang="en-CA" sz="4000" dirty="0"/>
              <a:t> situation</a:t>
            </a:r>
            <a:endParaRPr lang="en-CA" dirty="0"/>
          </a:p>
        </p:txBody>
      </p:sp>
      <p:sp>
        <p:nvSpPr>
          <p:cNvPr id="4" name="Slide Number Placeholder 3">
            <a:extLst>
              <a:ext uri="{FF2B5EF4-FFF2-40B4-BE49-F238E27FC236}">
                <a16:creationId xmlns:a16="http://schemas.microsoft.com/office/drawing/2014/main" id="{BF9C40E9-5259-83AA-1CD7-D9F75EFE4821}"/>
              </a:ext>
            </a:extLst>
          </p:cNvPr>
          <p:cNvSpPr>
            <a:spLocks noGrp="1"/>
          </p:cNvSpPr>
          <p:nvPr>
            <p:ph type="sldNum" sz="quarter" idx="12"/>
          </p:nvPr>
        </p:nvSpPr>
        <p:spPr>
          <a:xfrm>
            <a:off x="8737600" y="6340130"/>
            <a:ext cx="2844800" cy="365125"/>
          </a:xfrm>
        </p:spPr>
        <p:txBody>
          <a:bodyPr/>
          <a:lstStyle/>
          <a:p>
            <a:fld id="{305161A0-0E6A-4BED-9027-1915FC7FE8F8}" type="slidenum">
              <a:rPr lang="en-CA" smtClean="0"/>
              <a:t>9</a:t>
            </a:fld>
            <a:endParaRPr lang="en-CA" dirty="0"/>
          </a:p>
        </p:txBody>
      </p:sp>
      <p:sp>
        <p:nvSpPr>
          <p:cNvPr id="7" name="Rectangle 1">
            <a:extLst>
              <a:ext uri="{FF2B5EF4-FFF2-40B4-BE49-F238E27FC236}">
                <a16:creationId xmlns:a16="http://schemas.microsoft.com/office/drawing/2014/main" id="{AE1B5625-20AE-9B21-7558-DC38C5C31B05}"/>
              </a:ext>
            </a:extLst>
          </p:cNvPr>
          <p:cNvSpPr>
            <a:spLocks noChangeArrowheads="1"/>
          </p:cNvSpPr>
          <p:nvPr/>
        </p:nvSpPr>
        <p:spPr bwMode="auto">
          <a:xfrm>
            <a:off x="8112224" y="1264032"/>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Content Placeholder 2">
            <a:extLst>
              <a:ext uri="{FF2B5EF4-FFF2-40B4-BE49-F238E27FC236}">
                <a16:creationId xmlns:a16="http://schemas.microsoft.com/office/drawing/2014/main" id="{395CA697-70D9-B92C-BF30-9DC61B032902}"/>
              </a:ext>
            </a:extLst>
          </p:cNvPr>
          <p:cNvSpPr>
            <a:spLocks noGrp="1"/>
          </p:cNvSpPr>
          <p:nvPr>
            <p:ph idx="1"/>
          </p:nvPr>
        </p:nvSpPr>
        <p:spPr>
          <a:xfrm>
            <a:off x="609600" y="1417638"/>
            <a:ext cx="10972800" cy="4922488"/>
          </a:xfrm>
        </p:spPr>
        <p:txBody>
          <a:bodyPr>
            <a:normAutofit fontScale="85000" lnSpcReduction="20000"/>
          </a:bodyPr>
          <a:lstStyle/>
          <a:p>
            <a:r>
              <a:rPr lang="en-CA" dirty="0"/>
              <a:t>TREND derives its data from APEI</a:t>
            </a:r>
          </a:p>
          <a:p>
            <a:r>
              <a:rPr lang="en-CA" dirty="0"/>
              <a:t>APEI2023 recalculation, Table A3-4 (abridged) :</a:t>
            </a:r>
          </a:p>
          <a:p>
            <a:endParaRPr lang="en-CA" dirty="0"/>
          </a:p>
          <a:p>
            <a:endParaRPr lang="en-CA" dirty="0"/>
          </a:p>
          <a:p>
            <a:endParaRPr lang="en-CA" dirty="0"/>
          </a:p>
          <a:p>
            <a:endParaRPr lang="en-CA" dirty="0"/>
          </a:p>
          <a:p>
            <a:endParaRPr lang="en-CA" dirty="0"/>
          </a:p>
          <a:p>
            <a:endParaRPr lang="en-CA" dirty="0"/>
          </a:p>
          <a:p>
            <a:endParaRPr lang="en-CA" dirty="0"/>
          </a:p>
          <a:p>
            <a:r>
              <a:rPr lang="en-CA" dirty="0"/>
              <a:t>Removes ~180 000 tonnes NO</a:t>
            </a:r>
            <a:r>
              <a:rPr lang="en-CA" baseline="-25000" dirty="0"/>
              <a:t>x</a:t>
            </a:r>
            <a:r>
              <a:rPr lang="en-CA" dirty="0"/>
              <a:t> in 2019 (-10%)</a:t>
            </a:r>
          </a:p>
          <a:p>
            <a:r>
              <a:rPr lang="en-CA" dirty="0"/>
              <a:t>TREND19, TREND21 originate from resp. APEI2021, 2023</a:t>
            </a:r>
          </a:p>
          <a:p>
            <a:pPr lvl="1"/>
            <a:r>
              <a:rPr lang="en-CA" dirty="0"/>
              <a:t>No other significant method changes in between</a:t>
            </a:r>
          </a:p>
        </p:txBody>
      </p:sp>
      <p:sp>
        <p:nvSpPr>
          <p:cNvPr id="5" name="TextBox 4">
            <a:extLst>
              <a:ext uri="{FF2B5EF4-FFF2-40B4-BE49-F238E27FC236}">
                <a16:creationId xmlns:a16="http://schemas.microsoft.com/office/drawing/2014/main" id="{018F03FD-C2B2-2FC6-55F6-75AB93D19E40}"/>
              </a:ext>
            </a:extLst>
          </p:cNvPr>
          <p:cNvSpPr txBox="1"/>
          <p:nvPr/>
        </p:nvSpPr>
        <p:spPr>
          <a:xfrm>
            <a:off x="2495600" y="6444862"/>
            <a:ext cx="7553222" cy="276999"/>
          </a:xfrm>
          <a:prstGeom prst="rect">
            <a:avLst/>
          </a:prstGeom>
          <a:noFill/>
        </p:spPr>
        <p:txBody>
          <a:bodyPr wrap="none" rtlCol="0">
            <a:spAutoFit/>
          </a:bodyPr>
          <a:lstStyle/>
          <a:p>
            <a:r>
              <a:rPr lang="fr-CA" sz="1200" dirty="0"/>
              <a:t>Source : APEI2023 report (</a:t>
            </a:r>
            <a:r>
              <a:rPr lang="fr-CA" sz="1200" dirty="0">
                <a:hlinkClick r:id="rId2"/>
              </a:rPr>
              <a:t>https://publications.gc.ca/collections/collection_2023/eccc/En81-30-2021-eng.pdf</a:t>
            </a:r>
            <a:r>
              <a:rPr lang="fr-CA" sz="1200" dirty="0"/>
              <a:t>)</a:t>
            </a:r>
            <a:endParaRPr lang="en-US" sz="1200" dirty="0"/>
          </a:p>
        </p:txBody>
      </p:sp>
      <p:grpSp>
        <p:nvGrpSpPr>
          <p:cNvPr id="12" name="Group 11">
            <a:extLst>
              <a:ext uri="{FF2B5EF4-FFF2-40B4-BE49-F238E27FC236}">
                <a16:creationId xmlns:a16="http://schemas.microsoft.com/office/drawing/2014/main" id="{5BCDE61F-5C70-07AA-41A1-1D928A7861F1}"/>
              </a:ext>
            </a:extLst>
          </p:cNvPr>
          <p:cNvGrpSpPr/>
          <p:nvPr/>
        </p:nvGrpSpPr>
        <p:grpSpPr>
          <a:xfrm>
            <a:off x="2567608" y="2348880"/>
            <a:ext cx="6681489" cy="1296144"/>
            <a:chOff x="2510855" y="2708920"/>
            <a:chExt cx="5034538" cy="969677"/>
          </a:xfrm>
        </p:grpSpPr>
        <p:pic>
          <p:nvPicPr>
            <p:cNvPr id="8" name="Picture 7">
              <a:extLst>
                <a:ext uri="{FF2B5EF4-FFF2-40B4-BE49-F238E27FC236}">
                  <a16:creationId xmlns:a16="http://schemas.microsoft.com/office/drawing/2014/main" id="{1A3136FA-232C-CE2A-EE71-3DF59E018FE2}"/>
                </a:ext>
              </a:extLst>
            </p:cNvPr>
            <p:cNvPicPr>
              <a:picLocks noChangeAspect="1"/>
            </p:cNvPicPr>
            <p:nvPr/>
          </p:nvPicPr>
          <p:blipFill>
            <a:blip r:embed="rId3"/>
            <a:stretch>
              <a:fillRect/>
            </a:stretch>
          </p:blipFill>
          <p:spPr>
            <a:xfrm>
              <a:off x="2510855" y="2708920"/>
              <a:ext cx="2082907" cy="844593"/>
            </a:xfrm>
            <a:prstGeom prst="rect">
              <a:avLst/>
            </a:prstGeom>
          </p:spPr>
        </p:pic>
        <p:pic>
          <p:nvPicPr>
            <p:cNvPr id="10" name="Picture 9">
              <a:extLst>
                <a:ext uri="{FF2B5EF4-FFF2-40B4-BE49-F238E27FC236}">
                  <a16:creationId xmlns:a16="http://schemas.microsoft.com/office/drawing/2014/main" id="{DF8DD5BA-B327-DF4E-2E21-B08180C573E3}"/>
                </a:ext>
              </a:extLst>
            </p:cNvPr>
            <p:cNvPicPr>
              <a:picLocks noChangeAspect="1"/>
            </p:cNvPicPr>
            <p:nvPr/>
          </p:nvPicPr>
          <p:blipFill>
            <a:blip r:embed="rId4"/>
            <a:srcRect b="63470"/>
            <a:stretch/>
          </p:blipFill>
          <p:spPr>
            <a:xfrm>
              <a:off x="4548039" y="2708920"/>
              <a:ext cx="2997354" cy="969677"/>
            </a:xfrm>
            <a:prstGeom prst="rect">
              <a:avLst/>
            </a:prstGeom>
          </p:spPr>
        </p:pic>
        <p:pic>
          <p:nvPicPr>
            <p:cNvPr id="11" name="Picture 10">
              <a:extLst>
                <a:ext uri="{FF2B5EF4-FFF2-40B4-BE49-F238E27FC236}">
                  <a16:creationId xmlns:a16="http://schemas.microsoft.com/office/drawing/2014/main" id="{164BCE56-46D6-40D0-47C3-606F67120353}"/>
                </a:ext>
              </a:extLst>
            </p:cNvPr>
            <p:cNvPicPr>
              <a:picLocks noChangeAspect="1"/>
            </p:cNvPicPr>
            <p:nvPr/>
          </p:nvPicPr>
          <p:blipFill>
            <a:blip r:embed="rId4"/>
            <a:srcRect t="70343"/>
            <a:stretch/>
          </p:blipFill>
          <p:spPr>
            <a:xfrm>
              <a:off x="4548039" y="2891371"/>
              <a:ext cx="2997354" cy="787226"/>
            </a:xfrm>
            <a:prstGeom prst="rect">
              <a:avLst/>
            </a:prstGeom>
          </p:spPr>
        </p:pic>
      </p:grpSp>
      <p:grpSp>
        <p:nvGrpSpPr>
          <p:cNvPr id="18" name="Group 17">
            <a:extLst>
              <a:ext uri="{FF2B5EF4-FFF2-40B4-BE49-F238E27FC236}">
                <a16:creationId xmlns:a16="http://schemas.microsoft.com/office/drawing/2014/main" id="{D07C6C13-3A56-B059-6340-2EA969401902}"/>
              </a:ext>
            </a:extLst>
          </p:cNvPr>
          <p:cNvGrpSpPr/>
          <p:nvPr/>
        </p:nvGrpSpPr>
        <p:grpSpPr>
          <a:xfrm>
            <a:off x="2552353" y="3719251"/>
            <a:ext cx="6696743" cy="1298597"/>
            <a:chOff x="2495600" y="4318178"/>
            <a:chExt cx="5007228" cy="964576"/>
          </a:xfrm>
        </p:grpSpPr>
        <p:pic>
          <p:nvPicPr>
            <p:cNvPr id="14" name="Picture 13">
              <a:extLst>
                <a:ext uri="{FF2B5EF4-FFF2-40B4-BE49-F238E27FC236}">
                  <a16:creationId xmlns:a16="http://schemas.microsoft.com/office/drawing/2014/main" id="{EB81E601-9CBB-131E-07E4-90D988629CEE}"/>
                </a:ext>
              </a:extLst>
            </p:cNvPr>
            <p:cNvPicPr>
              <a:picLocks noChangeAspect="1"/>
            </p:cNvPicPr>
            <p:nvPr/>
          </p:nvPicPr>
          <p:blipFill>
            <a:blip r:embed="rId5"/>
            <a:stretch>
              <a:fillRect/>
            </a:stretch>
          </p:blipFill>
          <p:spPr>
            <a:xfrm>
              <a:off x="2495600" y="4322658"/>
              <a:ext cx="2076557" cy="806491"/>
            </a:xfrm>
            <a:prstGeom prst="rect">
              <a:avLst/>
            </a:prstGeom>
          </p:spPr>
        </p:pic>
        <p:pic>
          <p:nvPicPr>
            <p:cNvPr id="16" name="Picture 15">
              <a:extLst>
                <a:ext uri="{FF2B5EF4-FFF2-40B4-BE49-F238E27FC236}">
                  <a16:creationId xmlns:a16="http://schemas.microsoft.com/office/drawing/2014/main" id="{9C4937F2-4383-54FF-50C8-B168346350B3}"/>
                </a:ext>
              </a:extLst>
            </p:cNvPr>
            <p:cNvPicPr>
              <a:picLocks noChangeAspect="1"/>
            </p:cNvPicPr>
            <p:nvPr/>
          </p:nvPicPr>
          <p:blipFill>
            <a:blip r:embed="rId6"/>
            <a:srcRect t="69544"/>
            <a:stretch/>
          </p:blipFill>
          <p:spPr>
            <a:xfrm>
              <a:off x="4511824" y="4476263"/>
              <a:ext cx="2991004" cy="806491"/>
            </a:xfrm>
            <a:prstGeom prst="rect">
              <a:avLst/>
            </a:prstGeom>
          </p:spPr>
        </p:pic>
        <p:pic>
          <p:nvPicPr>
            <p:cNvPr id="17" name="Picture 16">
              <a:extLst>
                <a:ext uri="{FF2B5EF4-FFF2-40B4-BE49-F238E27FC236}">
                  <a16:creationId xmlns:a16="http://schemas.microsoft.com/office/drawing/2014/main" id="{229D632E-0605-E6BC-C80D-5FE7DC144193}"/>
                </a:ext>
              </a:extLst>
            </p:cNvPr>
            <p:cNvPicPr>
              <a:picLocks noChangeAspect="1"/>
            </p:cNvPicPr>
            <p:nvPr/>
          </p:nvPicPr>
          <p:blipFill>
            <a:blip r:embed="rId6"/>
            <a:srcRect b="93686"/>
            <a:stretch/>
          </p:blipFill>
          <p:spPr>
            <a:xfrm>
              <a:off x="4511824" y="4318178"/>
              <a:ext cx="2991004" cy="167197"/>
            </a:xfrm>
            <a:prstGeom prst="rect">
              <a:avLst/>
            </a:prstGeom>
          </p:spPr>
        </p:pic>
      </p:grpSp>
      <p:cxnSp>
        <p:nvCxnSpPr>
          <p:cNvPr id="20" name="Straight Arrow Connector 19">
            <a:extLst>
              <a:ext uri="{FF2B5EF4-FFF2-40B4-BE49-F238E27FC236}">
                <a16:creationId xmlns:a16="http://schemas.microsoft.com/office/drawing/2014/main" id="{AF385DA2-14B6-5252-E12F-0938C254DD74}"/>
              </a:ext>
            </a:extLst>
          </p:cNvPr>
          <p:cNvCxnSpPr>
            <a:cxnSpLocks/>
          </p:cNvCxnSpPr>
          <p:nvPr/>
        </p:nvCxnSpPr>
        <p:spPr>
          <a:xfrm flipH="1">
            <a:off x="6728818" y="3212976"/>
            <a:ext cx="720080"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22" name="Straight Arrow Connector 21">
            <a:extLst>
              <a:ext uri="{FF2B5EF4-FFF2-40B4-BE49-F238E27FC236}">
                <a16:creationId xmlns:a16="http://schemas.microsoft.com/office/drawing/2014/main" id="{546EF148-3CD0-921F-D738-A67560AE046E}"/>
              </a:ext>
            </a:extLst>
          </p:cNvPr>
          <p:cNvCxnSpPr>
            <a:cxnSpLocks/>
          </p:cNvCxnSpPr>
          <p:nvPr/>
        </p:nvCxnSpPr>
        <p:spPr>
          <a:xfrm flipH="1">
            <a:off x="6728818" y="4581128"/>
            <a:ext cx="720080" cy="0"/>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466974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CC_Presentaion_WidescreenSize_(GenericsShapes).pptx" id="{4E59E1A2-848A-4873-A768-AFE6C25AF542}" vid="{4B59FFF3-3BA7-4BD0-B436-744A91625D1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5D0B20BB41BF245A74357C5242D202F" ma:contentTypeVersion="10" ma:contentTypeDescription="Create a new document." ma:contentTypeScope="" ma:versionID="9e108a6e17e2c42cf040c6e181165a59">
  <xsd:schema xmlns:xsd="http://www.w3.org/2001/XMLSchema" xmlns:xs="http://www.w3.org/2001/XMLSchema" xmlns:p="http://schemas.microsoft.com/office/2006/metadata/properties" xmlns:ns3="acbb3e5d-5d9a-41a2-b23c-a652c639d82c" xmlns:ns4="b6e7370b-7179-4676-9a6f-0d2482e7e8cc" targetNamespace="http://schemas.microsoft.com/office/2006/metadata/properties" ma:root="true" ma:fieldsID="4bdfd78b87028a3d3f9879b0cc8cf1bb" ns3:_="" ns4:_="">
    <xsd:import namespace="acbb3e5d-5d9a-41a2-b23c-a652c639d82c"/>
    <xsd:import namespace="b6e7370b-7179-4676-9a6f-0d2482e7e8cc"/>
    <xsd:element name="properties">
      <xsd:complexType>
        <xsd:sequence>
          <xsd:element name="documentManagement">
            <xsd:complexType>
              <xsd:all>
                <xsd:element ref="ns3:Type_x0020_of_x0020_Document" minOccurs="0"/>
                <xsd:element ref="ns3:Branch" minOccurs="0"/>
                <xsd:element ref="ns3:Zone" minOccurs="0"/>
                <xsd:element ref="ns3:URL" minOccurs="0"/>
                <xsd:element ref="ns3:URL_x0020_of_x0020_the_x0020_document" minOccurs="0"/>
                <xsd:element ref="ns3:Last_x0020_Updates" minOccurs="0"/>
                <xsd:element ref="ns4:SharedWithUsers"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bb3e5d-5d9a-41a2-b23c-a652c639d82c" elementFormDefault="qualified">
    <xsd:import namespace="http://schemas.microsoft.com/office/2006/documentManagement/types"/>
    <xsd:import namespace="http://schemas.microsoft.com/office/infopath/2007/PartnerControls"/>
    <xsd:element name="Type_x0020_of_x0020_Document" ma:index="9" nillable="true" ma:displayName="Type of Document" ma:format="Dropdown" ma:internalName="Type_x0020_of_x0020_Document">
      <xsd:simpleType>
        <xsd:restriction base="dms:Choice">
          <xsd:enumeration value="Intranet Document Library - Communications Branch"/>
          <xsd:enumeration value="Intranet Document Library - Departmental (Non-Branch Specific)"/>
        </xsd:restriction>
      </xsd:simpleType>
    </xsd:element>
    <xsd:element name="Branch" ma:index="10" nillable="true" ma:displayName="Branch" ma:format="Dropdown" ma:internalName="Branch">
      <xsd:simpleType>
        <xsd:restriction base="dms:Choice">
          <xsd:enumeration value="Audit &amp; Evaluation"/>
          <xsd:enumeration value="Communicaitons"/>
          <xsd:enumeration value="Intranet"/>
        </xsd:restriction>
      </xsd:simpleType>
    </xsd:element>
    <xsd:element name="Zone" ma:index="11" nillable="true" ma:displayName="Zone" ma:default="AE-VE" ma:format="Dropdown" ma:internalName="Zone">
      <xsd:simpleType>
        <xsd:restriction base="dms:Choice">
          <xsd:enumeration value="AE-VE"/>
          <xsd:enumeration value="Communications"/>
          <xsd:enumeration value="Guide"/>
          <xsd:enumeration value="Communautés-Communities"/>
        </xsd:restriction>
      </xsd:simpleType>
    </xsd:element>
    <xsd:element name="URL" ma:index="12" nillable="true" ma:displayName="URL - on Intranet Document Location" ma:description="Please add the link where the document is located on Intranet" ma:format="Hyperlink" ma:internalName="URL">
      <xsd:complexType>
        <xsd:complexContent>
          <xsd:extension base="dms:URL">
            <xsd:sequence>
              <xsd:element name="Url" type="dms:ValidUrl" minOccurs="0" nillable="true"/>
              <xsd:element name="Description" type="xsd:string" nillable="true"/>
            </xsd:sequence>
          </xsd:extension>
        </xsd:complexContent>
      </xsd:complexType>
    </xsd:element>
    <xsd:element name="URL_x0020_of_x0020_the_x0020_document" ma:index="13" nillable="true" ma:displayName="URL of the document" ma:description="Please add document URL." ma:format="Hyperlink" ma:internalName="URL_x0020_of_x0020_the_x0020_document">
      <xsd:complexType>
        <xsd:complexContent>
          <xsd:extension base="dms:URL">
            <xsd:sequence>
              <xsd:element name="Url" type="dms:ValidUrl" minOccurs="0" nillable="true"/>
              <xsd:element name="Description" type="xsd:string" nillable="true"/>
            </xsd:sequence>
          </xsd:extension>
        </xsd:complexContent>
      </xsd:complexType>
    </xsd:element>
    <xsd:element name="Last_x0020_Updates" ma:index="14" nillable="true" ma:displayName="Last Updates" ma:format="DateOnly" ma:internalName="Last_x0020_Updates">
      <xsd:simpleType>
        <xsd:restriction base="dms:DateTime"/>
      </xsd:simpleType>
    </xsd:element>
    <xsd:element name="Language" ma:index="16" nillable="true" ma:displayName="Language" ma:default="English" ma:format="Dropdown" ma:internalName="Language">
      <xsd:simpleType>
        <xsd:restriction base="dms:Choice">
          <xsd:enumeration value="English"/>
          <xsd:enumeration value="French"/>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b6e7370b-7179-4676-9a6f-0d2482e7e8cc"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8" ma:displayName="Author"/>
        <xsd:element ref="dcterms:created" minOccurs="0" maxOccurs="1"/>
        <xsd:element ref="dc:identifier" minOccurs="0" maxOccurs="1"/>
        <xsd:element name="contentType" minOccurs="0" maxOccurs="1" type="xsd:string" ma:index="0" ma:displayName="Content Type"/>
        <xsd:element ref="dc:title" maxOccurs="1" ma:index="4" ma:displayName="Title of Document"/>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Branch xmlns="acbb3e5d-5d9a-41a2-b23c-a652c639d82c" xsi:nil="true"/>
    <URL_x0020_of_x0020_the_x0020_document xmlns="acbb3e5d-5d9a-41a2-b23c-a652c639d82c">
      <Url xsi:nil="true"/>
      <Description xsi:nil="true"/>
    </URL_x0020_of_x0020_the_x0020_document>
    <Zone xmlns="acbb3e5d-5d9a-41a2-b23c-a652c639d82c">AE-VE</Zone>
    <Last_x0020_Updates xmlns="acbb3e5d-5d9a-41a2-b23c-a652c639d82c" xsi:nil="true"/>
    <URL xmlns="acbb3e5d-5d9a-41a2-b23c-a652c639d82c">
      <Url xsi:nil="true"/>
      <Description xsi:nil="true"/>
    </URL>
    <Type_x0020_of_x0020_Document xmlns="acbb3e5d-5d9a-41a2-b23c-a652c639d82c" xsi:nil="true"/>
    <Language xmlns="acbb3e5d-5d9a-41a2-b23c-a652c639d82c">English</Language>
  </documentManagement>
</p:properties>
</file>

<file path=customXml/itemProps1.xml><?xml version="1.0" encoding="utf-8"?>
<ds:datastoreItem xmlns:ds="http://schemas.openxmlformats.org/officeDocument/2006/customXml" ds:itemID="{3FEA80A5-E996-4AFB-AE99-8EED984C9B80}">
  <ds:schemaRefs>
    <ds:schemaRef ds:uri="http://schemas.microsoft.com/sharepoint/v3/contenttype/forms"/>
  </ds:schemaRefs>
</ds:datastoreItem>
</file>

<file path=customXml/itemProps2.xml><?xml version="1.0" encoding="utf-8"?>
<ds:datastoreItem xmlns:ds="http://schemas.openxmlformats.org/officeDocument/2006/customXml" ds:itemID="{AC6BF3D2-1904-43DB-8319-F43957E09F6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bb3e5d-5d9a-41a2-b23c-a652c639d82c"/>
    <ds:schemaRef ds:uri="b6e7370b-7179-4676-9a6f-0d2482e7e8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17B7C4-7C08-4A59-890F-4719C7EEBD0B}">
  <ds:schemaRefs>
    <ds:schemaRef ds:uri="http://purl.org/dc/dcmitype/"/>
    <ds:schemaRef ds:uri="http://www.w3.org/XML/1998/namespace"/>
    <ds:schemaRef ds:uri="http://purl.org/dc/elements/1.1/"/>
    <ds:schemaRef ds:uri="http://schemas.microsoft.com/office/2006/documentManagement/types"/>
    <ds:schemaRef ds:uri="http://purl.org/dc/terms/"/>
    <ds:schemaRef ds:uri="http://schemas.microsoft.com/office/infopath/2007/PartnerControls"/>
    <ds:schemaRef ds:uri="http://schemas.openxmlformats.org/package/2006/metadata/core-properties"/>
    <ds:schemaRef ds:uri="b6e7370b-7179-4676-9a6f-0d2482e7e8cc"/>
    <ds:schemaRef ds:uri="acbb3e5d-5d9a-41a2-b23c-a652c639d82c"/>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ECCC_Presentaion_Shapes_Widescreen</Template>
  <TotalTime>4173</TotalTime>
  <Words>1897</Words>
  <Application>Microsoft Office PowerPoint</Application>
  <PresentationFormat>Widescreen</PresentationFormat>
  <Paragraphs>557</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Times New Roman</vt:lpstr>
      <vt:lpstr>Aptos Narrow</vt:lpstr>
      <vt:lpstr>Arial</vt:lpstr>
      <vt:lpstr>Office Theme</vt:lpstr>
      <vt:lpstr>TREND+PROJ21</vt:lpstr>
      <vt:lpstr>REQA</vt:lpstr>
      <vt:lpstr>REQA Inventories: TREND and PROJ</vt:lpstr>
      <vt:lpstr>TREND+PROJ19</vt:lpstr>
      <vt:lpstr>TREND+PROJ21: implementation goals</vt:lpstr>
      <vt:lpstr>TREND+PROJ21 improvements</vt:lpstr>
      <vt:lpstr>TREND+PROJ21 Processing times</vt:lpstr>
      <vt:lpstr>TREND21 vs TREND19</vt:lpstr>
      <vt:lpstr>The TREND21 NOx situation</vt:lpstr>
      <vt:lpstr>The TREND21 NOx situation</vt:lpstr>
      <vt:lpstr>Is trend21 an improvement?</vt:lpstr>
      <vt:lpstr>Future Opportunities</vt:lpstr>
      <vt:lpstr>Future Opportunities</vt:lpstr>
      <vt:lpstr>Future Challenges</vt:lpstr>
      <vt:lpstr>Acknowledgements</vt:lpstr>
      <vt:lpstr>Supplementary material</vt:lpstr>
      <vt:lpstr>The Hexxus Project</vt:lpstr>
      <vt:lpstr>TREND+PROJ21 improvements</vt:lpstr>
      <vt:lpstr>TREND+PROJ19: example issues solved</vt:lpstr>
      <vt:lpstr>TREND21 vs TREND19</vt:lpstr>
      <vt:lpstr>TREND21 vs TREND19</vt:lpstr>
      <vt:lpstr>The TREND21 NOx situation</vt:lpstr>
      <vt:lpstr>Comparison : emission year 2019 VOC</vt:lpstr>
      <vt:lpstr>Comparison : emission year 2019 NOX</vt:lpstr>
      <vt:lpstr>Comparison : emission year 2019 PM2.5</vt:lpstr>
      <vt:lpstr>The TREND21 NOx situation</vt:lpstr>
      <vt:lpstr>Abstract</vt:lpstr>
      <vt:lpstr>PowerPoint Presentation</vt:lpstr>
    </vt:vector>
  </TitlesOfParts>
  <Company>Environment and Climate Change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TREND+PROJ21</dc:title>
  <dc:creator>Bruneau Cossette,Laurent (il | he, him) (ECCC)</dc:creator>
  <cp:lastModifiedBy>Bruneau Cossette,Laurent (il | he, him) (ECCC)</cp:lastModifiedBy>
  <cp:revision>6</cp:revision>
  <dcterms:created xsi:type="dcterms:W3CDTF">2024-06-20T13:46:10Z</dcterms:created>
  <dcterms:modified xsi:type="dcterms:W3CDTF">2024-10-23T00:05:23Z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0x01010075D0B20BB41BF245A74357C5242D202F</vt:lpwstr>
  </property>
</Properties>
</file>