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1" r:id="rId5"/>
  </p:sldMasterIdLst>
  <p:notesMasterIdLst>
    <p:notesMasterId r:id="rId32"/>
  </p:notesMasterIdLst>
  <p:handoutMasterIdLst>
    <p:handoutMasterId r:id="rId33"/>
  </p:handoutMasterIdLst>
  <p:sldIdLst>
    <p:sldId id="276" r:id="rId6"/>
    <p:sldId id="612" r:id="rId7"/>
    <p:sldId id="1379" r:id="rId8"/>
    <p:sldId id="1471" r:id="rId9"/>
    <p:sldId id="1576" r:id="rId10"/>
    <p:sldId id="1575" r:id="rId11"/>
    <p:sldId id="688" r:id="rId12"/>
    <p:sldId id="1516" r:id="rId13"/>
    <p:sldId id="1524" r:id="rId14"/>
    <p:sldId id="1506" r:id="rId15"/>
    <p:sldId id="1509" r:id="rId16"/>
    <p:sldId id="1426" r:id="rId17"/>
    <p:sldId id="1492" r:id="rId18"/>
    <p:sldId id="1483" r:id="rId19"/>
    <p:sldId id="1579" r:id="rId20"/>
    <p:sldId id="1536" r:id="rId21"/>
    <p:sldId id="1542" r:id="rId22"/>
    <p:sldId id="1532" r:id="rId23"/>
    <p:sldId id="1555" r:id="rId24"/>
    <p:sldId id="1578" r:id="rId25"/>
    <p:sldId id="1564" r:id="rId26"/>
    <p:sldId id="1559" r:id="rId27"/>
    <p:sldId id="1569" r:id="rId28"/>
    <p:sldId id="1539" r:id="rId29"/>
    <p:sldId id="1568" r:id="rId30"/>
    <p:sldId id="154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7192F"/>
    <a:srgbClr val="F94144"/>
    <a:srgbClr val="B2DFDC"/>
    <a:srgbClr val="4DB7AD"/>
    <a:srgbClr val="6EDE8A"/>
    <a:srgbClr val="90E0EF"/>
    <a:srgbClr val="F3722C"/>
    <a:srgbClr val="4D4D4C"/>
    <a:srgbClr val="B9B9B9"/>
    <a:srgbClr val="0C637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E33D866-45D0-DE68-C22F-F2B43940680D}" v="28" dt="2024-10-22T16:37:29.222"/>
    <p1510:client id="{DC4145C2-AB5C-4D55-BE1A-D87D2976FB77}" v="16" dt="2024-10-22T15:05:46.93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97" autoAdjust="0"/>
    <p:restoredTop sz="88129" autoAdjust="0"/>
  </p:normalViewPr>
  <p:slideViewPr>
    <p:cSldViewPr snapToGrid="0">
      <p:cViewPr varScale="1">
        <p:scale>
          <a:sx n="62" d="100"/>
          <a:sy n="62" d="100"/>
        </p:scale>
        <p:origin x="752" y="5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microsoft.com/office/2015/10/relationships/revisionInfo" Target="revisionInfo.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ha Shehadeh" userId="S::mahas@sfu.ca::534934f2-6494-4452-9f48-830376a031b4" providerId="AD" clId="Web-{CE33D866-45D0-DE68-C22F-F2B43940680D}"/>
    <pc:docChg chg="modSld">
      <pc:chgData name="Maha Shehadeh" userId="S::mahas@sfu.ca::534934f2-6494-4452-9f48-830376a031b4" providerId="AD" clId="Web-{CE33D866-45D0-DE68-C22F-F2B43940680D}" dt="2024-10-22T16:37:29.222" v="26" actId="14100"/>
      <pc:docMkLst>
        <pc:docMk/>
      </pc:docMkLst>
      <pc:sldChg chg="addSp delSp modSp">
        <pc:chgData name="Maha Shehadeh" userId="S::mahas@sfu.ca::534934f2-6494-4452-9f48-830376a031b4" providerId="AD" clId="Web-{CE33D866-45D0-DE68-C22F-F2B43940680D}" dt="2024-10-22T16:37:06.361" v="25" actId="1076"/>
        <pc:sldMkLst>
          <pc:docMk/>
          <pc:sldMk cId="3596009491" sldId="1532"/>
        </pc:sldMkLst>
        <pc:spChg chg="add del mod">
          <ac:chgData name="Maha Shehadeh" userId="S::mahas@sfu.ca::534934f2-6494-4452-9f48-830376a031b4" providerId="AD" clId="Web-{CE33D866-45D0-DE68-C22F-F2B43940680D}" dt="2024-10-22T16:36:54.360" v="21" actId="1076"/>
          <ac:spMkLst>
            <pc:docMk/>
            <pc:sldMk cId="3596009491" sldId="1532"/>
            <ac:spMk id="9" creationId="{37B70A6E-3F62-108B-AF76-73DCFB7FF66A}"/>
          </ac:spMkLst>
        </pc:spChg>
        <pc:picChg chg="add del mod ord">
          <ac:chgData name="Maha Shehadeh" userId="S::mahas@sfu.ca::534934f2-6494-4452-9f48-830376a031b4" providerId="AD" clId="Web-{CE33D866-45D0-DE68-C22F-F2B43940680D}" dt="2024-10-22T16:37:03.783" v="24"/>
          <ac:picMkLst>
            <pc:docMk/>
            <pc:sldMk cId="3596009491" sldId="1532"/>
            <ac:picMk id="5" creationId="{8B81E064-4DB3-06A8-72BD-01F962795B46}"/>
          </ac:picMkLst>
        </pc:picChg>
        <pc:picChg chg="mod">
          <ac:chgData name="Maha Shehadeh" userId="S::mahas@sfu.ca::534934f2-6494-4452-9f48-830376a031b4" providerId="AD" clId="Web-{CE33D866-45D0-DE68-C22F-F2B43940680D}" dt="2024-10-22T16:37:06.361" v="25" actId="1076"/>
          <ac:picMkLst>
            <pc:docMk/>
            <pc:sldMk cId="3596009491" sldId="1532"/>
            <ac:picMk id="4098" creationId="{38915A89-F1A8-DC7C-92B8-762C6BA80BE0}"/>
          </ac:picMkLst>
        </pc:picChg>
      </pc:sldChg>
      <pc:sldChg chg="modSp">
        <pc:chgData name="Maha Shehadeh" userId="S::mahas@sfu.ca::534934f2-6494-4452-9f48-830376a031b4" providerId="AD" clId="Web-{CE33D866-45D0-DE68-C22F-F2B43940680D}" dt="2024-10-22T16:37:29.222" v="26" actId="14100"/>
        <pc:sldMkLst>
          <pc:docMk/>
          <pc:sldMk cId="3269441166" sldId="1540"/>
        </pc:sldMkLst>
        <pc:picChg chg="mod">
          <ac:chgData name="Maha Shehadeh" userId="S::mahas@sfu.ca::534934f2-6494-4452-9f48-830376a031b4" providerId="AD" clId="Web-{CE33D866-45D0-DE68-C22F-F2B43940680D}" dt="2024-10-22T16:37:29.222" v="26" actId="14100"/>
          <ac:picMkLst>
            <pc:docMk/>
            <pc:sldMk cId="3269441166" sldId="1540"/>
            <ac:picMk id="7" creationId="{300887DB-ABC8-3D77-84B3-B9D581B3C180}"/>
          </ac:picMkLst>
        </pc:picChg>
      </pc:sldChg>
    </pc:docChg>
  </pc:docChgLst>
  <pc:docChgLst>
    <pc:chgData name="Vahid Hosseini" userId="148bf25a-51f7-4b15-9758-1e7d9a3cd939" providerId="ADAL" clId="{0A533C67-99B4-4BE4-A657-7CCEE7883BF9}"/>
    <pc:docChg chg="modSld">
      <pc:chgData name="Vahid Hosseini" userId="148bf25a-51f7-4b15-9758-1e7d9a3cd939" providerId="ADAL" clId="{0A533C67-99B4-4BE4-A657-7CCEE7883BF9}" dt="2024-10-20T05:51:32.183" v="1" actId="403"/>
      <pc:docMkLst>
        <pc:docMk/>
      </pc:docMkLst>
      <pc:sldChg chg="modSp mod">
        <pc:chgData name="Vahid Hosseini" userId="148bf25a-51f7-4b15-9758-1e7d9a3cd939" providerId="ADAL" clId="{0A533C67-99B4-4BE4-A657-7CCEE7883BF9}" dt="2024-10-20T05:51:32.183" v="1" actId="403"/>
        <pc:sldMkLst>
          <pc:docMk/>
          <pc:sldMk cId="1378969958" sldId="276"/>
        </pc:sldMkLst>
        <pc:spChg chg="mod">
          <ac:chgData name="Vahid Hosseini" userId="148bf25a-51f7-4b15-9758-1e7d9a3cd939" providerId="ADAL" clId="{0A533C67-99B4-4BE4-A657-7CCEE7883BF9}" dt="2024-10-20T05:51:32.183" v="1" actId="403"/>
          <ac:spMkLst>
            <pc:docMk/>
            <pc:sldMk cId="1378969958" sldId="276"/>
            <ac:spMk id="3" creationId="{50FAF494-E0D0-5575-E9B0-B1058516DE86}"/>
          </ac:spMkLst>
        </pc:spChg>
      </pc:sldChg>
    </pc:docChg>
  </pc:docChgLst>
  <pc:docChgLst>
    <pc:chgData name="Vahid Hosseini" userId="148bf25a-51f7-4b15-9758-1e7d9a3cd939" providerId="ADAL" clId="{DC4145C2-AB5C-4D55-BE1A-D87D2976FB77}"/>
    <pc:docChg chg="undo custSel addSld delSld modSld">
      <pc:chgData name="Vahid Hosseini" userId="148bf25a-51f7-4b15-9758-1e7d9a3cd939" providerId="ADAL" clId="{DC4145C2-AB5C-4D55-BE1A-D87D2976FB77}" dt="2024-10-22T15:06:03.217" v="1263" actId="20577"/>
      <pc:docMkLst>
        <pc:docMk/>
      </pc:docMkLst>
      <pc:sldChg chg="add del">
        <pc:chgData name="Vahid Hosseini" userId="148bf25a-51f7-4b15-9758-1e7d9a3cd939" providerId="ADAL" clId="{DC4145C2-AB5C-4D55-BE1A-D87D2976FB77}" dt="2024-10-22T15:04:28.652" v="1213" actId="47"/>
        <pc:sldMkLst>
          <pc:docMk/>
          <pc:sldMk cId="4221728961" sldId="583"/>
        </pc:sldMkLst>
      </pc:sldChg>
      <pc:sldChg chg="modSp mod">
        <pc:chgData name="Vahid Hosseini" userId="148bf25a-51f7-4b15-9758-1e7d9a3cd939" providerId="ADAL" clId="{DC4145C2-AB5C-4D55-BE1A-D87D2976FB77}" dt="2024-10-22T14:40:13.333" v="145" actId="113"/>
        <pc:sldMkLst>
          <pc:docMk/>
          <pc:sldMk cId="388083073" sldId="612"/>
        </pc:sldMkLst>
        <pc:spChg chg="mod">
          <ac:chgData name="Vahid Hosseini" userId="148bf25a-51f7-4b15-9758-1e7d9a3cd939" providerId="ADAL" clId="{DC4145C2-AB5C-4D55-BE1A-D87D2976FB77}" dt="2024-10-22T14:40:13.333" v="145" actId="113"/>
          <ac:spMkLst>
            <pc:docMk/>
            <pc:sldMk cId="388083073" sldId="612"/>
            <ac:spMk id="2" creationId="{C143AF44-F7B7-47E5-233F-D46DD7F1C193}"/>
          </ac:spMkLst>
        </pc:spChg>
      </pc:sldChg>
      <pc:sldChg chg="modSp mod">
        <pc:chgData name="Vahid Hosseini" userId="148bf25a-51f7-4b15-9758-1e7d9a3cd939" providerId="ADAL" clId="{DC4145C2-AB5C-4D55-BE1A-D87D2976FB77}" dt="2024-10-22T14:41:03.409" v="155" actId="113"/>
        <pc:sldMkLst>
          <pc:docMk/>
          <pc:sldMk cId="335634914" sldId="688"/>
        </pc:sldMkLst>
        <pc:spChg chg="mod">
          <ac:chgData name="Vahid Hosseini" userId="148bf25a-51f7-4b15-9758-1e7d9a3cd939" providerId="ADAL" clId="{DC4145C2-AB5C-4D55-BE1A-D87D2976FB77}" dt="2024-10-22T14:41:03.409" v="155" actId="113"/>
          <ac:spMkLst>
            <pc:docMk/>
            <pc:sldMk cId="335634914" sldId="688"/>
            <ac:spMk id="2" creationId="{130BBF8E-3B1F-8B16-5AB3-A2E0D79D9E50}"/>
          </ac:spMkLst>
        </pc:spChg>
        <pc:spChg chg="mod ord">
          <ac:chgData name="Vahid Hosseini" userId="148bf25a-51f7-4b15-9758-1e7d9a3cd939" providerId="ADAL" clId="{DC4145C2-AB5C-4D55-BE1A-D87D2976FB77}" dt="2024-10-22T14:31:33.055" v="55" actId="166"/>
          <ac:spMkLst>
            <pc:docMk/>
            <pc:sldMk cId="335634914" sldId="688"/>
            <ac:spMk id="3" creationId="{17EC18A2-DF29-C3AB-8205-7F1331067905}"/>
          </ac:spMkLst>
        </pc:spChg>
      </pc:sldChg>
      <pc:sldChg chg="delSp modSp mod">
        <pc:chgData name="Vahid Hosseini" userId="148bf25a-51f7-4b15-9758-1e7d9a3cd939" providerId="ADAL" clId="{DC4145C2-AB5C-4D55-BE1A-D87D2976FB77}" dt="2024-10-22T14:40:20.414" v="146" actId="108"/>
        <pc:sldMkLst>
          <pc:docMk/>
          <pc:sldMk cId="3670702996" sldId="1379"/>
        </pc:sldMkLst>
        <pc:spChg chg="mod">
          <ac:chgData name="Vahid Hosseini" userId="148bf25a-51f7-4b15-9758-1e7d9a3cd939" providerId="ADAL" clId="{DC4145C2-AB5C-4D55-BE1A-D87D2976FB77}" dt="2024-10-22T14:40:20.414" v="146" actId="108"/>
          <ac:spMkLst>
            <pc:docMk/>
            <pc:sldMk cId="3670702996" sldId="1379"/>
            <ac:spMk id="2" creationId="{9E09F021-45C2-7EBA-EA72-FF515CB8F748}"/>
          </ac:spMkLst>
        </pc:spChg>
        <pc:spChg chg="del">
          <ac:chgData name="Vahid Hosseini" userId="148bf25a-51f7-4b15-9758-1e7d9a3cd939" providerId="ADAL" clId="{DC4145C2-AB5C-4D55-BE1A-D87D2976FB77}" dt="2024-10-22T14:28:14.796" v="23" actId="478"/>
          <ac:spMkLst>
            <pc:docMk/>
            <pc:sldMk cId="3670702996" sldId="1379"/>
            <ac:spMk id="7" creationId="{7C1980B0-EAE5-2FED-5C65-67B4BDBA26A3}"/>
          </ac:spMkLst>
        </pc:spChg>
        <pc:spChg chg="mod">
          <ac:chgData name="Vahid Hosseini" userId="148bf25a-51f7-4b15-9758-1e7d9a3cd939" providerId="ADAL" clId="{DC4145C2-AB5C-4D55-BE1A-D87D2976FB77}" dt="2024-10-22T14:27:26.872" v="22" actId="20577"/>
          <ac:spMkLst>
            <pc:docMk/>
            <pc:sldMk cId="3670702996" sldId="1379"/>
            <ac:spMk id="8" creationId="{B1EEBA76-D8DB-6CA7-A86D-74C32A71A6CA}"/>
          </ac:spMkLst>
        </pc:spChg>
        <pc:picChg chg="mod">
          <ac:chgData name="Vahid Hosseini" userId="148bf25a-51f7-4b15-9758-1e7d9a3cd939" providerId="ADAL" clId="{DC4145C2-AB5C-4D55-BE1A-D87D2976FB77}" dt="2024-10-22T14:28:34.022" v="31" actId="1076"/>
          <ac:picMkLst>
            <pc:docMk/>
            <pc:sldMk cId="3670702996" sldId="1379"/>
            <ac:picMk id="18" creationId="{6A36E02E-2EC9-E1A8-9544-271F8DF3B3E4}"/>
          </ac:picMkLst>
        </pc:picChg>
        <pc:picChg chg="mod">
          <ac:chgData name="Vahid Hosseini" userId="148bf25a-51f7-4b15-9758-1e7d9a3cd939" providerId="ADAL" clId="{DC4145C2-AB5C-4D55-BE1A-D87D2976FB77}" dt="2024-10-22T14:28:31.351" v="30" actId="1076"/>
          <ac:picMkLst>
            <pc:docMk/>
            <pc:sldMk cId="3670702996" sldId="1379"/>
            <ac:picMk id="19" creationId="{1D178263-75AF-0770-D396-AB1C94460961}"/>
          </ac:picMkLst>
        </pc:picChg>
        <pc:picChg chg="mod">
          <ac:chgData name="Vahid Hosseini" userId="148bf25a-51f7-4b15-9758-1e7d9a3cd939" providerId="ADAL" clId="{DC4145C2-AB5C-4D55-BE1A-D87D2976FB77}" dt="2024-10-22T14:28:20.137" v="25" actId="14100"/>
          <ac:picMkLst>
            <pc:docMk/>
            <pc:sldMk cId="3670702996" sldId="1379"/>
            <ac:picMk id="20" creationId="{D78B7DF7-8B72-F2F2-F18E-CEBCD50FF3A2}"/>
          </ac:picMkLst>
        </pc:picChg>
        <pc:picChg chg="del mod">
          <ac:chgData name="Vahid Hosseini" userId="148bf25a-51f7-4b15-9758-1e7d9a3cd939" providerId="ADAL" clId="{DC4145C2-AB5C-4D55-BE1A-D87D2976FB77}" dt="2024-10-22T14:28:39.423" v="33" actId="478"/>
          <ac:picMkLst>
            <pc:docMk/>
            <pc:sldMk cId="3670702996" sldId="1379"/>
            <ac:picMk id="21" creationId="{CB226DE4-6D8B-3EEC-2921-45E105443094}"/>
          </ac:picMkLst>
        </pc:picChg>
        <pc:picChg chg="mod">
          <ac:chgData name="Vahid Hosseini" userId="148bf25a-51f7-4b15-9758-1e7d9a3cd939" providerId="ADAL" clId="{DC4145C2-AB5C-4D55-BE1A-D87D2976FB77}" dt="2024-10-22T14:28:24.314" v="27" actId="14100"/>
          <ac:picMkLst>
            <pc:docMk/>
            <pc:sldMk cId="3670702996" sldId="1379"/>
            <ac:picMk id="22" creationId="{4081E054-FD5E-A45D-1F2D-AE419ECFF9A1}"/>
          </ac:picMkLst>
        </pc:picChg>
      </pc:sldChg>
      <pc:sldChg chg="modSp mod">
        <pc:chgData name="Vahid Hosseini" userId="148bf25a-51f7-4b15-9758-1e7d9a3cd939" providerId="ADAL" clId="{DC4145C2-AB5C-4D55-BE1A-D87D2976FB77}" dt="2024-10-22T14:41:52.925" v="165" actId="108"/>
        <pc:sldMkLst>
          <pc:docMk/>
          <pc:sldMk cId="2078640959" sldId="1426"/>
        </pc:sldMkLst>
        <pc:spChg chg="mod">
          <ac:chgData name="Vahid Hosseini" userId="148bf25a-51f7-4b15-9758-1e7d9a3cd939" providerId="ADAL" clId="{DC4145C2-AB5C-4D55-BE1A-D87D2976FB77}" dt="2024-10-22T14:41:52.925" v="165" actId="108"/>
          <ac:spMkLst>
            <pc:docMk/>
            <pc:sldMk cId="2078640959" sldId="1426"/>
            <ac:spMk id="5" creationId="{8DE3D181-8EFB-FC33-0BF3-B65B44EDD6D3}"/>
          </ac:spMkLst>
        </pc:spChg>
      </pc:sldChg>
      <pc:sldChg chg="add del">
        <pc:chgData name="Vahid Hosseini" userId="148bf25a-51f7-4b15-9758-1e7d9a3cd939" providerId="ADAL" clId="{DC4145C2-AB5C-4D55-BE1A-D87D2976FB77}" dt="2024-10-22T15:04:28.652" v="1213" actId="47"/>
        <pc:sldMkLst>
          <pc:docMk/>
          <pc:sldMk cId="40772139" sldId="1462"/>
        </pc:sldMkLst>
      </pc:sldChg>
      <pc:sldChg chg="modSp mod">
        <pc:chgData name="Vahid Hosseini" userId="148bf25a-51f7-4b15-9758-1e7d9a3cd939" providerId="ADAL" clId="{DC4145C2-AB5C-4D55-BE1A-D87D2976FB77}" dt="2024-10-22T14:40:37.383" v="148" actId="113"/>
        <pc:sldMkLst>
          <pc:docMk/>
          <pc:sldMk cId="948855527" sldId="1471"/>
        </pc:sldMkLst>
        <pc:spChg chg="mod">
          <ac:chgData name="Vahid Hosseini" userId="148bf25a-51f7-4b15-9758-1e7d9a3cd939" providerId="ADAL" clId="{DC4145C2-AB5C-4D55-BE1A-D87D2976FB77}" dt="2024-10-22T14:40:37.383" v="148" actId="113"/>
          <ac:spMkLst>
            <pc:docMk/>
            <pc:sldMk cId="948855527" sldId="1471"/>
            <ac:spMk id="2" creationId="{EC70C0DC-91CC-D4D2-335A-D97445553608}"/>
          </ac:spMkLst>
        </pc:spChg>
        <pc:picChg chg="mod">
          <ac:chgData name="Vahid Hosseini" userId="148bf25a-51f7-4b15-9758-1e7d9a3cd939" providerId="ADAL" clId="{DC4145C2-AB5C-4D55-BE1A-D87D2976FB77}" dt="2024-10-22T14:29:06.374" v="35" actId="14100"/>
          <ac:picMkLst>
            <pc:docMk/>
            <pc:sldMk cId="948855527" sldId="1471"/>
            <ac:picMk id="3" creationId="{E4886ED5-6561-2820-86F8-94F5C5DA898B}"/>
          </ac:picMkLst>
        </pc:picChg>
      </pc:sldChg>
      <pc:sldChg chg="modSp mod">
        <pc:chgData name="Vahid Hosseini" userId="148bf25a-51f7-4b15-9758-1e7d9a3cd939" providerId="ADAL" clId="{DC4145C2-AB5C-4D55-BE1A-D87D2976FB77}" dt="2024-10-22T14:42:24.527" v="168" actId="108"/>
        <pc:sldMkLst>
          <pc:docMk/>
          <pc:sldMk cId="3593374548" sldId="1483"/>
        </pc:sldMkLst>
        <pc:spChg chg="mod">
          <ac:chgData name="Vahid Hosseini" userId="148bf25a-51f7-4b15-9758-1e7d9a3cd939" providerId="ADAL" clId="{DC4145C2-AB5C-4D55-BE1A-D87D2976FB77}" dt="2024-10-22T14:42:24.527" v="168" actId="108"/>
          <ac:spMkLst>
            <pc:docMk/>
            <pc:sldMk cId="3593374548" sldId="1483"/>
            <ac:spMk id="5" creationId="{8DE3D181-8EFB-FC33-0BF3-B65B44EDD6D3}"/>
          </ac:spMkLst>
        </pc:spChg>
      </pc:sldChg>
      <pc:sldChg chg="modSp mod">
        <pc:chgData name="Vahid Hosseini" userId="148bf25a-51f7-4b15-9758-1e7d9a3cd939" providerId="ADAL" clId="{DC4145C2-AB5C-4D55-BE1A-D87D2976FB77}" dt="2024-10-22T14:42:05.089" v="167" actId="27636"/>
        <pc:sldMkLst>
          <pc:docMk/>
          <pc:sldMk cId="3659291629" sldId="1492"/>
        </pc:sldMkLst>
        <pc:spChg chg="mod">
          <ac:chgData name="Vahid Hosseini" userId="148bf25a-51f7-4b15-9758-1e7d9a3cd939" providerId="ADAL" clId="{DC4145C2-AB5C-4D55-BE1A-D87D2976FB77}" dt="2024-10-22T14:42:05.089" v="167" actId="27636"/>
          <ac:spMkLst>
            <pc:docMk/>
            <pc:sldMk cId="3659291629" sldId="1492"/>
            <ac:spMk id="5" creationId="{22F0BA3D-8988-30E4-613A-D2E0A60F92A4}"/>
          </ac:spMkLst>
        </pc:spChg>
      </pc:sldChg>
      <pc:sldChg chg="add del">
        <pc:chgData name="Vahid Hosseini" userId="148bf25a-51f7-4b15-9758-1e7d9a3cd939" providerId="ADAL" clId="{DC4145C2-AB5C-4D55-BE1A-D87D2976FB77}" dt="2024-10-22T15:04:28.652" v="1213" actId="47"/>
        <pc:sldMkLst>
          <pc:docMk/>
          <pc:sldMk cId="1499517334" sldId="1495"/>
        </pc:sldMkLst>
      </pc:sldChg>
      <pc:sldChg chg="add del">
        <pc:chgData name="Vahid Hosseini" userId="148bf25a-51f7-4b15-9758-1e7d9a3cd939" providerId="ADAL" clId="{DC4145C2-AB5C-4D55-BE1A-D87D2976FB77}" dt="2024-10-22T15:04:28.652" v="1213" actId="47"/>
        <pc:sldMkLst>
          <pc:docMk/>
          <pc:sldMk cId="659442396" sldId="1496"/>
        </pc:sldMkLst>
      </pc:sldChg>
      <pc:sldChg chg="modSp mod">
        <pc:chgData name="Vahid Hosseini" userId="148bf25a-51f7-4b15-9758-1e7d9a3cd939" providerId="ADAL" clId="{DC4145C2-AB5C-4D55-BE1A-D87D2976FB77}" dt="2024-10-22T14:41:31.871" v="162" actId="113"/>
        <pc:sldMkLst>
          <pc:docMk/>
          <pc:sldMk cId="2551007895" sldId="1506"/>
        </pc:sldMkLst>
        <pc:spChg chg="mod">
          <ac:chgData name="Vahid Hosseini" userId="148bf25a-51f7-4b15-9758-1e7d9a3cd939" providerId="ADAL" clId="{DC4145C2-AB5C-4D55-BE1A-D87D2976FB77}" dt="2024-10-22T14:41:31.871" v="162" actId="113"/>
          <ac:spMkLst>
            <pc:docMk/>
            <pc:sldMk cId="2551007895" sldId="1506"/>
            <ac:spMk id="5" creationId="{49D665DF-A001-5804-B62F-8D0CFA341469}"/>
          </ac:spMkLst>
        </pc:spChg>
      </pc:sldChg>
      <pc:sldChg chg="modSp mod">
        <pc:chgData name="Vahid Hosseini" userId="148bf25a-51f7-4b15-9758-1e7d9a3cd939" providerId="ADAL" clId="{DC4145C2-AB5C-4D55-BE1A-D87D2976FB77}" dt="2024-10-22T14:41:39.541" v="164" actId="27636"/>
        <pc:sldMkLst>
          <pc:docMk/>
          <pc:sldMk cId="418239012" sldId="1509"/>
        </pc:sldMkLst>
        <pc:spChg chg="mod">
          <ac:chgData name="Vahid Hosseini" userId="148bf25a-51f7-4b15-9758-1e7d9a3cd939" providerId="ADAL" clId="{DC4145C2-AB5C-4D55-BE1A-D87D2976FB77}" dt="2024-10-22T14:41:39.541" v="164" actId="27636"/>
          <ac:spMkLst>
            <pc:docMk/>
            <pc:sldMk cId="418239012" sldId="1509"/>
            <ac:spMk id="5" creationId="{0BF71020-3D4F-722C-6749-0BB0489ECF63}"/>
          </ac:spMkLst>
        </pc:spChg>
      </pc:sldChg>
      <pc:sldChg chg="add del">
        <pc:chgData name="Vahid Hosseini" userId="148bf25a-51f7-4b15-9758-1e7d9a3cd939" providerId="ADAL" clId="{DC4145C2-AB5C-4D55-BE1A-D87D2976FB77}" dt="2024-10-22T15:04:28.652" v="1213" actId="47"/>
        <pc:sldMkLst>
          <pc:docMk/>
          <pc:sldMk cId="3823591376" sldId="1510"/>
        </pc:sldMkLst>
      </pc:sldChg>
      <pc:sldChg chg="delSp modSp mod">
        <pc:chgData name="Vahid Hosseini" userId="148bf25a-51f7-4b15-9758-1e7d9a3cd939" providerId="ADAL" clId="{DC4145C2-AB5C-4D55-BE1A-D87D2976FB77}" dt="2024-10-22T14:41:12.641" v="157" actId="113"/>
        <pc:sldMkLst>
          <pc:docMk/>
          <pc:sldMk cId="906508550" sldId="1516"/>
        </pc:sldMkLst>
        <pc:spChg chg="mod">
          <ac:chgData name="Vahid Hosseini" userId="148bf25a-51f7-4b15-9758-1e7d9a3cd939" providerId="ADAL" clId="{DC4145C2-AB5C-4D55-BE1A-D87D2976FB77}" dt="2024-10-22T14:41:12.641" v="157" actId="113"/>
          <ac:spMkLst>
            <pc:docMk/>
            <pc:sldMk cId="906508550" sldId="1516"/>
            <ac:spMk id="2" creationId="{2B3C5771-B5E5-E2A8-6054-8C5199ABB542}"/>
          </ac:spMkLst>
        </pc:spChg>
        <pc:spChg chg="del mod">
          <ac:chgData name="Vahid Hosseini" userId="148bf25a-51f7-4b15-9758-1e7d9a3cd939" providerId="ADAL" clId="{DC4145C2-AB5C-4D55-BE1A-D87D2976FB77}" dt="2024-10-22T14:33:10.405" v="57" actId="478"/>
          <ac:spMkLst>
            <pc:docMk/>
            <pc:sldMk cId="906508550" sldId="1516"/>
            <ac:spMk id="3" creationId="{07E2DDCB-FA05-16E7-48B0-149382A7CC80}"/>
          </ac:spMkLst>
        </pc:spChg>
      </pc:sldChg>
      <pc:sldChg chg="add del">
        <pc:chgData name="Vahid Hosseini" userId="148bf25a-51f7-4b15-9758-1e7d9a3cd939" providerId="ADAL" clId="{DC4145C2-AB5C-4D55-BE1A-D87D2976FB77}" dt="2024-10-22T15:04:28.652" v="1213" actId="47"/>
        <pc:sldMkLst>
          <pc:docMk/>
          <pc:sldMk cId="2018870491" sldId="1518"/>
        </pc:sldMkLst>
      </pc:sldChg>
      <pc:sldChg chg="add del">
        <pc:chgData name="Vahid Hosseini" userId="148bf25a-51f7-4b15-9758-1e7d9a3cd939" providerId="ADAL" clId="{DC4145C2-AB5C-4D55-BE1A-D87D2976FB77}" dt="2024-10-22T15:04:28.652" v="1213" actId="47"/>
        <pc:sldMkLst>
          <pc:docMk/>
          <pc:sldMk cId="2080330247" sldId="1520"/>
        </pc:sldMkLst>
      </pc:sldChg>
      <pc:sldChg chg="modSp mod">
        <pc:chgData name="Vahid Hosseini" userId="148bf25a-51f7-4b15-9758-1e7d9a3cd939" providerId="ADAL" clId="{DC4145C2-AB5C-4D55-BE1A-D87D2976FB77}" dt="2024-10-22T14:41:21.435" v="160" actId="113"/>
        <pc:sldMkLst>
          <pc:docMk/>
          <pc:sldMk cId="3497728199" sldId="1524"/>
        </pc:sldMkLst>
        <pc:spChg chg="mod">
          <ac:chgData name="Vahid Hosseini" userId="148bf25a-51f7-4b15-9758-1e7d9a3cd939" providerId="ADAL" clId="{DC4145C2-AB5C-4D55-BE1A-D87D2976FB77}" dt="2024-10-22T14:41:21.435" v="160" actId="113"/>
          <ac:spMkLst>
            <pc:docMk/>
            <pc:sldMk cId="3497728199" sldId="1524"/>
            <ac:spMk id="2" creationId="{2B3C5771-B5E5-E2A8-6054-8C5199ABB542}"/>
          </ac:spMkLst>
        </pc:spChg>
      </pc:sldChg>
      <pc:sldChg chg="add del">
        <pc:chgData name="Vahid Hosseini" userId="148bf25a-51f7-4b15-9758-1e7d9a3cd939" providerId="ADAL" clId="{DC4145C2-AB5C-4D55-BE1A-D87D2976FB77}" dt="2024-10-22T15:04:32.045" v="1214" actId="2696"/>
        <pc:sldMkLst>
          <pc:docMk/>
          <pc:sldMk cId="1381890437" sldId="1532"/>
        </pc:sldMkLst>
      </pc:sldChg>
      <pc:sldChg chg="addSp modSp add mod">
        <pc:chgData name="Vahid Hosseini" userId="148bf25a-51f7-4b15-9758-1e7d9a3cd939" providerId="ADAL" clId="{DC4145C2-AB5C-4D55-BE1A-D87D2976FB77}" dt="2024-10-22T15:06:03.217" v="1263" actId="20577"/>
        <pc:sldMkLst>
          <pc:docMk/>
          <pc:sldMk cId="3596009491" sldId="1532"/>
        </pc:sldMkLst>
        <pc:spChg chg="add mod">
          <ac:chgData name="Vahid Hosseini" userId="148bf25a-51f7-4b15-9758-1e7d9a3cd939" providerId="ADAL" clId="{DC4145C2-AB5C-4D55-BE1A-D87D2976FB77}" dt="2024-10-22T15:05:42.700" v="1245" actId="1076"/>
          <ac:spMkLst>
            <pc:docMk/>
            <pc:sldMk cId="3596009491" sldId="1532"/>
            <ac:spMk id="2" creationId="{75FA1A57-DC62-1594-6BE1-1FABEFFF84E9}"/>
          </ac:spMkLst>
        </pc:spChg>
        <pc:spChg chg="add mod">
          <ac:chgData name="Vahid Hosseini" userId="148bf25a-51f7-4b15-9758-1e7d9a3cd939" providerId="ADAL" clId="{DC4145C2-AB5C-4D55-BE1A-D87D2976FB77}" dt="2024-10-22T15:06:03.217" v="1263" actId="20577"/>
          <ac:spMkLst>
            <pc:docMk/>
            <pc:sldMk cId="3596009491" sldId="1532"/>
            <ac:spMk id="3" creationId="{F549C2C2-F7C8-B328-770E-7D79B726B8A6}"/>
          </ac:spMkLst>
        </pc:spChg>
        <pc:spChg chg="mod">
          <ac:chgData name="Vahid Hosseini" userId="148bf25a-51f7-4b15-9758-1e7d9a3cd939" providerId="ADAL" clId="{DC4145C2-AB5C-4D55-BE1A-D87D2976FB77}" dt="2024-10-22T15:05:00.176" v="1223" actId="20577"/>
          <ac:spMkLst>
            <pc:docMk/>
            <pc:sldMk cId="3596009491" sldId="1532"/>
            <ac:spMk id="7" creationId="{C48C3814-457E-8F96-D31D-D32238EC63ED}"/>
          </ac:spMkLst>
        </pc:spChg>
        <pc:picChg chg="mod">
          <ac:chgData name="Vahid Hosseini" userId="148bf25a-51f7-4b15-9758-1e7d9a3cd939" providerId="ADAL" clId="{DC4145C2-AB5C-4D55-BE1A-D87D2976FB77}" dt="2024-10-22T15:05:46.934" v="1248" actId="1076"/>
          <ac:picMkLst>
            <pc:docMk/>
            <pc:sldMk cId="3596009491" sldId="1532"/>
            <ac:picMk id="4098" creationId="{38915A89-F1A8-DC7C-92B8-762C6BA80BE0}"/>
          </ac:picMkLst>
        </pc:picChg>
      </pc:sldChg>
      <pc:sldChg chg="add del">
        <pc:chgData name="Vahid Hosseini" userId="148bf25a-51f7-4b15-9758-1e7d9a3cd939" providerId="ADAL" clId="{DC4145C2-AB5C-4D55-BE1A-D87D2976FB77}" dt="2024-10-22T15:04:28.652" v="1213" actId="47"/>
        <pc:sldMkLst>
          <pc:docMk/>
          <pc:sldMk cId="2701662922" sldId="1533"/>
        </pc:sldMkLst>
      </pc:sldChg>
      <pc:sldChg chg="add del">
        <pc:chgData name="Vahid Hosseini" userId="148bf25a-51f7-4b15-9758-1e7d9a3cd939" providerId="ADAL" clId="{DC4145C2-AB5C-4D55-BE1A-D87D2976FB77}" dt="2024-10-22T15:04:28.652" v="1213" actId="47"/>
        <pc:sldMkLst>
          <pc:docMk/>
          <pc:sldMk cId="2557123732" sldId="1534"/>
        </pc:sldMkLst>
      </pc:sldChg>
      <pc:sldChg chg="modSp mod">
        <pc:chgData name="Vahid Hosseini" userId="148bf25a-51f7-4b15-9758-1e7d9a3cd939" providerId="ADAL" clId="{DC4145C2-AB5C-4D55-BE1A-D87D2976FB77}" dt="2024-10-22T14:42:45.104" v="172" actId="113"/>
        <pc:sldMkLst>
          <pc:docMk/>
          <pc:sldMk cId="3371649100" sldId="1536"/>
        </pc:sldMkLst>
        <pc:spChg chg="mod">
          <ac:chgData name="Vahid Hosseini" userId="148bf25a-51f7-4b15-9758-1e7d9a3cd939" providerId="ADAL" clId="{DC4145C2-AB5C-4D55-BE1A-D87D2976FB77}" dt="2024-10-22T14:42:45.104" v="172" actId="113"/>
          <ac:spMkLst>
            <pc:docMk/>
            <pc:sldMk cId="3371649100" sldId="1536"/>
            <ac:spMk id="2" creationId="{E39EF7AF-D385-7C50-8266-720E68E292F4}"/>
          </ac:spMkLst>
        </pc:spChg>
      </pc:sldChg>
      <pc:sldChg chg="modSp mod">
        <pc:chgData name="Vahid Hosseini" userId="148bf25a-51f7-4b15-9758-1e7d9a3cd939" providerId="ADAL" clId="{DC4145C2-AB5C-4D55-BE1A-D87D2976FB77}" dt="2024-10-22T14:52:15.833" v="326" actId="27636"/>
        <pc:sldMkLst>
          <pc:docMk/>
          <pc:sldMk cId="3532978377" sldId="1539"/>
        </pc:sldMkLst>
        <pc:spChg chg="mod">
          <ac:chgData name="Vahid Hosseini" userId="148bf25a-51f7-4b15-9758-1e7d9a3cd939" providerId="ADAL" clId="{DC4145C2-AB5C-4D55-BE1A-D87D2976FB77}" dt="2024-10-22T14:50:41.340" v="285" actId="113"/>
          <ac:spMkLst>
            <pc:docMk/>
            <pc:sldMk cId="3532978377" sldId="1539"/>
            <ac:spMk id="2" creationId="{57B11799-82CD-0116-844C-4969C59F2876}"/>
          </ac:spMkLst>
        </pc:spChg>
        <pc:spChg chg="mod">
          <ac:chgData name="Vahid Hosseini" userId="148bf25a-51f7-4b15-9758-1e7d9a3cd939" providerId="ADAL" clId="{DC4145C2-AB5C-4D55-BE1A-D87D2976FB77}" dt="2024-10-22T14:52:15.833" v="326" actId="27636"/>
          <ac:spMkLst>
            <pc:docMk/>
            <pc:sldMk cId="3532978377" sldId="1539"/>
            <ac:spMk id="5" creationId="{EF7C677E-8AC6-0F3E-BF2F-5AA00BFA4BE5}"/>
          </ac:spMkLst>
        </pc:spChg>
      </pc:sldChg>
      <pc:sldChg chg="addSp delSp modSp mod">
        <pc:chgData name="Vahid Hosseini" userId="148bf25a-51f7-4b15-9758-1e7d9a3cd939" providerId="ADAL" clId="{DC4145C2-AB5C-4D55-BE1A-D87D2976FB77}" dt="2024-10-22T15:02:57.895" v="1184" actId="27636"/>
        <pc:sldMkLst>
          <pc:docMk/>
          <pc:sldMk cId="3269441166" sldId="1540"/>
        </pc:sldMkLst>
        <pc:spChg chg="mod">
          <ac:chgData name="Vahid Hosseini" userId="148bf25a-51f7-4b15-9758-1e7d9a3cd939" providerId="ADAL" clId="{DC4145C2-AB5C-4D55-BE1A-D87D2976FB77}" dt="2024-10-22T15:02:26.836" v="1176" actId="27636"/>
          <ac:spMkLst>
            <pc:docMk/>
            <pc:sldMk cId="3269441166" sldId="1540"/>
            <ac:spMk id="5" creationId="{3ED6F51F-4281-F825-6D7F-79932BC3FB91}"/>
          </ac:spMkLst>
        </pc:spChg>
        <pc:spChg chg="mod">
          <ac:chgData name="Vahid Hosseini" userId="148bf25a-51f7-4b15-9758-1e7d9a3cd939" providerId="ADAL" clId="{DC4145C2-AB5C-4D55-BE1A-D87D2976FB77}" dt="2024-10-22T15:02:57.895" v="1184" actId="27636"/>
          <ac:spMkLst>
            <pc:docMk/>
            <pc:sldMk cId="3269441166" sldId="1540"/>
            <ac:spMk id="6" creationId="{CFDC233F-066E-83BF-30E3-21629F2AFCA9}"/>
          </ac:spMkLst>
        </pc:spChg>
        <pc:spChg chg="del">
          <ac:chgData name="Vahid Hosseini" userId="148bf25a-51f7-4b15-9758-1e7d9a3cd939" providerId="ADAL" clId="{DC4145C2-AB5C-4D55-BE1A-D87D2976FB77}" dt="2024-10-22T14:58:38.151" v="1007" actId="478"/>
          <ac:spMkLst>
            <pc:docMk/>
            <pc:sldMk cId="3269441166" sldId="1540"/>
            <ac:spMk id="9" creationId="{AEBC4FC7-18CC-A158-EC54-84EF10EAA7F7}"/>
          </ac:spMkLst>
        </pc:spChg>
        <pc:picChg chg="add mod">
          <ac:chgData name="Vahid Hosseini" userId="148bf25a-51f7-4b15-9758-1e7d9a3cd939" providerId="ADAL" clId="{DC4145C2-AB5C-4D55-BE1A-D87D2976FB77}" dt="2024-10-22T15:02:14.221" v="1169" actId="1076"/>
          <ac:picMkLst>
            <pc:docMk/>
            <pc:sldMk cId="3269441166" sldId="1540"/>
            <ac:picMk id="7" creationId="{300887DB-ABC8-3D77-84B3-B9D581B3C180}"/>
          </ac:picMkLst>
        </pc:picChg>
      </pc:sldChg>
      <pc:sldChg chg="modSp mod">
        <pc:chgData name="Vahid Hosseini" userId="148bf25a-51f7-4b15-9758-1e7d9a3cd939" providerId="ADAL" clId="{DC4145C2-AB5C-4D55-BE1A-D87D2976FB77}" dt="2024-10-22T14:43:00.530" v="180" actId="113"/>
        <pc:sldMkLst>
          <pc:docMk/>
          <pc:sldMk cId="4181616220" sldId="1542"/>
        </pc:sldMkLst>
        <pc:spChg chg="mod">
          <ac:chgData name="Vahid Hosseini" userId="148bf25a-51f7-4b15-9758-1e7d9a3cd939" providerId="ADAL" clId="{DC4145C2-AB5C-4D55-BE1A-D87D2976FB77}" dt="2024-10-22T14:43:00.530" v="180" actId="113"/>
          <ac:spMkLst>
            <pc:docMk/>
            <pc:sldMk cId="4181616220" sldId="1542"/>
            <ac:spMk id="14" creationId="{4C09BFEA-E508-3A7F-21C1-0D2C8ECE36C3}"/>
          </ac:spMkLst>
        </pc:spChg>
        <pc:picChg chg="mod">
          <ac:chgData name="Vahid Hosseini" userId="148bf25a-51f7-4b15-9758-1e7d9a3cd939" providerId="ADAL" clId="{DC4145C2-AB5C-4D55-BE1A-D87D2976FB77}" dt="2024-10-22T14:39:32.387" v="143" actId="1076"/>
          <ac:picMkLst>
            <pc:docMk/>
            <pc:sldMk cId="4181616220" sldId="1542"/>
            <ac:picMk id="11" creationId="{A0AEA5A7-6010-7294-FA7E-99CAC5512A84}"/>
          </ac:picMkLst>
        </pc:picChg>
      </pc:sldChg>
      <pc:sldChg chg="addSp modSp mod">
        <pc:chgData name="Vahid Hosseini" userId="148bf25a-51f7-4b15-9758-1e7d9a3cd939" providerId="ADAL" clId="{DC4145C2-AB5C-4D55-BE1A-D87D2976FB77}" dt="2024-10-22T14:46:48.661" v="228" actId="207"/>
        <pc:sldMkLst>
          <pc:docMk/>
          <pc:sldMk cId="3276181463" sldId="1555"/>
        </pc:sldMkLst>
        <pc:spChg chg="mod">
          <ac:chgData name="Vahid Hosseini" userId="148bf25a-51f7-4b15-9758-1e7d9a3cd939" providerId="ADAL" clId="{DC4145C2-AB5C-4D55-BE1A-D87D2976FB77}" dt="2024-10-22T14:43:17.708" v="183" actId="14100"/>
          <ac:spMkLst>
            <pc:docMk/>
            <pc:sldMk cId="3276181463" sldId="1555"/>
            <ac:spMk id="5" creationId="{494732AB-8886-0332-7693-AE600347AB1D}"/>
          </ac:spMkLst>
        </pc:spChg>
        <pc:spChg chg="add mod">
          <ac:chgData name="Vahid Hosseini" userId="148bf25a-51f7-4b15-9758-1e7d9a3cd939" providerId="ADAL" clId="{DC4145C2-AB5C-4D55-BE1A-D87D2976FB77}" dt="2024-10-22T14:46:48.661" v="228" actId="207"/>
          <ac:spMkLst>
            <pc:docMk/>
            <pc:sldMk cId="3276181463" sldId="1555"/>
            <ac:spMk id="6" creationId="{3BD45AF6-40A4-005D-A9E9-CF50C141F6D3}"/>
          </ac:spMkLst>
        </pc:spChg>
      </pc:sldChg>
      <pc:sldChg chg="del">
        <pc:chgData name="Vahid Hosseini" userId="148bf25a-51f7-4b15-9758-1e7d9a3cd939" providerId="ADAL" clId="{DC4145C2-AB5C-4D55-BE1A-D87D2976FB77}" dt="2024-10-22T15:03:12.193" v="1185" actId="47"/>
        <pc:sldMkLst>
          <pc:docMk/>
          <pc:sldMk cId="2968260840" sldId="1558"/>
        </pc:sldMkLst>
      </pc:sldChg>
      <pc:sldChg chg="addSp modSp mod">
        <pc:chgData name="Vahid Hosseini" userId="148bf25a-51f7-4b15-9758-1e7d9a3cd939" providerId="ADAL" clId="{DC4145C2-AB5C-4D55-BE1A-D87D2976FB77}" dt="2024-10-22T14:49:03.861" v="275" actId="20577"/>
        <pc:sldMkLst>
          <pc:docMk/>
          <pc:sldMk cId="1928359245" sldId="1559"/>
        </pc:sldMkLst>
        <pc:spChg chg="add mod">
          <ac:chgData name="Vahid Hosseini" userId="148bf25a-51f7-4b15-9758-1e7d9a3cd939" providerId="ADAL" clId="{DC4145C2-AB5C-4D55-BE1A-D87D2976FB77}" dt="2024-10-22T14:48:20.794" v="269" actId="14100"/>
          <ac:spMkLst>
            <pc:docMk/>
            <pc:sldMk cId="1928359245" sldId="1559"/>
            <ac:spMk id="2" creationId="{A45C7638-E20B-B266-5B8F-BD694C15AF9A}"/>
          </ac:spMkLst>
        </pc:spChg>
        <pc:spChg chg="mod">
          <ac:chgData name="Vahid Hosseini" userId="148bf25a-51f7-4b15-9758-1e7d9a3cd939" providerId="ADAL" clId="{DC4145C2-AB5C-4D55-BE1A-D87D2976FB77}" dt="2024-10-22T14:49:03.861" v="275" actId="20577"/>
          <ac:spMkLst>
            <pc:docMk/>
            <pc:sldMk cId="1928359245" sldId="1559"/>
            <ac:spMk id="7" creationId="{954672EE-9942-31C2-4524-47B54C4D844D}"/>
          </ac:spMkLst>
        </pc:spChg>
        <pc:cxnChg chg="add mod">
          <ac:chgData name="Vahid Hosseini" userId="148bf25a-51f7-4b15-9758-1e7d9a3cd939" providerId="ADAL" clId="{DC4145C2-AB5C-4D55-BE1A-D87D2976FB77}" dt="2024-10-22T14:48:50.408" v="273"/>
          <ac:cxnSpMkLst>
            <pc:docMk/>
            <pc:sldMk cId="1928359245" sldId="1559"/>
            <ac:cxnSpMk id="5" creationId="{2E487C20-8B09-9EBB-A471-A6ECF9F51107}"/>
          </ac:cxnSpMkLst>
        </pc:cxnChg>
      </pc:sldChg>
      <pc:sldChg chg="addSp modSp mod">
        <pc:chgData name="Vahid Hosseini" userId="148bf25a-51f7-4b15-9758-1e7d9a3cd939" providerId="ADAL" clId="{DC4145C2-AB5C-4D55-BE1A-D87D2976FB77}" dt="2024-10-22T14:47:06.928" v="232"/>
        <pc:sldMkLst>
          <pc:docMk/>
          <pc:sldMk cId="1014714809" sldId="1564"/>
        </pc:sldMkLst>
        <pc:spChg chg="add mod">
          <ac:chgData name="Vahid Hosseini" userId="148bf25a-51f7-4b15-9758-1e7d9a3cd939" providerId="ADAL" clId="{DC4145C2-AB5C-4D55-BE1A-D87D2976FB77}" dt="2024-10-22T14:47:06.928" v="232"/>
          <ac:spMkLst>
            <pc:docMk/>
            <pc:sldMk cId="1014714809" sldId="1564"/>
            <ac:spMk id="3" creationId="{5D61DA56-A58D-7487-3C83-52CD2D19451C}"/>
          </ac:spMkLst>
        </pc:spChg>
        <pc:spChg chg="mod">
          <ac:chgData name="Vahid Hosseini" userId="148bf25a-51f7-4b15-9758-1e7d9a3cd939" providerId="ADAL" clId="{DC4145C2-AB5C-4D55-BE1A-D87D2976FB77}" dt="2024-10-22T14:46:04.687" v="191" actId="20577"/>
          <ac:spMkLst>
            <pc:docMk/>
            <pc:sldMk cId="1014714809" sldId="1564"/>
            <ac:spMk id="5" creationId="{494732AB-8886-0332-7693-AE600347AB1D}"/>
          </ac:spMkLst>
        </pc:spChg>
      </pc:sldChg>
      <pc:sldChg chg="add del">
        <pc:chgData name="Vahid Hosseini" userId="148bf25a-51f7-4b15-9758-1e7d9a3cd939" providerId="ADAL" clId="{DC4145C2-AB5C-4D55-BE1A-D87D2976FB77}" dt="2024-10-22T15:04:28.652" v="1213" actId="47"/>
        <pc:sldMkLst>
          <pc:docMk/>
          <pc:sldMk cId="3601389797" sldId="1566"/>
        </pc:sldMkLst>
      </pc:sldChg>
      <pc:sldChg chg="add del">
        <pc:chgData name="Vahid Hosseini" userId="148bf25a-51f7-4b15-9758-1e7d9a3cd939" providerId="ADAL" clId="{DC4145C2-AB5C-4D55-BE1A-D87D2976FB77}" dt="2024-10-22T15:04:28.652" v="1213" actId="47"/>
        <pc:sldMkLst>
          <pc:docMk/>
          <pc:sldMk cId="861555209" sldId="1567"/>
        </pc:sldMkLst>
      </pc:sldChg>
      <pc:sldChg chg="addSp modSp mod">
        <pc:chgData name="Vahid Hosseini" userId="148bf25a-51f7-4b15-9758-1e7d9a3cd939" providerId="ADAL" clId="{DC4145C2-AB5C-4D55-BE1A-D87D2976FB77}" dt="2024-10-22T14:58:29.120" v="1005" actId="1038"/>
        <pc:sldMkLst>
          <pc:docMk/>
          <pc:sldMk cId="275282116" sldId="1568"/>
        </pc:sldMkLst>
        <pc:spChg chg="mod">
          <ac:chgData name="Vahid Hosseini" userId="148bf25a-51f7-4b15-9758-1e7d9a3cd939" providerId="ADAL" clId="{DC4145C2-AB5C-4D55-BE1A-D87D2976FB77}" dt="2024-10-22T14:52:40.782" v="329" actId="20577"/>
          <ac:spMkLst>
            <pc:docMk/>
            <pc:sldMk cId="275282116" sldId="1568"/>
            <ac:spMk id="2" creationId="{57B11799-82CD-0116-844C-4969C59F2876}"/>
          </ac:spMkLst>
        </pc:spChg>
        <pc:spChg chg="mod">
          <ac:chgData name="Vahid Hosseini" userId="148bf25a-51f7-4b15-9758-1e7d9a3cd939" providerId="ADAL" clId="{DC4145C2-AB5C-4D55-BE1A-D87D2976FB77}" dt="2024-10-22T14:58:21.733" v="1001" actId="14100"/>
          <ac:spMkLst>
            <pc:docMk/>
            <pc:sldMk cId="275282116" sldId="1568"/>
            <ac:spMk id="5" creationId="{EF7C677E-8AC6-0F3E-BF2F-5AA00BFA4BE5}"/>
          </ac:spMkLst>
        </pc:spChg>
        <pc:picChg chg="add mod">
          <ac:chgData name="Vahid Hosseini" userId="148bf25a-51f7-4b15-9758-1e7d9a3cd939" providerId="ADAL" clId="{DC4145C2-AB5C-4D55-BE1A-D87D2976FB77}" dt="2024-10-22T14:58:29.120" v="1005" actId="1038"/>
          <ac:picMkLst>
            <pc:docMk/>
            <pc:sldMk cId="275282116" sldId="1568"/>
            <ac:picMk id="3" creationId="{F2B0DFAF-1749-D912-A444-8A6267A08A6B}"/>
          </ac:picMkLst>
        </pc:picChg>
      </pc:sldChg>
      <pc:sldChg chg="modSp mod">
        <pc:chgData name="Vahid Hosseini" userId="148bf25a-51f7-4b15-9758-1e7d9a3cd939" providerId="ADAL" clId="{DC4145C2-AB5C-4D55-BE1A-D87D2976FB77}" dt="2024-10-22T14:50:32.116" v="283" actId="20577"/>
        <pc:sldMkLst>
          <pc:docMk/>
          <pc:sldMk cId="3077118583" sldId="1569"/>
        </pc:sldMkLst>
        <pc:spChg chg="mod">
          <ac:chgData name="Vahid Hosseini" userId="148bf25a-51f7-4b15-9758-1e7d9a3cd939" providerId="ADAL" clId="{DC4145C2-AB5C-4D55-BE1A-D87D2976FB77}" dt="2024-10-22T14:49:20.620" v="279" actId="404"/>
          <ac:spMkLst>
            <pc:docMk/>
            <pc:sldMk cId="3077118583" sldId="1569"/>
            <ac:spMk id="10" creationId="{B0D2A21D-99F9-7928-8D3F-E541BE7E6123}"/>
          </ac:spMkLst>
        </pc:spChg>
        <pc:spChg chg="mod">
          <ac:chgData name="Vahid Hosseini" userId="148bf25a-51f7-4b15-9758-1e7d9a3cd939" providerId="ADAL" clId="{DC4145C2-AB5C-4D55-BE1A-D87D2976FB77}" dt="2024-10-22T14:50:32.116" v="283" actId="20577"/>
          <ac:spMkLst>
            <pc:docMk/>
            <pc:sldMk cId="3077118583" sldId="1569"/>
            <ac:spMk id="11" creationId="{3FA55A51-0463-FF68-4763-446B4BD65514}"/>
          </ac:spMkLst>
        </pc:spChg>
      </pc:sldChg>
      <pc:sldChg chg="modSp mod">
        <pc:chgData name="Vahid Hosseini" userId="148bf25a-51f7-4b15-9758-1e7d9a3cd939" providerId="ADAL" clId="{DC4145C2-AB5C-4D55-BE1A-D87D2976FB77}" dt="2024-10-22T14:40:55.354" v="153" actId="113"/>
        <pc:sldMkLst>
          <pc:docMk/>
          <pc:sldMk cId="2503066761" sldId="1575"/>
        </pc:sldMkLst>
        <pc:spChg chg="mod">
          <ac:chgData name="Vahid Hosseini" userId="148bf25a-51f7-4b15-9758-1e7d9a3cd939" providerId="ADAL" clId="{DC4145C2-AB5C-4D55-BE1A-D87D2976FB77}" dt="2024-10-22T14:40:55.354" v="153" actId="113"/>
          <ac:spMkLst>
            <pc:docMk/>
            <pc:sldMk cId="2503066761" sldId="1575"/>
            <ac:spMk id="2" creationId="{BFFFA88C-E584-93B6-777E-4FC4E3114B58}"/>
          </ac:spMkLst>
        </pc:spChg>
        <pc:spChg chg="mod">
          <ac:chgData name="Vahid Hosseini" userId="148bf25a-51f7-4b15-9758-1e7d9a3cd939" providerId="ADAL" clId="{DC4145C2-AB5C-4D55-BE1A-D87D2976FB77}" dt="2024-10-22T14:31:05.811" v="50" actId="20577"/>
          <ac:spMkLst>
            <pc:docMk/>
            <pc:sldMk cId="2503066761" sldId="1575"/>
            <ac:spMk id="8" creationId="{CC3234F4-D851-409D-8B43-86A905B1040B}"/>
          </ac:spMkLst>
        </pc:spChg>
      </pc:sldChg>
      <pc:sldChg chg="modSp mod setBg">
        <pc:chgData name="Vahid Hosseini" userId="148bf25a-51f7-4b15-9758-1e7d9a3cd939" providerId="ADAL" clId="{DC4145C2-AB5C-4D55-BE1A-D87D2976FB77}" dt="2024-10-22T14:40:46.041" v="151" actId="113"/>
        <pc:sldMkLst>
          <pc:docMk/>
          <pc:sldMk cId="1218184164" sldId="1576"/>
        </pc:sldMkLst>
        <pc:spChg chg="mod">
          <ac:chgData name="Vahid Hosseini" userId="148bf25a-51f7-4b15-9758-1e7d9a3cd939" providerId="ADAL" clId="{DC4145C2-AB5C-4D55-BE1A-D87D2976FB77}" dt="2024-10-22T14:40:46.041" v="151" actId="113"/>
          <ac:spMkLst>
            <pc:docMk/>
            <pc:sldMk cId="1218184164" sldId="1576"/>
            <ac:spMk id="2" creationId="{BFFFA88C-E584-93B6-777E-4FC4E3114B58}"/>
          </ac:spMkLst>
        </pc:spChg>
        <pc:spChg chg="mod">
          <ac:chgData name="Vahid Hosseini" userId="148bf25a-51f7-4b15-9758-1e7d9a3cd939" providerId="ADAL" clId="{DC4145C2-AB5C-4D55-BE1A-D87D2976FB77}" dt="2024-10-22T14:29:19.503" v="37" actId="20577"/>
          <ac:spMkLst>
            <pc:docMk/>
            <pc:sldMk cId="1218184164" sldId="1576"/>
            <ac:spMk id="8" creationId="{CC3234F4-D851-409D-8B43-86A905B1040B}"/>
          </ac:spMkLst>
        </pc:spChg>
        <pc:spChg chg="mod">
          <ac:chgData name="Vahid Hosseini" userId="148bf25a-51f7-4b15-9758-1e7d9a3cd939" providerId="ADAL" clId="{DC4145C2-AB5C-4D55-BE1A-D87D2976FB77}" dt="2024-10-22T14:40:39.334" v="149"/>
          <ac:spMkLst>
            <pc:docMk/>
            <pc:sldMk cId="1218184164" sldId="1576"/>
            <ac:spMk id="14" creationId="{50CC0898-1C5C-29B2-5CA4-9ABC8CBC6CB8}"/>
          </ac:spMkLst>
        </pc:spChg>
      </pc:sldChg>
      <pc:sldChg chg="addSp modSp mod">
        <pc:chgData name="Vahid Hosseini" userId="148bf25a-51f7-4b15-9758-1e7d9a3cd939" providerId="ADAL" clId="{DC4145C2-AB5C-4D55-BE1A-D87D2976FB77}" dt="2024-10-22T14:47:03.328" v="231" actId="1076"/>
        <pc:sldMkLst>
          <pc:docMk/>
          <pc:sldMk cId="820408736" sldId="1578"/>
        </pc:sldMkLst>
        <pc:spChg chg="add mod">
          <ac:chgData name="Vahid Hosseini" userId="148bf25a-51f7-4b15-9758-1e7d9a3cd939" providerId="ADAL" clId="{DC4145C2-AB5C-4D55-BE1A-D87D2976FB77}" dt="2024-10-22T14:47:03.328" v="231" actId="1076"/>
          <ac:spMkLst>
            <pc:docMk/>
            <pc:sldMk cId="820408736" sldId="1578"/>
            <ac:spMk id="3" creationId="{FEA8EABF-3516-2EFE-3B7F-228008A60DFC}"/>
          </ac:spMkLst>
        </pc:spChg>
        <pc:spChg chg="mod">
          <ac:chgData name="Vahid Hosseini" userId="148bf25a-51f7-4b15-9758-1e7d9a3cd939" providerId="ADAL" clId="{DC4145C2-AB5C-4D55-BE1A-D87D2976FB77}" dt="2024-10-22T14:47:00.539" v="230" actId="1076"/>
          <ac:spMkLst>
            <pc:docMk/>
            <pc:sldMk cId="820408736" sldId="1578"/>
            <ac:spMk id="5" creationId="{494732AB-8886-0332-7693-AE600347AB1D}"/>
          </ac:spMkLst>
        </pc:spChg>
      </pc:sldChg>
      <pc:sldChg chg="addSp modSp mod">
        <pc:chgData name="Vahid Hosseini" userId="148bf25a-51f7-4b15-9758-1e7d9a3cd939" providerId="ADAL" clId="{DC4145C2-AB5C-4D55-BE1A-D87D2976FB77}" dt="2024-10-22T14:42:31.297" v="169" actId="108"/>
        <pc:sldMkLst>
          <pc:docMk/>
          <pc:sldMk cId="2854428059" sldId="1579"/>
        </pc:sldMkLst>
        <pc:spChg chg="add mod">
          <ac:chgData name="Vahid Hosseini" userId="148bf25a-51f7-4b15-9758-1e7d9a3cd939" providerId="ADAL" clId="{DC4145C2-AB5C-4D55-BE1A-D87D2976FB77}" dt="2024-10-22T14:37:08.774" v="122" actId="1076"/>
          <ac:spMkLst>
            <pc:docMk/>
            <pc:sldMk cId="2854428059" sldId="1579"/>
            <ac:spMk id="2" creationId="{536A4477-B29F-E100-FEE6-2A58ED49D614}"/>
          </ac:spMkLst>
        </pc:spChg>
        <pc:spChg chg="add mod">
          <ac:chgData name="Vahid Hosseini" userId="148bf25a-51f7-4b15-9758-1e7d9a3cd939" providerId="ADAL" clId="{DC4145C2-AB5C-4D55-BE1A-D87D2976FB77}" dt="2024-10-22T14:37:23.205" v="135" actId="20577"/>
          <ac:spMkLst>
            <pc:docMk/>
            <pc:sldMk cId="2854428059" sldId="1579"/>
            <ac:spMk id="3" creationId="{3D366CB6-B9EC-4607-DA29-E36A98ED2575}"/>
          </ac:spMkLst>
        </pc:spChg>
        <pc:spChg chg="mod">
          <ac:chgData name="Vahid Hosseini" userId="148bf25a-51f7-4b15-9758-1e7d9a3cd939" providerId="ADAL" clId="{DC4145C2-AB5C-4D55-BE1A-D87D2976FB77}" dt="2024-10-22T14:42:31.297" v="169" actId="108"/>
          <ac:spMkLst>
            <pc:docMk/>
            <pc:sldMk cId="2854428059" sldId="1579"/>
            <ac:spMk id="5" creationId="{A13BB3CC-E399-B863-2B31-E5918D99317F}"/>
          </ac:spMkLst>
        </pc:spChg>
        <pc:picChg chg="mod">
          <ac:chgData name="Vahid Hosseini" userId="148bf25a-51f7-4b15-9758-1e7d9a3cd939" providerId="ADAL" clId="{DC4145C2-AB5C-4D55-BE1A-D87D2976FB77}" dt="2024-10-22T14:36:45.429" v="104" actId="1076"/>
          <ac:picMkLst>
            <pc:docMk/>
            <pc:sldMk cId="2854428059" sldId="1579"/>
            <ac:picMk id="8194" creationId="{D3FDB76E-E71A-1C8C-F113-46B7B4239115}"/>
          </ac:picMkLst>
        </pc:picChg>
        <pc:picChg chg="mod">
          <ac:chgData name="Vahid Hosseini" userId="148bf25a-51f7-4b15-9758-1e7d9a3cd939" providerId="ADAL" clId="{DC4145C2-AB5C-4D55-BE1A-D87D2976FB77}" dt="2024-10-22T14:36:43.561" v="103" actId="1076"/>
          <ac:picMkLst>
            <pc:docMk/>
            <pc:sldMk cId="2854428059" sldId="1579"/>
            <ac:picMk id="8196" creationId="{4BDA09D7-0E8A-B4AA-248E-A11B635A8B1D}"/>
          </ac:picMkLst>
        </pc:picChg>
      </pc:sldChg>
      <pc:sldChg chg="add del">
        <pc:chgData name="Vahid Hosseini" userId="148bf25a-51f7-4b15-9758-1e7d9a3cd939" providerId="ADAL" clId="{DC4145C2-AB5C-4D55-BE1A-D87D2976FB77}" dt="2024-10-22T15:04:28.652" v="1213" actId="47"/>
        <pc:sldMkLst>
          <pc:docMk/>
          <pc:sldMk cId="421377797" sldId="1580"/>
        </pc:sldMkLst>
      </pc:sldChg>
      <pc:sldChg chg="del">
        <pc:chgData name="Vahid Hosseini" userId="148bf25a-51f7-4b15-9758-1e7d9a3cd939" providerId="ADAL" clId="{DC4145C2-AB5C-4D55-BE1A-D87D2976FB77}" dt="2024-10-22T15:03:16.757" v="1186" actId="47"/>
        <pc:sldMkLst>
          <pc:docMk/>
          <pc:sldMk cId="1062922557" sldId="1581"/>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file:///C:\Users\mahas\Desktop\moves%20Runs\comparativefleetcomp\test%20one%20link\edited%20sourcetype%20images\verfication%20file.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089823279215867"/>
          <c:y val="9.666776547491937E-2"/>
          <c:w val="0.81507686174795024"/>
          <c:h val="0.6042571165915841"/>
        </c:manualLayout>
      </c:layout>
      <c:barChart>
        <c:barDir val="col"/>
        <c:grouping val="clustered"/>
        <c:varyColors val="0"/>
        <c:ser>
          <c:idx val="0"/>
          <c:order val="0"/>
          <c:tx>
            <c:strRef>
              <c:f>'[verfication file.xlsx]Sheet5'!$B$1</c:f>
              <c:strCache>
                <c:ptCount val="1"/>
                <c:pt idx="0">
                  <c:v>Insurance based</c:v>
                </c:pt>
              </c:strCache>
            </c:strRef>
          </c:tx>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invertIfNegative val="0"/>
          <c:cat>
            <c:strRef>
              <c:f>'[verfication file.xlsx]Sheet5'!$A$2:$A$6</c:f>
              <c:strCache>
                <c:ptCount val="5"/>
                <c:pt idx="0">
                  <c:v>Passenger Car</c:v>
                </c:pt>
                <c:pt idx="1">
                  <c:v>Passenger Truck</c:v>
                </c:pt>
                <c:pt idx="2">
                  <c:v>Light Commercial Truck</c:v>
                </c:pt>
                <c:pt idx="3">
                  <c:v>Transit Bus</c:v>
                </c:pt>
                <c:pt idx="4">
                  <c:v>Single Unit Long-haul Truck</c:v>
                </c:pt>
              </c:strCache>
            </c:strRef>
          </c:cat>
          <c:val>
            <c:numRef>
              <c:f>'[verfication file.xlsx]Sheet5'!$B$2:$B$6</c:f>
              <c:numCache>
                <c:formatCode>General</c:formatCode>
                <c:ptCount val="5"/>
                <c:pt idx="0">
                  <c:v>0.40920000000000001</c:v>
                </c:pt>
                <c:pt idx="1">
                  <c:v>0.55189999999999995</c:v>
                </c:pt>
                <c:pt idx="2">
                  <c:v>3.44E-2</c:v>
                </c:pt>
                <c:pt idx="3">
                  <c:v>1.4E-3</c:v>
                </c:pt>
                <c:pt idx="4">
                  <c:v>3.0999999999999999E-3</c:v>
                </c:pt>
              </c:numCache>
            </c:numRef>
          </c:val>
          <c:extLst>
            <c:ext xmlns:c16="http://schemas.microsoft.com/office/drawing/2014/chart" uri="{C3380CC4-5D6E-409C-BE32-E72D297353CC}">
              <c16:uniqueId val="{00000000-BB55-4FDB-A36A-F3D06B9FBD78}"/>
            </c:ext>
          </c:extLst>
        </c:ser>
        <c:ser>
          <c:idx val="1"/>
          <c:order val="1"/>
          <c:tx>
            <c:strRef>
              <c:f>'[verfication file.xlsx]Sheet5'!$C$1</c:f>
              <c:strCache>
                <c:ptCount val="1"/>
                <c:pt idx="0">
                  <c:v>Images based</c:v>
                </c:pt>
              </c:strCache>
            </c:strRef>
          </c:tx>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invertIfNegative val="0"/>
          <c:cat>
            <c:strRef>
              <c:f>'[verfication file.xlsx]Sheet5'!$A$2:$A$6</c:f>
              <c:strCache>
                <c:ptCount val="5"/>
                <c:pt idx="0">
                  <c:v>Passenger Car</c:v>
                </c:pt>
                <c:pt idx="1">
                  <c:v>Passenger Truck</c:v>
                </c:pt>
                <c:pt idx="2">
                  <c:v>Light Commercial Truck</c:v>
                </c:pt>
                <c:pt idx="3">
                  <c:v>Transit Bus</c:v>
                </c:pt>
                <c:pt idx="4">
                  <c:v>Single Unit Long-haul Truck</c:v>
                </c:pt>
              </c:strCache>
            </c:strRef>
          </c:cat>
          <c:val>
            <c:numRef>
              <c:f>'[verfication file.xlsx]Sheet5'!$C$2:$C$6</c:f>
              <c:numCache>
                <c:formatCode>General</c:formatCode>
                <c:ptCount val="5"/>
                <c:pt idx="0">
                  <c:v>0.268702</c:v>
                </c:pt>
                <c:pt idx="1">
                  <c:v>0.60094599999999998</c:v>
                </c:pt>
                <c:pt idx="2">
                  <c:v>3.8753999999999997E-2</c:v>
                </c:pt>
                <c:pt idx="3">
                  <c:v>6.1720000000000004E-3</c:v>
                </c:pt>
                <c:pt idx="4">
                  <c:v>8.5439000000000001E-2</c:v>
                </c:pt>
              </c:numCache>
            </c:numRef>
          </c:val>
          <c:extLst>
            <c:ext xmlns:c16="http://schemas.microsoft.com/office/drawing/2014/chart" uri="{C3380CC4-5D6E-409C-BE32-E72D297353CC}">
              <c16:uniqueId val="{00000001-BB55-4FDB-A36A-F3D06B9FBD78}"/>
            </c:ext>
          </c:extLst>
        </c:ser>
        <c:dLbls>
          <c:showLegendKey val="0"/>
          <c:showVal val="0"/>
          <c:showCatName val="0"/>
          <c:showSerName val="0"/>
          <c:showPercent val="0"/>
          <c:showBubbleSize val="0"/>
        </c:dLbls>
        <c:gapWidth val="100"/>
        <c:overlap val="-24"/>
        <c:axId val="2070985567"/>
        <c:axId val="2070994719"/>
      </c:barChart>
      <c:catAx>
        <c:axId val="2070985567"/>
        <c:scaling>
          <c:orientation val="minMax"/>
        </c:scaling>
        <c:delete val="0"/>
        <c:axPos val="b"/>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400" b="0" i="0" u="none" strike="noStrike" kern="1200" baseline="0">
                <a:solidFill>
                  <a:schemeClr val="tx1"/>
                </a:solidFill>
                <a:latin typeface="Lato" panose="020F0502020204030203" pitchFamily="34" charset="0"/>
                <a:ea typeface="+mn-ea"/>
                <a:cs typeface="+mn-cs"/>
              </a:defRPr>
            </a:pPr>
            <a:endParaRPr lang="en-US"/>
          </a:p>
        </c:txPr>
        <c:crossAx val="2070994719"/>
        <c:crosses val="autoZero"/>
        <c:auto val="1"/>
        <c:lblAlgn val="ctr"/>
        <c:lblOffset val="100"/>
        <c:noMultiLvlLbl val="0"/>
      </c:catAx>
      <c:valAx>
        <c:axId val="2070994719"/>
        <c:scaling>
          <c:orientation val="minMax"/>
        </c:scaling>
        <c:delete val="0"/>
        <c:axPos val="l"/>
        <c:title>
          <c:tx>
            <c:rich>
              <a:bodyPr rot="-5400000" spcFirstLastPara="1" vertOverflow="ellipsis" vert="horz" wrap="square" anchor="ctr" anchorCtr="1"/>
              <a:lstStyle/>
              <a:p>
                <a:pPr>
                  <a:defRPr sz="1400" b="1" i="0" u="none" strike="noStrike" kern="1200" baseline="0">
                    <a:solidFill>
                      <a:schemeClr val="tx1"/>
                    </a:solidFill>
                    <a:latin typeface="Lato" panose="020F0502020204030203" pitchFamily="34" charset="0"/>
                    <a:ea typeface="+mn-ea"/>
                    <a:cs typeface="+mn-cs"/>
                  </a:defRPr>
                </a:pPr>
                <a:r>
                  <a:rPr lang="en-US"/>
                  <a:t>Avg SourceType Fraction</a:t>
                </a:r>
                <a:endParaRPr lang="en-CA"/>
              </a:p>
            </c:rich>
          </c:tx>
          <c:layout>
            <c:manualLayout>
              <c:xMode val="edge"/>
              <c:yMode val="edge"/>
              <c:x val="3.9328936300073308E-2"/>
              <c:y val="0.13381403093641822"/>
            </c:manualLayout>
          </c:layout>
          <c:overlay val="0"/>
          <c:spPr>
            <a:noFill/>
            <a:ln>
              <a:noFill/>
            </a:ln>
            <a:effectLst/>
          </c:spPr>
          <c:txPr>
            <a:bodyPr rot="-5400000" spcFirstLastPara="1" vertOverflow="ellipsis" vert="horz" wrap="square" anchor="ctr" anchorCtr="1"/>
            <a:lstStyle/>
            <a:p>
              <a:pPr>
                <a:defRPr sz="1400" b="1" i="0" u="none" strike="noStrike" kern="1200" baseline="0">
                  <a:solidFill>
                    <a:schemeClr val="tx1"/>
                  </a:solidFill>
                  <a:latin typeface="Lato" panose="020F0502020204030203" pitchFamily="34" charset="0"/>
                  <a:ea typeface="+mn-ea"/>
                  <a:cs typeface="+mn-cs"/>
                </a:defRPr>
              </a:pPr>
              <a:endParaRPr lang="en-US"/>
            </a:p>
          </c:txPr>
        </c:title>
        <c:numFmt formatCode="General" sourceLinked="1"/>
        <c:majorTickMark val="none"/>
        <c:minorTickMark val="none"/>
        <c:tickLblPos val="nextTo"/>
        <c:spPr>
          <a:noFill/>
          <a:ln w="6350" cap="flat" cmpd="sng" algn="ctr">
            <a:solidFill>
              <a:schemeClr val="dk1"/>
            </a:solidFill>
            <a:prstDash val="solid"/>
            <a:miter lim="800000"/>
          </a:ln>
          <a:effectLst/>
        </c:spPr>
        <c:txPr>
          <a:bodyPr rot="-60000000" spcFirstLastPara="1" vertOverflow="ellipsis" vert="horz" wrap="square" anchor="ctr" anchorCtr="1"/>
          <a:lstStyle/>
          <a:p>
            <a:pPr>
              <a:defRPr sz="1400" b="0" i="0" u="none" strike="noStrike" kern="1200" baseline="0">
                <a:solidFill>
                  <a:schemeClr val="tx1"/>
                </a:solidFill>
                <a:latin typeface="Lato" panose="020F0502020204030203" pitchFamily="34" charset="0"/>
                <a:ea typeface="+mn-ea"/>
                <a:cs typeface="+mn-cs"/>
              </a:defRPr>
            </a:pPr>
            <a:endParaRPr lang="en-US"/>
          </a:p>
        </c:txPr>
        <c:crossAx val="2070985567"/>
        <c:crossesAt val="1"/>
        <c:crossBetween val="between"/>
      </c:valAx>
      <c:spPr>
        <a:solidFill>
          <a:schemeClr val="lt1"/>
        </a:solidFill>
        <a:ln w="12700" cap="flat" cmpd="sng" algn="ctr">
          <a:noFill/>
          <a:prstDash val="solid"/>
          <a:miter lim="800000"/>
        </a:ln>
        <a:effectLst/>
      </c:spPr>
    </c:plotArea>
    <c:legend>
      <c:legendPos val="b"/>
      <c:layout>
        <c:manualLayout>
          <c:xMode val="edge"/>
          <c:yMode val="edge"/>
          <c:x val="0.44477803502837199"/>
          <c:y val="3.2362516979974582E-2"/>
          <c:w val="0.553788302780446"/>
          <c:h val="7.7229525437097407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Lato" panose="020F0502020204030203" pitchFamily="34"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chemeClr val="tx1"/>
          </a:solidFill>
          <a:latin typeface="Lato" panose="020F0502020204030203"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E40678-304B-4D27-99B5-F38D713C9684}" type="doc">
      <dgm:prSet loTypeId="urn:microsoft.com/office/officeart/2005/8/layout/pList1" loCatId="list" qsTypeId="urn:microsoft.com/office/officeart/2005/8/quickstyle/simple1" qsCatId="simple" csTypeId="urn:microsoft.com/office/officeart/2005/8/colors/accent1_2" csCatId="accent1" phldr="1"/>
      <dgm:spPr/>
      <dgm:t>
        <a:bodyPr/>
        <a:lstStyle/>
        <a:p>
          <a:endParaRPr lang="en-CA"/>
        </a:p>
      </dgm:t>
    </dgm:pt>
    <dgm:pt modelId="{BDDF7AD7-55C2-4446-B6D7-DD694CDCDD9E}">
      <dgm:prSet phldrT="[Text]"/>
      <dgm:spPr/>
      <dgm:t>
        <a:bodyPr/>
        <a:lstStyle/>
        <a:p>
          <a:r>
            <a:rPr lang="en-US" dirty="0"/>
            <a:t>TransLink</a:t>
          </a:r>
          <a:endParaRPr lang="en-CA" dirty="0"/>
        </a:p>
      </dgm:t>
    </dgm:pt>
    <dgm:pt modelId="{895B7478-32B3-4E35-88EC-3AFED1406BDB}" type="parTrans" cxnId="{CE839E73-90FA-47A1-894F-3EE4E68E65AB}">
      <dgm:prSet/>
      <dgm:spPr/>
      <dgm:t>
        <a:bodyPr/>
        <a:lstStyle/>
        <a:p>
          <a:endParaRPr lang="en-CA"/>
        </a:p>
      </dgm:t>
    </dgm:pt>
    <dgm:pt modelId="{8C4F5B62-77DA-446D-A503-3D9B073E16E8}" type="sibTrans" cxnId="{CE839E73-90FA-47A1-894F-3EE4E68E65AB}">
      <dgm:prSet/>
      <dgm:spPr/>
      <dgm:t>
        <a:bodyPr/>
        <a:lstStyle/>
        <a:p>
          <a:endParaRPr lang="en-CA"/>
        </a:p>
      </dgm:t>
    </dgm:pt>
    <dgm:pt modelId="{C449CD41-CC0D-4023-84DB-782470AB0BFF}">
      <dgm:prSet phldrT="[Text]"/>
      <dgm:spPr/>
      <dgm:t>
        <a:bodyPr/>
        <a:lstStyle/>
        <a:p>
          <a:r>
            <a:rPr lang="en-US" dirty="0"/>
            <a:t>Metro Vancouver</a:t>
          </a:r>
          <a:endParaRPr lang="en-CA" dirty="0"/>
        </a:p>
      </dgm:t>
    </dgm:pt>
    <dgm:pt modelId="{338AB789-37FE-4DF7-847C-C346525C280B}" type="parTrans" cxnId="{0E8E5691-ADCC-4486-9B08-1688A8B3821B}">
      <dgm:prSet/>
      <dgm:spPr/>
      <dgm:t>
        <a:bodyPr/>
        <a:lstStyle/>
        <a:p>
          <a:endParaRPr lang="en-CA"/>
        </a:p>
      </dgm:t>
    </dgm:pt>
    <dgm:pt modelId="{CA9E2B1B-0465-4351-9915-BD1DB59CF55C}" type="sibTrans" cxnId="{0E8E5691-ADCC-4486-9B08-1688A8B3821B}">
      <dgm:prSet/>
      <dgm:spPr/>
      <dgm:t>
        <a:bodyPr/>
        <a:lstStyle/>
        <a:p>
          <a:endParaRPr lang="en-CA"/>
        </a:p>
      </dgm:t>
    </dgm:pt>
    <dgm:pt modelId="{250BAF70-DF55-4684-BF59-09DD7D1C2590}">
      <dgm:prSet phldrT="[Text]" custT="1"/>
      <dgm:spPr/>
      <dgm:t>
        <a:bodyPr/>
        <a:lstStyle/>
        <a:p>
          <a:r>
            <a:rPr lang="en-US" sz="1400" dirty="0"/>
            <a:t>BC </a:t>
          </a:r>
          <a:r>
            <a:rPr lang="en-US" sz="1400" dirty="0" err="1"/>
            <a:t>Gov.Highway</a:t>
          </a:r>
          <a:endParaRPr lang="en-CA" sz="1400" dirty="0"/>
        </a:p>
      </dgm:t>
    </dgm:pt>
    <dgm:pt modelId="{523D3BAF-5891-4C17-B247-9F9D86DEBB66}" type="parTrans" cxnId="{40E04DB5-5A75-4E84-B5E9-AAA651A4945C}">
      <dgm:prSet/>
      <dgm:spPr/>
      <dgm:t>
        <a:bodyPr/>
        <a:lstStyle/>
        <a:p>
          <a:endParaRPr lang="en-CA"/>
        </a:p>
      </dgm:t>
    </dgm:pt>
    <dgm:pt modelId="{CF24AB6A-1BB0-4FB7-8A43-3CBD95D49383}" type="sibTrans" cxnId="{40E04DB5-5A75-4E84-B5E9-AAA651A4945C}">
      <dgm:prSet/>
      <dgm:spPr/>
      <dgm:t>
        <a:bodyPr/>
        <a:lstStyle/>
        <a:p>
          <a:endParaRPr lang="en-CA"/>
        </a:p>
      </dgm:t>
    </dgm:pt>
    <dgm:pt modelId="{DA20261A-7ED2-41B5-BB94-828F3EA4231B}">
      <dgm:prSet phldrT="[Text]"/>
      <dgm:spPr/>
      <dgm:t>
        <a:bodyPr/>
        <a:lstStyle/>
        <a:p>
          <a:r>
            <a:rPr lang="en-US" dirty="0"/>
            <a:t>Municipalities</a:t>
          </a:r>
          <a:endParaRPr lang="en-CA" dirty="0"/>
        </a:p>
      </dgm:t>
    </dgm:pt>
    <dgm:pt modelId="{CCDA9D63-9052-47AF-B845-D0105A5CA398}" type="parTrans" cxnId="{16F5317D-96A0-4D63-9FB8-B8FB8BB19C15}">
      <dgm:prSet/>
      <dgm:spPr/>
      <dgm:t>
        <a:bodyPr/>
        <a:lstStyle/>
        <a:p>
          <a:endParaRPr lang="en-CA"/>
        </a:p>
      </dgm:t>
    </dgm:pt>
    <dgm:pt modelId="{46636094-51C5-417F-A521-34E24429E665}" type="sibTrans" cxnId="{16F5317D-96A0-4D63-9FB8-B8FB8BB19C15}">
      <dgm:prSet/>
      <dgm:spPr/>
      <dgm:t>
        <a:bodyPr/>
        <a:lstStyle/>
        <a:p>
          <a:endParaRPr lang="en-CA"/>
        </a:p>
      </dgm:t>
    </dgm:pt>
    <dgm:pt modelId="{BB623B05-403D-42D8-BEDC-00B9BCC6C9C4}" type="pres">
      <dgm:prSet presAssocID="{EDE40678-304B-4D27-99B5-F38D713C9684}" presName="Name0" presStyleCnt="0">
        <dgm:presLayoutVars>
          <dgm:dir/>
          <dgm:resizeHandles val="exact"/>
        </dgm:presLayoutVars>
      </dgm:prSet>
      <dgm:spPr/>
    </dgm:pt>
    <dgm:pt modelId="{4CF24619-278B-484F-8E91-BD6C69100075}" type="pres">
      <dgm:prSet presAssocID="{BDDF7AD7-55C2-4446-B6D7-DD694CDCDD9E}" presName="compNode" presStyleCnt="0"/>
      <dgm:spPr/>
    </dgm:pt>
    <dgm:pt modelId="{654BDD4A-7FDB-4C6B-8848-AED4866F58E5}" type="pres">
      <dgm:prSet presAssocID="{BDDF7AD7-55C2-4446-B6D7-DD694CDCDD9E}" presName="pictRect" presStyleLbl="node1" presStyleIdx="0" presStyleCnt="4"/>
      <dgm:spPr/>
    </dgm:pt>
    <dgm:pt modelId="{568CF53A-DA2D-4C58-94AA-9B1D58B3A21D}" type="pres">
      <dgm:prSet presAssocID="{BDDF7AD7-55C2-4446-B6D7-DD694CDCDD9E}" presName="textRect" presStyleLbl="revTx" presStyleIdx="0" presStyleCnt="4">
        <dgm:presLayoutVars>
          <dgm:bulletEnabled val="1"/>
        </dgm:presLayoutVars>
      </dgm:prSet>
      <dgm:spPr/>
    </dgm:pt>
    <dgm:pt modelId="{21238ECA-D0DA-4C1F-A2DF-98C6DB2E0CCD}" type="pres">
      <dgm:prSet presAssocID="{8C4F5B62-77DA-446D-A503-3D9B073E16E8}" presName="sibTrans" presStyleLbl="sibTrans2D1" presStyleIdx="0" presStyleCnt="0"/>
      <dgm:spPr/>
    </dgm:pt>
    <dgm:pt modelId="{A8F0C810-A4CF-4F3A-9732-1452CD840D9D}" type="pres">
      <dgm:prSet presAssocID="{C449CD41-CC0D-4023-84DB-782470AB0BFF}" presName="compNode" presStyleCnt="0"/>
      <dgm:spPr/>
    </dgm:pt>
    <dgm:pt modelId="{A5A067F3-2EF7-4AD8-89C5-990E2A35DC92}" type="pres">
      <dgm:prSet presAssocID="{C449CD41-CC0D-4023-84DB-782470AB0BFF}" presName="pictRect" presStyleLbl="node1" presStyleIdx="1" presStyleCnt="4"/>
      <dgm:spPr/>
    </dgm:pt>
    <dgm:pt modelId="{5DDD4393-D257-4665-802D-7A6D45728F73}" type="pres">
      <dgm:prSet presAssocID="{C449CD41-CC0D-4023-84DB-782470AB0BFF}" presName="textRect" presStyleLbl="revTx" presStyleIdx="1" presStyleCnt="4">
        <dgm:presLayoutVars>
          <dgm:bulletEnabled val="1"/>
        </dgm:presLayoutVars>
      </dgm:prSet>
      <dgm:spPr/>
    </dgm:pt>
    <dgm:pt modelId="{1E25D5BE-E4C6-4AF1-8259-1D3A4CF132DA}" type="pres">
      <dgm:prSet presAssocID="{CA9E2B1B-0465-4351-9915-BD1DB59CF55C}" presName="sibTrans" presStyleLbl="sibTrans2D1" presStyleIdx="0" presStyleCnt="0"/>
      <dgm:spPr/>
    </dgm:pt>
    <dgm:pt modelId="{8BEFE2FF-46C3-4FFF-BB13-B9C82E048446}" type="pres">
      <dgm:prSet presAssocID="{250BAF70-DF55-4684-BF59-09DD7D1C2590}" presName="compNode" presStyleCnt="0"/>
      <dgm:spPr/>
    </dgm:pt>
    <dgm:pt modelId="{4520F0C4-8929-470C-A303-F7C418DC25FF}" type="pres">
      <dgm:prSet presAssocID="{250BAF70-DF55-4684-BF59-09DD7D1C2590}" presName="pictRect" presStyleLbl="node1" presStyleIdx="2" presStyleCnt="4"/>
      <dgm:spPr/>
    </dgm:pt>
    <dgm:pt modelId="{6DB18AC4-19CD-4C51-9A7A-164D3A722AF3}" type="pres">
      <dgm:prSet presAssocID="{250BAF70-DF55-4684-BF59-09DD7D1C2590}" presName="textRect" presStyleLbl="revTx" presStyleIdx="2" presStyleCnt="4">
        <dgm:presLayoutVars>
          <dgm:bulletEnabled val="1"/>
        </dgm:presLayoutVars>
      </dgm:prSet>
      <dgm:spPr/>
    </dgm:pt>
    <dgm:pt modelId="{F5F3AEEE-7365-4225-9982-DBFDA8CFF287}" type="pres">
      <dgm:prSet presAssocID="{CF24AB6A-1BB0-4FB7-8A43-3CBD95D49383}" presName="sibTrans" presStyleLbl="sibTrans2D1" presStyleIdx="0" presStyleCnt="0"/>
      <dgm:spPr/>
    </dgm:pt>
    <dgm:pt modelId="{ED678AF2-16C8-4B39-852C-9BEAAF51442A}" type="pres">
      <dgm:prSet presAssocID="{DA20261A-7ED2-41B5-BB94-828F3EA4231B}" presName="compNode" presStyleCnt="0"/>
      <dgm:spPr/>
    </dgm:pt>
    <dgm:pt modelId="{B064C5CE-3A46-4718-B4F5-3694EA78EC43}" type="pres">
      <dgm:prSet presAssocID="{DA20261A-7ED2-41B5-BB94-828F3EA4231B}" presName="pictRect" presStyleLbl="node1" presStyleIdx="3" presStyleCnt="4"/>
      <dgm:spPr/>
    </dgm:pt>
    <dgm:pt modelId="{DE85B57B-A9ED-4152-9FC4-0D055D128983}" type="pres">
      <dgm:prSet presAssocID="{DA20261A-7ED2-41B5-BB94-828F3EA4231B}" presName="textRect" presStyleLbl="revTx" presStyleIdx="3" presStyleCnt="4">
        <dgm:presLayoutVars>
          <dgm:bulletEnabled val="1"/>
        </dgm:presLayoutVars>
      </dgm:prSet>
      <dgm:spPr/>
    </dgm:pt>
  </dgm:ptLst>
  <dgm:cxnLst>
    <dgm:cxn modelId="{E208082E-E031-4172-A792-ECD88F9EC120}" type="presOf" srcId="{CF24AB6A-1BB0-4FB7-8A43-3CBD95D49383}" destId="{F5F3AEEE-7365-4225-9982-DBFDA8CFF287}" srcOrd="0" destOrd="0" presId="urn:microsoft.com/office/officeart/2005/8/layout/pList1"/>
    <dgm:cxn modelId="{67201E34-3F9A-4A6E-B7A4-52BAE22B4E68}" type="presOf" srcId="{250BAF70-DF55-4684-BF59-09DD7D1C2590}" destId="{6DB18AC4-19CD-4C51-9A7A-164D3A722AF3}" srcOrd="0" destOrd="0" presId="urn:microsoft.com/office/officeart/2005/8/layout/pList1"/>
    <dgm:cxn modelId="{5DB9CB43-D692-4BF4-861B-1F4C6BDD6AD0}" type="presOf" srcId="{BDDF7AD7-55C2-4446-B6D7-DD694CDCDD9E}" destId="{568CF53A-DA2D-4C58-94AA-9B1D58B3A21D}" srcOrd="0" destOrd="0" presId="urn:microsoft.com/office/officeart/2005/8/layout/pList1"/>
    <dgm:cxn modelId="{E95E4B47-CAAE-4B68-A52A-4FD38F0F17F3}" type="presOf" srcId="{CA9E2B1B-0465-4351-9915-BD1DB59CF55C}" destId="{1E25D5BE-E4C6-4AF1-8259-1D3A4CF132DA}" srcOrd="0" destOrd="0" presId="urn:microsoft.com/office/officeart/2005/8/layout/pList1"/>
    <dgm:cxn modelId="{0F61764A-A551-4D78-83E0-380513F2B194}" type="presOf" srcId="{EDE40678-304B-4D27-99B5-F38D713C9684}" destId="{BB623B05-403D-42D8-BEDC-00B9BCC6C9C4}" srcOrd="0" destOrd="0" presId="urn:microsoft.com/office/officeart/2005/8/layout/pList1"/>
    <dgm:cxn modelId="{CE839E73-90FA-47A1-894F-3EE4E68E65AB}" srcId="{EDE40678-304B-4D27-99B5-F38D713C9684}" destId="{BDDF7AD7-55C2-4446-B6D7-DD694CDCDD9E}" srcOrd="0" destOrd="0" parTransId="{895B7478-32B3-4E35-88EC-3AFED1406BDB}" sibTransId="{8C4F5B62-77DA-446D-A503-3D9B073E16E8}"/>
    <dgm:cxn modelId="{16F5317D-96A0-4D63-9FB8-B8FB8BB19C15}" srcId="{EDE40678-304B-4D27-99B5-F38D713C9684}" destId="{DA20261A-7ED2-41B5-BB94-828F3EA4231B}" srcOrd="3" destOrd="0" parTransId="{CCDA9D63-9052-47AF-B845-D0105A5CA398}" sibTransId="{46636094-51C5-417F-A521-34E24429E665}"/>
    <dgm:cxn modelId="{05A3FB87-5B1D-4CA3-BA19-CC517F4BB655}" type="presOf" srcId="{8C4F5B62-77DA-446D-A503-3D9B073E16E8}" destId="{21238ECA-D0DA-4C1F-A2DF-98C6DB2E0CCD}" srcOrd="0" destOrd="0" presId="urn:microsoft.com/office/officeart/2005/8/layout/pList1"/>
    <dgm:cxn modelId="{0E8E5691-ADCC-4486-9B08-1688A8B3821B}" srcId="{EDE40678-304B-4D27-99B5-F38D713C9684}" destId="{C449CD41-CC0D-4023-84DB-782470AB0BFF}" srcOrd="1" destOrd="0" parTransId="{338AB789-37FE-4DF7-847C-C346525C280B}" sibTransId="{CA9E2B1B-0465-4351-9915-BD1DB59CF55C}"/>
    <dgm:cxn modelId="{7D71E19B-6E1D-4C6B-81FC-7D698AFED7D4}" type="presOf" srcId="{DA20261A-7ED2-41B5-BB94-828F3EA4231B}" destId="{DE85B57B-A9ED-4152-9FC4-0D055D128983}" srcOrd="0" destOrd="0" presId="urn:microsoft.com/office/officeart/2005/8/layout/pList1"/>
    <dgm:cxn modelId="{517A319E-5D4E-4A02-BE97-FA0EBFB324BB}" type="presOf" srcId="{C449CD41-CC0D-4023-84DB-782470AB0BFF}" destId="{5DDD4393-D257-4665-802D-7A6D45728F73}" srcOrd="0" destOrd="0" presId="urn:microsoft.com/office/officeart/2005/8/layout/pList1"/>
    <dgm:cxn modelId="{40E04DB5-5A75-4E84-B5E9-AAA651A4945C}" srcId="{EDE40678-304B-4D27-99B5-F38D713C9684}" destId="{250BAF70-DF55-4684-BF59-09DD7D1C2590}" srcOrd="2" destOrd="0" parTransId="{523D3BAF-5891-4C17-B247-9F9D86DEBB66}" sibTransId="{CF24AB6A-1BB0-4FB7-8A43-3CBD95D49383}"/>
    <dgm:cxn modelId="{54418CB8-BD52-422A-971B-6528EFEC9BBE}" type="presParOf" srcId="{BB623B05-403D-42D8-BEDC-00B9BCC6C9C4}" destId="{4CF24619-278B-484F-8E91-BD6C69100075}" srcOrd="0" destOrd="0" presId="urn:microsoft.com/office/officeart/2005/8/layout/pList1"/>
    <dgm:cxn modelId="{6E5C29CB-72FF-44C8-ADF4-BCA9E9070E0A}" type="presParOf" srcId="{4CF24619-278B-484F-8E91-BD6C69100075}" destId="{654BDD4A-7FDB-4C6B-8848-AED4866F58E5}" srcOrd="0" destOrd="0" presId="urn:microsoft.com/office/officeart/2005/8/layout/pList1"/>
    <dgm:cxn modelId="{3517259E-6B05-449C-AF8F-A4FF9A672C16}" type="presParOf" srcId="{4CF24619-278B-484F-8E91-BD6C69100075}" destId="{568CF53A-DA2D-4C58-94AA-9B1D58B3A21D}" srcOrd="1" destOrd="0" presId="urn:microsoft.com/office/officeart/2005/8/layout/pList1"/>
    <dgm:cxn modelId="{83C14315-CC87-4894-8A2B-B5B932C3BA3F}" type="presParOf" srcId="{BB623B05-403D-42D8-BEDC-00B9BCC6C9C4}" destId="{21238ECA-D0DA-4C1F-A2DF-98C6DB2E0CCD}" srcOrd="1" destOrd="0" presId="urn:microsoft.com/office/officeart/2005/8/layout/pList1"/>
    <dgm:cxn modelId="{C4FFF049-34E0-40F8-AE26-0C40C5700865}" type="presParOf" srcId="{BB623B05-403D-42D8-BEDC-00B9BCC6C9C4}" destId="{A8F0C810-A4CF-4F3A-9732-1452CD840D9D}" srcOrd="2" destOrd="0" presId="urn:microsoft.com/office/officeart/2005/8/layout/pList1"/>
    <dgm:cxn modelId="{2C25E026-AA36-4EBC-A332-CACC178126D9}" type="presParOf" srcId="{A8F0C810-A4CF-4F3A-9732-1452CD840D9D}" destId="{A5A067F3-2EF7-4AD8-89C5-990E2A35DC92}" srcOrd="0" destOrd="0" presId="urn:microsoft.com/office/officeart/2005/8/layout/pList1"/>
    <dgm:cxn modelId="{7279F857-8836-4910-B9FC-86CFAD74B612}" type="presParOf" srcId="{A8F0C810-A4CF-4F3A-9732-1452CD840D9D}" destId="{5DDD4393-D257-4665-802D-7A6D45728F73}" srcOrd="1" destOrd="0" presId="urn:microsoft.com/office/officeart/2005/8/layout/pList1"/>
    <dgm:cxn modelId="{54F562E2-47A0-4DF4-8B2C-D1377035749A}" type="presParOf" srcId="{BB623B05-403D-42D8-BEDC-00B9BCC6C9C4}" destId="{1E25D5BE-E4C6-4AF1-8259-1D3A4CF132DA}" srcOrd="3" destOrd="0" presId="urn:microsoft.com/office/officeart/2005/8/layout/pList1"/>
    <dgm:cxn modelId="{3764E8C7-8881-4300-BAE9-80A183AEB15E}" type="presParOf" srcId="{BB623B05-403D-42D8-BEDC-00B9BCC6C9C4}" destId="{8BEFE2FF-46C3-4FFF-BB13-B9C82E048446}" srcOrd="4" destOrd="0" presId="urn:microsoft.com/office/officeart/2005/8/layout/pList1"/>
    <dgm:cxn modelId="{9D8ED5C2-D1BE-4F53-BB93-A3D6784BE498}" type="presParOf" srcId="{8BEFE2FF-46C3-4FFF-BB13-B9C82E048446}" destId="{4520F0C4-8929-470C-A303-F7C418DC25FF}" srcOrd="0" destOrd="0" presId="urn:microsoft.com/office/officeart/2005/8/layout/pList1"/>
    <dgm:cxn modelId="{0361018F-BF59-48F5-95E0-00575EBDD3F8}" type="presParOf" srcId="{8BEFE2FF-46C3-4FFF-BB13-B9C82E048446}" destId="{6DB18AC4-19CD-4C51-9A7A-164D3A722AF3}" srcOrd="1" destOrd="0" presId="urn:microsoft.com/office/officeart/2005/8/layout/pList1"/>
    <dgm:cxn modelId="{7D7BB6C8-22DB-4DAE-9E4E-EA8BF8C144FA}" type="presParOf" srcId="{BB623B05-403D-42D8-BEDC-00B9BCC6C9C4}" destId="{F5F3AEEE-7365-4225-9982-DBFDA8CFF287}" srcOrd="5" destOrd="0" presId="urn:microsoft.com/office/officeart/2005/8/layout/pList1"/>
    <dgm:cxn modelId="{3A19DE03-B289-4A2C-9FD5-693CB1275592}" type="presParOf" srcId="{BB623B05-403D-42D8-BEDC-00B9BCC6C9C4}" destId="{ED678AF2-16C8-4B39-852C-9BEAAF51442A}" srcOrd="6" destOrd="0" presId="urn:microsoft.com/office/officeart/2005/8/layout/pList1"/>
    <dgm:cxn modelId="{C9CBDD8B-597D-4B0A-9166-36421B8BC986}" type="presParOf" srcId="{ED678AF2-16C8-4B39-852C-9BEAAF51442A}" destId="{B064C5CE-3A46-4718-B4F5-3694EA78EC43}" srcOrd="0" destOrd="0" presId="urn:microsoft.com/office/officeart/2005/8/layout/pList1"/>
    <dgm:cxn modelId="{71B5F5AE-B8BF-4328-BB94-8C1CDED843C4}" type="presParOf" srcId="{ED678AF2-16C8-4B39-852C-9BEAAF51442A}" destId="{DE85B57B-A9ED-4152-9FC4-0D055D128983}" srcOrd="1" destOrd="0" presId="urn:microsoft.com/office/officeart/2005/8/layout/p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BA4CB20-D58F-4C92-B0BE-DF3BAC476C07}" type="doc">
      <dgm:prSet loTypeId="urn:microsoft.com/office/officeart/2009/3/layout/IncreasingArrowsProcess" loCatId="process" qsTypeId="urn:microsoft.com/office/officeart/2005/8/quickstyle/simple3" qsCatId="simple" csTypeId="urn:microsoft.com/office/officeart/2005/8/colors/accent1_3" csCatId="accent1" phldr="1"/>
      <dgm:spPr/>
    </dgm:pt>
    <dgm:pt modelId="{EFE1A222-76F3-4C52-8D41-2B9E84CEEA2D}">
      <dgm:prSet phldrT="[Text]"/>
      <dgm:spPr/>
      <dgm:t>
        <a:bodyPr/>
        <a:lstStyle/>
        <a:p>
          <a:r>
            <a:rPr lang="en-US">
              <a:latin typeface="Lato" panose="020F0502020204030203" pitchFamily="34" charset="0"/>
            </a:rPr>
            <a:t>Data Acquisition</a:t>
          </a:r>
          <a:endParaRPr lang="en-CA" dirty="0">
            <a:latin typeface="Lato" panose="020F0502020204030203" pitchFamily="34" charset="0"/>
          </a:endParaRPr>
        </a:p>
      </dgm:t>
    </dgm:pt>
    <dgm:pt modelId="{5C7D52FF-32E8-45C9-88CE-C3938FFB8586}" type="parTrans" cxnId="{89BC5661-128D-4BF6-ACBB-0D83F1F44961}">
      <dgm:prSet/>
      <dgm:spPr/>
      <dgm:t>
        <a:bodyPr/>
        <a:lstStyle/>
        <a:p>
          <a:endParaRPr lang="en-CA">
            <a:solidFill>
              <a:schemeClr val="tx1"/>
            </a:solidFill>
            <a:latin typeface="Lato" panose="020F0502020204030203" pitchFamily="34" charset="0"/>
          </a:endParaRPr>
        </a:p>
      </dgm:t>
    </dgm:pt>
    <dgm:pt modelId="{E5802081-D754-4BC8-A123-E3AFFA112D5D}" type="sibTrans" cxnId="{89BC5661-128D-4BF6-ACBB-0D83F1F44961}">
      <dgm:prSet/>
      <dgm:spPr/>
      <dgm:t>
        <a:bodyPr/>
        <a:lstStyle/>
        <a:p>
          <a:endParaRPr lang="en-CA">
            <a:solidFill>
              <a:schemeClr val="tx1"/>
            </a:solidFill>
            <a:latin typeface="Lato" panose="020F0502020204030203" pitchFamily="34" charset="0"/>
          </a:endParaRPr>
        </a:p>
      </dgm:t>
    </dgm:pt>
    <dgm:pt modelId="{F199AECC-B891-46B1-9A16-9E2B5479DB89}">
      <dgm:prSet phldrT="[Text]"/>
      <dgm:spPr/>
      <dgm:t>
        <a:bodyPr/>
        <a:lstStyle/>
        <a:p>
          <a:r>
            <a:rPr lang="en-US">
              <a:latin typeface="Lato" panose="020F0502020204030203" pitchFamily="34" charset="0"/>
            </a:rPr>
            <a:t>Model Initialization</a:t>
          </a:r>
          <a:endParaRPr lang="en-CA" dirty="0">
            <a:latin typeface="Lato" panose="020F0502020204030203" pitchFamily="34" charset="0"/>
          </a:endParaRPr>
        </a:p>
      </dgm:t>
    </dgm:pt>
    <dgm:pt modelId="{25470099-DCC8-44C8-8AD3-5B2E5CE63DB4}" type="parTrans" cxnId="{0A4C6154-C30C-4E04-85E9-9220B0C0092A}">
      <dgm:prSet/>
      <dgm:spPr/>
      <dgm:t>
        <a:bodyPr/>
        <a:lstStyle/>
        <a:p>
          <a:endParaRPr lang="en-CA">
            <a:solidFill>
              <a:schemeClr val="tx1"/>
            </a:solidFill>
            <a:latin typeface="Lato" panose="020F0502020204030203" pitchFamily="34" charset="0"/>
          </a:endParaRPr>
        </a:p>
      </dgm:t>
    </dgm:pt>
    <dgm:pt modelId="{DF24BE78-B9E4-4ABB-A201-67DFC265CDFB}" type="sibTrans" cxnId="{0A4C6154-C30C-4E04-85E9-9220B0C0092A}">
      <dgm:prSet/>
      <dgm:spPr/>
      <dgm:t>
        <a:bodyPr/>
        <a:lstStyle/>
        <a:p>
          <a:endParaRPr lang="en-CA">
            <a:solidFill>
              <a:schemeClr val="tx1"/>
            </a:solidFill>
            <a:latin typeface="Lato" panose="020F0502020204030203" pitchFamily="34" charset="0"/>
          </a:endParaRPr>
        </a:p>
      </dgm:t>
    </dgm:pt>
    <dgm:pt modelId="{49DA429F-3E74-4AB3-BEEC-9CD5FF7D9AE7}">
      <dgm:prSet phldrT="[Text]"/>
      <dgm:spPr/>
      <dgm:t>
        <a:bodyPr/>
        <a:lstStyle/>
        <a:p>
          <a:r>
            <a:rPr lang="en-CA">
              <a:latin typeface="Lato" panose="020F0502020204030203" pitchFamily="34" charset="0"/>
            </a:rPr>
            <a:t>Data Aggregation and Analysis</a:t>
          </a:r>
          <a:endParaRPr lang="en-CA" dirty="0">
            <a:latin typeface="Lato" panose="020F0502020204030203" pitchFamily="34" charset="0"/>
          </a:endParaRPr>
        </a:p>
      </dgm:t>
    </dgm:pt>
    <dgm:pt modelId="{06C98E68-C45A-423C-9686-0D594024EF4F}" type="parTrans" cxnId="{79D844DA-9129-4344-B05B-07FB1C6B5E09}">
      <dgm:prSet/>
      <dgm:spPr/>
      <dgm:t>
        <a:bodyPr/>
        <a:lstStyle/>
        <a:p>
          <a:endParaRPr lang="en-CA">
            <a:solidFill>
              <a:schemeClr val="tx1"/>
            </a:solidFill>
            <a:latin typeface="Lato" panose="020F0502020204030203" pitchFamily="34" charset="0"/>
          </a:endParaRPr>
        </a:p>
      </dgm:t>
    </dgm:pt>
    <dgm:pt modelId="{64474BA3-2E82-4F67-BACE-EC2169DC7BED}" type="sibTrans" cxnId="{79D844DA-9129-4344-B05B-07FB1C6B5E09}">
      <dgm:prSet/>
      <dgm:spPr/>
      <dgm:t>
        <a:bodyPr/>
        <a:lstStyle/>
        <a:p>
          <a:endParaRPr lang="en-CA">
            <a:solidFill>
              <a:schemeClr val="tx1"/>
            </a:solidFill>
            <a:latin typeface="Lato" panose="020F0502020204030203" pitchFamily="34" charset="0"/>
          </a:endParaRPr>
        </a:p>
      </dgm:t>
    </dgm:pt>
    <dgm:pt modelId="{25B79B11-6EFD-4A77-B4A3-0F5AFE18708C}">
      <dgm:prSet phldrT="[Text]"/>
      <dgm:spPr/>
      <dgm:t>
        <a:bodyPr/>
        <a:lstStyle/>
        <a:p>
          <a:r>
            <a:rPr lang="en-CA">
              <a:latin typeface="Lato" panose="020F0502020204030203" pitchFamily="34" charset="0"/>
            </a:rPr>
            <a:t>Image Processing</a:t>
          </a:r>
          <a:endParaRPr lang="en-CA" dirty="0">
            <a:latin typeface="Lato" panose="020F0502020204030203" pitchFamily="34" charset="0"/>
          </a:endParaRPr>
        </a:p>
      </dgm:t>
    </dgm:pt>
    <dgm:pt modelId="{7BED57C9-B499-4280-BD5C-FDE1624C1241}" type="parTrans" cxnId="{CC68FACB-6E01-462D-ABC6-CE730CF689A4}">
      <dgm:prSet/>
      <dgm:spPr/>
      <dgm:t>
        <a:bodyPr/>
        <a:lstStyle/>
        <a:p>
          <a:endParaRPr lang="en-CA">
            <a:solidFill>
              <a:schemeClr val="tx1"/>
            </a:solidFill>
            <a:latin typeface="Lato" panose="020F0502020204030203" pitchFamily="34" charset="0"/>
          </a:endParaRPr>
        </a:p>
      </dgm:t>
    </dgm:pt>
    <dgm:pt modelId="{EEB9F287-81C9-4DF0-9A15-00F4C9E14483}" type="sibTrans" cxnId="{CC68FACB-6E01-462D-ABC6-CE730CF689A4}">
      <dgm:prSet/>
      <dgm:spPr/>
      <dgm:t>
        <a:bodyPr/>
        <a:lstStyle/>
        <a:p>
          <a:endParaRPr lang="en-CA">
            <a:solidFill>
              <a:schemeClr val="tx1"/>
            </a:solidFill>
            <a:latin typeface="Lato" panose="020F0502020204030203" pitchFamily="34" charset="0"/>
          </a:endParaRPr>
        </a:p>
      </dgm:t>
    </dgm:pt>
    <dgm:pt modelId="{3EAD499A-0D7F-4133-A2A6-2D6D1AF8C8A4}">
      <dgm:prSet phldrT="[Text]"/>
      <dgm:spPr/>
      <dgm:t>
        <a:bodyPr/>
        <a:lstStyle/>
        <a:p>
          <a:r>
            <a:rPr lang="en-CA">
              <a:latin typeface="Lato" panose="020F0502020204030203" pitchFamily="34" charset="0"/>
            </a:rPr>
            <a:t>Image URLs from traffic cameras located in the study area</a:t>
          </a:r>
          <a:endParaRPr lang="en-CA" dirty="0">
            <a:latin typeface="Lato" panose="020F0502020204030203" pitchFamily="34" charset="0"/>
          </a:endParaRPr>
        </a:p>
      </dgm:t>
    </dgm:pt>
    <dgm:pt modelId="{7E8A4491-5DFD-409C-A98C-B28894CC16A0}" type="parTrans" cxnId="{0A88DB50-E525-4480-AF07-13562A39DF25}">
      <dgm:prSet/>
      <dgm:spPr/>
      <dgm:t>
        <a:bodyPr/>
        <a:lstStyle/>
        <a:p>
          <a:endParaRPr lang="en-CA">
            <a:solidFill>
              <a:schemeClr val="tx1"/>
            </a:solidFill>
            <a:latin typeface="Lato" panose="020F0502020204030203" pitchFamily="34" charset="0"/>
          </a:endParaRPr>
        </a:p>
      </dgm:t>
    </dgm:pt>
    <dgm:pt modelId="{05591A32-B640-44C9-9EEF-06B93FFE9C66}" type="sibTrans" cxnId="{0A88DB50-E525-4480-AF07-13562A39DF25}">
      <dgm:prSet/>
      <dgm:spPr/>
      <dgm:t>
        <a:bodyPr/>
        <a:lstStyle/>
        <a:p>
          <a:endParaRPr lang="en-CA">
            <a:solidFill>
              <a:schemeClr val="tx1"/>
            </a:solidFill>
            <a:latin typeface="Lato" panose="020F0502020204030203" pitchFamily="34" charset="0"/>
          </a:endParaRPr>
        </a:p>
      </dgm:t>
    </dgm:pt>
    <dgm:pt modelId="{93C3D838-0BC8-4020-B0AD-2605C5D5FB7E}">
      <dgm:prSet phldrT="[Text]"/>
      <dgm:spPr/>
      <dgm:t>
        <a:bodyPr/>
        <a:lstStyle/>
        <a:p>
          <a:r>
            <a:rPr lang="en-CA">
              <a:latin typeface="Lato" panose="020F0502020204030203" pitchFamily="34" charset="0"/>
            </a:rPr>
            <a:t>The YOLOv8 model, pre-trained for object detection tasks, was utilized to identify and classify vehicles within the images</a:t>
          </a:r>
          <a:r>
            <a:rPr lang="en-US">
              <a:latin typeface="Lato" panose="020F0502020204030203" pitchFamily="34" charset="0"/>
            </a:rPr>
            <a:t> </a:t>
          </a:r>
          <a:endParaRPr lang="en-CA" dirty="0">
            <a:latin typeface="Lato" panose="020F0502020204030203" pitchFamily="34" charset="0"/>
          </a:endParaRPr>
        </a:p>
      </dgm:t>
    </dgm:pt>
    <dgm:pt modelId="{48FB80BD-722C-47A3-B2B1-E85CBE1EC721}" type="parTrans" cxnId="{DEF14FB3-774A-4027-AF15-064D4BEB884D}">
      <dgm:prSet/>
      <dgm:spPr/>
      <dgm:t>
        <a:bodyPr/>
        <a:lstStyle/>
        <a:p>
          <a:endParaRPr lang="en-CA">
            <a:solidFill>
              <a:schemeClr val="tx1"/>
            </a:solidFill>
            <a:latin typeface="Lato" panose="020F0502020204030203" pitchFamily="34" charset="0"/>
          </a:endParaRPr>
        </a:p>
      </dgm:t>
    </dgm:pt>
    <dgm:pt modelId="{571971C8-9F26-44F2-BD23-404C767F6CC6}" type="sibTrans" cxnId="{DEF14FB3-774A-4027-AF15-064D4BEB884D}">
      <dgm:prSet/>
      <dgm:spPr/>
      <dgm:t>
        <a:bodyPr/>
        <a:lstStyle/>
        <a:p>
          <a:endParaRPr lang="en-CA">
            <a:solidFill>
              <a:schemeClr val="tx1"/>
            </a:solidFill>
            <a:latin typeface="Lato" panose="020F0502020204030203" pitchFamily="34" charset="0"/>
          </a:endParaRPr>
        </a:p>
      </dgm:t>
    </dgm:pt>
    <dgm:pt modelId="{0BEBC765-50A4-4C6F-83CA-C3ADD0246E75}">
      <dgm:prSet phldrT="[Text]"/>
      <dgm:spPr/>
      <dgm:t>
        <a:bodyPr/>
        <a:lstStyle/>
        <a:p>
          <a:r>
            <a:rPr lang="en-US" dirty="0">
              <a:latin typeface="Lato" panose="020F0502020204030203" pitchFamily="34" charset="0"/>
            </a:rPr>
            <a:t>identify and count cars, buses and trucks</a:t>
          </a:r>
        </a:p>
        <a:p>
          <a:endParaRPr lang="en-US" dirty="0">
            <a:latin typeface="Lato" panose="020F0502020204030203" pitchFamily="34" charset="0"/>
          </a:endParaRPr>
        </a:p>
      </dgm:t>
    </dgm:pt>
    <dgm:pt modelId="{793B9AAB-440A-4DD7-B280-00BB3531D49B}" type="parTrans" cxnId="{68CDFAA3-9112-435F-BBCE-2CB28C920BDA}">
      <dgm:prSet/>
      <dgm:spPr/>
      <dgm:t>
        <a:bodyPr/>
        <a:lstStyle/>
        <a:p>
          <a:endParaRPr lang="en-CA">
            <a:solidFill>
              <a:schemeClr val="tx1"/>
            </a:solidFill>
            <a:latin typeface="Lato" panose="020F0502020204030203" pitchFamily="34" charset="0"/>
          </a:endParaRPr>
        </a:p>
      </dgm:t>
    </dgm:pt>
    <dgm:pt modelId="{E09FE398-2F5C-4563-85B0-E59F751F0D3F}" type="sibTrans" cxnId="{68CDFAA3-9112-435F-BBCE-2CB28C920BDA}">
      <dgm:prSet/>
      <dgm:spPr/>
      <dgm:t>
        <a:bodyPr/>
        <a:lstStyle/>
        <a:p>
          <a:endParaRPr lang="en-CA">
            <a:solidFill>
              <a:schemeClr val="tx1"/>
            </a:solidFill>
            <a:latin typeface="Lato" panose="020F0502020204030203" pitchFamily="34" charset="0"/>
          </a:endParaRPr>
        </a:p>
      </dgm:t>
    </dgm:pt>
    <dgm:pt modelId="{8FEE5438-CEAE-4717-99A6-AA53E7D862B1}">
      <dgm:prSet phldrT="[Text]"/>
      <dgm:spPr/>
      <dgm:t>
        <a:bodyPr/>
        <a:lstStyle/>
        <a:p>
          <a:endParaRPr lang="en-CA" dirty="0">
            <a:solidFill>
              <a:schemeClr val="tx1"/>
            </a:solidFill>
            <a:latin typeface="Lato" panose="020F0502020204030203" pitchFamily="34" charset="0"/>
          </a:endParaRPr>
        </a:p>
      </dgm:t>
    </dgm:pt>
    <dgm:pt modelId="{FAD2EEFF-E5E4-47D6-A624-BBA6E676AA5F}" type="parTrans" cxnId="{B753874E-084F-4004-9134-160B016BC26E}">
      <dgm:prSet/>
      <dgm:spPr/>
      <dgm:t>
        <a:bodyPr/>
        <a:lstStyle/>
        <a:p>
          <a:endParaRPr lang="en-CA">
            <a:solidFill>
              <a:schemeClr val="tx1"/>
            </a:solidFill>
            <a:latin typeface="Lato" panose="020F0502020204030203" pitchFamily="34" charset="0"/>
          </a:endParaRPr>
        </a:p>
      </dgm:t>
    </dgm:pt>
    <dgm:pt modelId="{059FE0E7-0A44-416D-8B17-A93C8BBBEB1D}" type="sibTrans" cxnId="{B753874E-084F-4004-9134-160B016BC26E}">
      <dgm:prSet/>
      <dgm:spPr/>
      <dgm:t>
        <a:bodyPr/>
        <a:lstStyle/>
        <a:p>
          <a:endParaRPr lang="en-CA">
            <a:solidFill>
              <a:schemeClr val="tx1"/>
            </a:solidFill>
            <a:latin typeface="Lato" panose="020F0502020204030203" pitchFamily="34" charset="0"/>
          </a:endParaRPr>
        </a:p>
      </dgm:t>
    </dgm:pt>
    <dgm:pt modelId="{657E7E33-AE79-43E2-8313-1C920E7922F0}">
      <dgm:prSet/>
      <dgm:spPr/>
      <dgm:t>
        <a:bodyPr/>
        <a:lstStyle/>
        <a:p>
          <a:r>
            <a:rPr lang="en-US" dirty="0">
              <a:latin typeface="Lato" panose="020F0502020204030203" pitchFamily="34" charset="0"/>
            </a:rPr>
            <a:t>Generate hourly total vehicle counts and to visualize temporal trends in traffic patterns</a:t>
          </a:r>
          <a:endParaRPr lang="en-CA" dirty="0">
            <a:latin typeface="Lato" panose="020F0502020204030203" pitchFamily="34" charset="0"/>
          </a:endParaRPr>
        </a:p>
      </dgm:t>
    </dgm:pt>
    <dgm:pt modelId="{3B299E23-CE23-46A7-9D2F-A77DCB7101A6}" type="parTrans" cxnId="{5B2875CD-D1F4-4D26-9B42-6794C44AD492}">
      <dgm:prSet/>
      <dgm:spPr/>
      <dgm:t>
        <a:bodyPr/>
        <a:lstStyle/>
        <a:p>
          <a:endParaRPr lang="en-CA">
            <a:solidFill>
              <a:schemeClr val="tx1"/>
            </a:solidFill>
            <a:latin typeface="Lato" panose="020F0502020204030203" pitchFamily="34" charset="0"/>
          </a:endParaRPr>
        </a:p>
      </dgm:t>
    </dgm:pt>
    <dgm:pt modelId="{5C93B91B-543B-4CDB-B85C-3F744BE177F7}" type="sibTrans" cxnId="{5B2875CD-D1F4-4D26-9B42-6794C44AD492}">
      <dgm:prSet/>
      <dgm:spPr/>
      <dgm:t>
        <a:bodyPr/>
        <a:lstStyle/>
        <a:p>
          <a:endParaRPr lang="en-CA">
            <a:solidFill>
              <a:schemeClr val="tx1"/>
            </a:solidFill>
            <a:latin typeface="Lato" panose="020F0502020204030203" pitchFamily="34" charset="0"/>
          </a:endParaRPr>
        </a:p>
      </dgm:t>
    </dgm:pt>
    <dgm:pt modelId="{BCB7BF98-E435-44D2-860A-80A5402C1C1B}" type="pres">
      <dgm:prSet presAssocID="{ABA4CB20-D58F-4C92-B0BE-DF3BAC476C07}" presName="Name0" presStyleCnt="0">
        <dgm:presLayoutVars>
          <dgm:chMax val="5"/>
          <dgm:chPref val="5"/>
          <dgm:dir/>
          <dgm:animLvl val="lvl"/>
        </dgm:presLayoutVars>
      </dgm:prSet>
      <dgm:spPr/>
    </dgm:pt>
    <dgm:pt modelId="{AABFB9AF-FA6D-4AEE-910B-679CD2B04998}" type="pres">
      <dgm:prSet presAssocID="{EFE1A222-76F3-4C52-8D41-2B9E84CEEA2D}" presName="parentText1" presStyleLbl="node1" presStyleIdx="0" presStyleCnt="4">
        <dgm:presLayoutVars>
          <dgm:chMax/>
          <dgm:chPref val="3"/>
          <dgm:bulletEnabled val="1"/>
        </dgm:presLayoutVars>
      </dgm:prSet>
      <dgm:spPr/>
    </dgm:pt>
    <dgm:pt modelId="{98020F66-169E-4ADC-A03A-106396EC220B}" type="pres">
      <dgm:prSet presAssocID="{EFE1A222-76F3-4C52-8D41-2B9E84CEEA2D}" presName="childText1" presStyleLbl="solidAlignAcc1" presStyleIdx="0" presStyleCnt="4">
        <dgm:presLayoutVars>
          <dgm:chMax val="0"/>
          <dgm:chPref val="0"/>
          <dgm:bulletEnabled val="1"/>
        </dgm:presLayoutVars>
      </dgm:prSet>
      <dgm:spPr/>
    </dgm:pt>
    <dgm:pt modelId="{85D390E5-865F-4505-9BCA-C8EE9329C4F2}" type="pres">
      <dgm:prSet presAssocID="{F199AECC-B891-46B1-9A16-9E2B5479DB89}" presName="parentText2" presStyleLbl="node1" presStyleIdx="1" presStyleCnt="4">
        <dgm:presLayoutVars>
          <dgm:chMax/>
          <dgm:chPref val="3"/>
          <dgm:bulletEnabled val="1"/>
        </dgm:presLayoutVars>
      </dgm:prSet>
      <dgm:spPr/>
    </dgm:pt>
    <dgm:pt modelId="{FB83F311-1A12-4382-B01D-42BB19C9A5EA}" type="pres">
      <dgm:prSet presAssocID="{F199AECC-B891-46B1-9A16-9E2B5479DB89}" presName="childText2" presStyleLbl="solidAlignAcc1" presStyleIdx="1" presStyleCnt="4">
        <dgm:presLayoutVars>
          <dgm:chMax val="0"/>
          <dgm:chPref val="0"/>
          <dgm:bulletEnabled val="1"/>
        </dgm:presLayoutVars>
      </dgm:prSet>
      <dgm:spPr/>
    </dgm:pt>
    <dgm:pt modelId="{EEB7B181-DC84-4163-8D3C-09188877A254}" type="pres">
      <dgm:prSet presAssocID="{25B79B11-6EFD-4A77-B4A3-0F5AFE18708C}" presName="parentText3" presStyleLbl="node1" presStyleIdx="2" presStyleCnt="4">
        <dgm:presLayoutVars>
          <dgm:chMax/>
          <dgm:chPref val="3"/>
          <dgm:bulletEnabled val="1"/>
        </dgm:presLayoutVars>
      </dgm:prSet>
      <dgm:spPr/>
    </dgm:pt>
    <dgm:pt modelId="{71F73EE0-0F35-425F-BC55-8DE949DD7D0D}" type="pres">
      <dgm:prSet presAssocID="{25B79B11-6EFD-4A77-B4A3-0F5AFE18708C}" presName="childText3" presStyleLbl="solidAlignAcc1" presStyleIdx="2" presStyleCnt="4">
        <dgm:presLayoutVars>
          <dgm:chMax val="0"/>
          <dgm:chPref val="0"/>
          <dgm:bulletEnabled val="1"/>
        </dgm:presLayoutVars>
      </dgm:prSet>
      <dgm:spPr/>
    </dgm:pt>
    <dgm:pt modelId="{2D81F1C5-CFE3-4D7A-9A30-E6FE7430B741}" type="pres">
      <dgm:prSet presAssocID="{49DA429F-3E74-4AB3-BEEC-9CD5FF7D9AE7}" presName="parentText4" presStyleLbl="node1" presStyleIdx="3" presStyleCnt="4">
        <dgm:presLayoutVars>
          <dgm:chMax/>
          <dgm:chPref val="3"/>
          <dgm:bulletEnabled val="1"/>
        </dgm:presLayoutVars>
      </dgm:prSet>
      <dgm:spPr/>
    </dgm:pt>
    <dgm:pt modelId="{3AEBE2FC-9D8C-4B3D-BA62-FBB1CDC9BFC3}" type="pres">
      <dgm:prSet presAssocID="{49DA429F-3E74-4AB3-BEEC-9CD5FF7D9AE7}" presName="childText4" presStyleLbl="solidAlignAcc1" presStyleIdx="3" presStyleCnt="4">
        <dgm:presLayoutVars>
          <dgm:chMax val="0"/>
          <dgm:chPref val="0"/>
          <dgm:bulletEnabled val="1"/>
        </dgm:presLayoutVars>
      </dgm:prSet>
      <dgm:spPr/>
    </dgm:pt>
  </dgm:ptLst>
  <dgm:cxnLst>
    <dgm:cxn modelId="{B21F3137-FDD1-45DD-A6B9-4450BF2A866C}" type="presOf" srcId="{F199AECC-B891-46B1-9A16-9E2B5479DB89}" destId="{85D390E5-865F-4505-9BCA-C8EE9329C4F2}" srcOrd="0" destOrd="0" presId="urn:microsoft.com/office/officeart/2009/3/layout/IncreasingArrowsProcess"/>
    <dgm:cxn modelId="{89BC5661-128D-4BF6-ACBB-0D83F1F44961}" srcId="{ABA4CB20-D58F-4C92-B0BE-DF3BAC476C07}" destId="{EFE1A222-76F3-4C52-8D41-2B9E84CEEA2D}" srcOrd="0" destOrd="0" parTransId="{5C7D52FF-32E8-45C9-88CE-C3938FFB8586}" sibTransId="{E5802081-D754-4BC8-A123-E3AFFA112D5D}"/>
    <dgm:cxn modelId="{3FD75B42-FF67-4ED9-9A17-2494E32B6A25}" type="presOf" srcId="{25B79B11-6EFD-4A77-B4A3-0F5AFE18708C}" destId="{EEB7B181-DC84-4163-8D3C-09188877A254}" srcOrd="0" destOrd="0" presId="urn:microsoft.com/office/officeart/2009/3/layout/IncreasingArrowsProcess"/>
    <dgm:cxn modelId="{1596EA4A-BA38-4DC4-9A2D-FA772D86E9E5}" type="presOf" srcId="{0BEBC765-50A4-4C6F-83CA-C3ADD0246E75}" destId="{71F73EE0-0F35-425F-BC55-8DE949DD7D0D}" srcOrd="0" destOrd="0" presId="urn:microsoft.com/office/officeart/2009/3/layout/IncreasingArrowsProcess"/>
    <dgm:cxn modelId="{B753874E-084F-4004-9134-160B016BC26E}" srcId="{49DA429F-3E74-4AB3-BEEC-9CD5FF7D9AE7}" destId="{8FEE5438-CEAE-4717-99A6-AA53E7D862B1}" srcOrd="0" destOrd="0" parTransId="{FAD2EEFF-E5E4-47D6-A624-BBA6E676AA5F}" sibTransId="{059FE0E7-0A44-416D-8B17-A93C8BBBEB1D}"/>
    <dgm:cxn modelId="{0A88DB50-E525-4480-AF07-13562A39DF25}" srcId="{EFE1A222-76F3-4C52-8D41-2B9E84CEEA2D}" destId="{3EAD499A-0D7F-4133-A2A6-2D6D1AF8C8A4}" srcOrd="0" destOrd="0" parTransId="{7E8A4491-5DFD-409C-A98C-B28894CC16A0}" sibTransId="{05591A32-B640-44C9-9EEF-06B93FFE9C66}"/>
    <dgm:cxn modelId="{0A4C6154-C30C-4E04-85E9-9220B0C0092A}" srcId="{ABA4CB20-D58F-4C92-B0BE-DF3BAC476C07}" destId="{F199AECC-B891-46B1-9A16-9E2B5479DB89}" srcOrd="1" destOrd="0" parTransId="{25470099-DCC8-44C8-8AD3-5B2E5CE63DB4}" sibTransId="{DF24BE78-B9E4-4ABB-A201-67DFC265CDFB}"/>
    <dgm:cxn modelId="{5F02A88B-8A67-44BE-913F-A50BF2A6EDD4}" type="presOf" srcId="{8FEE5438-CEAE-4717-99A6-AA53E7D862B1}" destId="{3AEBE2FC-9D8C-4B3D-BA62-FBB1CDC9BFC3}" srcOrd="0" destOrd="0" presId="urn:microsoft.com/office/officeart/2009/3/layout/IncreasingArrowsProcess"/>
    <dgm:cxn modelId="{CFCE3D90-BE6C-4EEE-863C-9F8B5911FFBC}" type="presOf" srcId="{3EAD499A-0D7F-4133-A2A6-2D6D1AF8C8A4}" destId="{98020F66-169E-4ADC-A03A-106396EC220B}" srcOrd="0" destOrd="0" presId="urn:microsoft.com/office/officeart/2009/3/layout/IncreasingArrowsProcess"/>
    <dgm:cxn modelId="{3227559D-E706-4E1D-B2AB-3C5863B48B9F}" type="presOf" srcId="{49DA429F-3E74-4AB3-BEEC-9CD5FF7D9AE7}" destId="{2D81F1C5-CFE3-4D7A-9A30-E6FE7430B741}" srcOrd="0" destOrd="0" presId="urn:microsoft.com/office/officeart/2009/3/layout/IncreasingArrowsProcess"/>
    <dgm:cxn modelId="{68CDFAA3-9112-435F-BBCE-2CB28C920BDA}" srcId="{25B79B11-6EFD-4A77-B4A3-0F5AFE18708C}" destId="{0BEBC765-50A4-4C6F-83CA-C3ADD0246E75}" srcOrd="0" destOrd="0" parTransId="{793B9AAB-440A-4DD7-B280-00BB3531D49B}" sibTransId="{E09FE398-2F5C-4563-85B0-E59F751F0D3F}"/>
    <dgm:cxn modelId="{7AFBF0A5-6ED2-4C4A-A29C-58FD19105F9C}" type="presOf" srcId="{93C3D838-0BC8-4020-B0AD-2605C5D5FB7E}" destId="{FB83F311-1A12-4382-B01D-42BB19C9A5EA}" srcOrd="0" destOrd="0" presId="urn:microsoft.com/office/officeart/2009/3/layout/IncreasingArrowsProcess"/>
    <dgm:cxn modelId="{DEF14FB3-774A-4027-AF15-064D4BEB884D}" srcId="{F199AECC-B891-46B1-9A16-9E2B5479DB89}" destId="{93C3D838-0BC8-4020-B0AD-2605C5D5FB7E}" srcOrd="0" destOrd="0" parTransId="{48FB80BD-722C-47A3-B2B1-E85CBE1EC721}" sibTransId="{571971C8-9F26-44F2-BD23-404C767F6CC6}"/>
    <dgm:cxn modelId="{CC68FACB-6E01-462D-ABC6-CE730CF689A4}" srcId="{ABA4CB20-D58F-4C92-B0BE-DF3BAC476C07}" destId="{25B79B11-6EFD-4A77-B4A3-0F5AFE18708C}" srcOrd="2" destOrd="0" parTransId="{7BED57C9-B499-4280-BD5C-FDE1624C1241}" sibTransId="{EEB9F287-81C9-4DF0-9A15-00F4C9E14483}"/>
    <dgm:cxn modelId="{EE330ECC-E864-444F-B902-677508399D36}" type="presOf" srcId="{ABA4CB20-D58F-4C92-B0BE-DF3BAC476C07}" destId="{BCB7BF98-E435-44D2-860A-80A5402C1C1B}" srcOrd="0" destOrd="0" presId="urn:microsoft.com/office/officeart/2009/3/layout/IncreasingArrowsProcess"/>
    <dgm:cxn modelId="{5B2875CD-D1F4-4D26-9B42-6794C44AD492}" srcId="{49DA429F-3E74-4AB3-BEEC-9CD5FF7D9AE7}" destId="{657E7E33-AE79-43E2-8313-1C920E7922F0}" srcOrd="1" destOrd="0" parTransId="{3B299E23-CE23-46A7-9D2F-A77DCB7101A6}" sibTransId="{5C93B91B-543B-4CDB-B85C-3F744BE177F7}"/>
    <dgm:cxn modelId="{EA116ED2-BF61-4FC2-9DD5-44ED83BBD1DE}" type="presOf" srcId="{657E7E33-AE79-43E2-8313-1C920E7922F0}" destId="{3AEBE2FC-9D8C-4B3D-BA62-FBB1CDC9BFC3}" srcOrd="0" destOrd="1" presId="urn:microsoft.com/office/officeart/2009/3/layout/IncreasingArrowsProcess"/>
    <dgm:cxn modelId="{79D844DA-9129-4344-B05B-07FB1C6B5E09}" srcId="{ABA4CB20-D58F-4C92-B0BE-DF3BAC476C07}" destId="{49DA429F-3E74-4AB3-BEEC-9CD5FF7D9AE7}" srcOrd="3" destOrd="0" parTransId="{06C98E68-C45A-423C-9686-0D594024EF4F}" sibTransId="{64474BA3-2E82-4F67-BACE-EC2169DC7BED}"/>
    <dgm:cxn modelId="{57EDF1DF-233D-4380-8B21-0E2574264DF8}" type="presOf" srcId="{EFE1A222-76F3-4C52-8D41-2B9E84CEEA2D}" destId="{AABFB9AF-FA6D-4AEE-910B-679CD2B04998}" srcOrd="0" destOrd="0" presId="urn:microsoft.com/office/officeart/2009/3/layout/IncreasingArrowsProcess"/>
    <dgm:cxn modelId="{6903CF1E-31DC-4423-9A2B-B78EF69D6A64}" type="presParOf" srcId="{BCB7BF98-E435-44D2-860A-80A5402C1C1B}" destId="{AABFB9AF-FA6D-4AEE-910B-679CD2B04998}" srcOrd="0" destOrd="0" presId="urn:microsoft.com/office/officeart/2009/3/layout/IncreasingArrowsProcess"/>
    <dgm:cxn modelId="{A8506830-3178-4BD0-BE1D-E2369E20DF0D}" type="presParOf" srcId="{BCB7BF98-E435-44D2-860A-80A5402C1C1B}" destId="{98020F66-169E-4ADC-A03A-106396EC220B}" srcOrd="1" destOrd="0" presId="urn:microsoft.com/office/officeart/2009/3/layout/IncreasingArrowsProcess"/>
    <dgm:cxn modelId="{00F61329-C4B2-495D-B5BD-01572D0B67D7}" type="presParOf" srcId="{BCB7BF98-E435-44D2-860A-80A5402C1C1B}" destId="{85D390E5-865F-4505-9BCA-C8EE9329C4F2}" srcOrd="2" destOrd="0" presId="urn:microsoft.com/office/officeart/2009/3/layout/IncreasingArrowsProcess"/>
    <dgm:cxn modelId="{3C95896A-6451-4D99-B2D0-CC56C7CE76F5}" type="presParOf" srcId="{BCB7BF98-E435-44D2-860A-80A5402C1C1B}" destId="{FB83F311-1A12-4382-B01D-42BB19C9A5EA}" srcOrd="3" destOrd="0" presId="urn:microsoft.com/office/officeart/2009/3/layout/IncreasingArrowsProcess"/>
    <dgm:cxn modelId="{9C62F909-5A83-4D40-80C9-6925339366CE}" type="presParOf" srcId="{BCB7BF98-E435-44D2-860A-80A5402C1C1B}" destId="{EEB7B181-DC84-4163-8D3C-09188877A254}" srcOrd="4" destOrd="0" presId="urn:microsoft.com/office/officeart/2009/3/layout/IncreasingArrowsProcess"/>
    <dgm:cxn modelId="{99E5E07E-B102-48CB-AF1E-60834853AB0F}" type="presParOf" srcId="{BCB7BF98-E435-44D2-860A-80A5402C1C1B}" destId="{71F73EE0-0F35-425F-BC55-8DE949DD7D0D}" srcOrd="5" destOrd="0" presId="urn:microsoft.com/office/officeart/2009/3/layout/IncreasingArrowsProcess"/>
    <dgm:cxn modelId="{1414BC85-5690-48C5-B017-81ED83790ABF}" type="presParOf" srcId="{BCB7BF98-E435-44D2-860A-80A5402C1C1B}" destId="{2D81F1C5-CFE3-4D7A-9A30-E6FE7430B741}" srcOrd="6" destOrd="0" presId="urn:microsoft.com/office/officeart/2009/3/layout/IncreasingArrowsProcess"/>
    <dgm:cxn modelId="{ED58B36A-B97F-41CE-9013-C38D196715E5}" type="presParOf" srcId="{BCB7BF98-E435-44D2-860A-80A5402C1C1B}" destId="{3AEBE2FC-9D8C-4B3D-BA62-FBB1CDC9BFC3}" srcOrd="7" destOrd="0" presId="urn:microsoft.com/office/officeart/2009/3/layout/IncreasingArrows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318CD17E-C4E1-45F5-B557-77339ED9D10A}" type="doc">
      <dgm:prSet loTypeId="urn:microsoft.com/office/officeart/2005/8/layout/chevron2" loCatId="process" qsTypeId="urn:microsoft.com/office/officeart/2005/8/quickstyle/simple3" qsCatId="simple" csTypeId="urn:microsoft.com/office/officeart/2005/8/colors/accent1_2" csCatId="accent1" phldr="1"/>
      <dgm:spPr/>
      <dgm:t>
        <a:bodyPr/>
        <a:lstStyle/>
        <a:p>
          <a:endParaRPr lang="en-CA"/>
        </a:p>
      </dgm:t>
    </dgm:pt>
    <dgm:pt modelId="{CE40B050-FC5F-41C7-A40D-4C719D2BA440}">
      <dgm:prSet phldrT="[Text]"/>
      <dgm:spPr/>
      <dgm:t>
        <a:bodyPr/>
        <a:lstStyle/>
        <a:p>
          <a:r>
            <a:rPr lang="en-US" dirty="0"/>
            <a:t>Calculate Nearest Cameras:</a:t>
          </a:r>
          <a:endParaRPr lang="en-CA" dirty="0"/>
        </a:p>
      </dgm:t>
    </dgm:pt>
    <dgm:pt modelId="{C3093DC1-B63C-4297-AB65-0446B0A87D5F}" type="parTrans" cxnId="{B45E5706-BF6C-4447-9080-4EB3047F03FD}">
      <dgm:prSet/>
      <dgm:spPr/>
      <dgm:t>
        <a:bodyPr/>
        <a:lstStyle/>
        <a:p>
          <a:endParaRPr lang="en-CA"/>
        </a:p>
      </dgm:t>
    </dgm:pt>
    <dgm:pt modelId="{91F55301-AFBE-4DE2-A428-A38EBA9B3C1B}" type="sibTrans" cxnId="{B45E5706-BF6C-4447-9080-4EB3047F03FD}">
      <dgm:prSet/>
      <dgm:spPr/>
      <dgm:t>
        <a:bodyPr/>
        <a:lstStyle/>
        <a:p>
          <a:endParaRPr lang="en-CA"/>
        </a:p>
      </dgm:t>
    </dgm:pt>
    <dgm:pt modelId="{F4A26A39-6199-4D0A-B7DD-8C50B99973B5}">
      <dgm:prSet phldrT="[Text]"/>
      <dgm:spPr/>
      <dgm:t>
        <a:bodyPr/>
        <a:lstStyle/>
        <a:p>
          <a:r>
            <a:rPr lang="en-US" dirty="0"/>
            <a:t> Use spatial operations to identify the nearest camera for each road segment.</a:t>
          </a:r>
          <a:endParaRPr lang="en-CA" dirty="0"/>
        </a:p>
      </dgm:t>
    </dgm:pt>
    <dgm:pt modelId="{2EEE7896-FF4D-4A8A-BAA1-D166D0D033C4}" type="parTrans" cxnId="{649756C5-93B8-4E74-9E91-2AD915D83EA1}">
      <dgm:prSet/>
      <dgm:spPr/>
      <dgm:t>
        <a:bodyPr/>
        <a:lstStyle/>
        <a:p>
          <a:endParaRPr lang="en-CA"/>
        </a:p>
      </dgm:t>
    </dgm:pt>
    <dgm:pt modelId="{27372413-331A-48DF-97F1-BAD6E9A3E375}" type="sibTrans" cxnId="{649756C5-93B8-4E74-9E91-2AD915D83EA1}">
      <dgm:prSet/>
      <dgm:spPr/>
      <dgm:t>
        <a:bodyPr/>
        <a:lstStyle/>
        <a:p>
          <a:endParaRPr lang="en-CA"/>
        </a:p>
      </dgm:t>
    </dgm:pt>
    <dgm:pt modelId="{D2FD302F-A643-4420-A39E-478C81786F86}">
      <dgm:prSet phldrT="[Text]"/>
      <dgm:spPr/>
      <dgm:t>
        <a:bodyPr/>
        <a:lstStyle/>
        <a:p>
          <a:r>
            <a:rPr lang="en-US" dirty="0"/>
            <a:t>Create a Visualization Map:</a:t>
          </a:r>
          <a:endParaRPr lang="en-CA" dirty="0"/>
        </a:p>
      </dgm:t>
    </dgm:pt>
    <dgm:pt modelId="{F2501440-847C-483E-A4E2-88E962AF4852}" type="parTrans" cxnId="{0CA69257-A820-429B-AB2D-9231C4F01471}">
      <dgm:prSet/>
      <dgm:spPr/>
      <dgm:t>
        <a:bodyPr/>
        <a:lstStyle/>
        <a:p>
          <a:endParaRPr lang="en-CA"/>
        </a:p>
      </dgm:t>
    </dgm:pt>
    <dgm:pt modelId="{5532F931-3BE4-41E6-8B9F-2740C42D2826}" type="sibTrans" cxnId="{0CA69257-A820-429B-AB2D-9231C4F01471}">
      <dgm:prSet/>
      <dgm:spPr/>
      <dgm:t>
        <a:bodyPr/>
        <a:lstStyle/>
        <a:p>
          <a:endParaRPr lang="en-CA"/>
        </a:p>
      </dgm:t>
    </dgm:pt>
    <dgm:pt modelId="{416F1C49-E04E-4BAB-B87D-DBDA96F572F3}">
      <dgm:prSet phldrT="[Text]"/>
      <dgm:spPr/>
      <dgm:t>
        <a:bodyPr/>
        <a:lstStyle/>
        <a:p>
          <a:r>
            <a:rPr lang="en-US" dirty="0"/>
            <a:t>Use </a:t>
          </a:r>
          <a:r>
            <a:rPr lang="en-US" dirty="0" err="1"/>
            <a:t>geopandas</a:t>
          </a:r>
          <a:r>
            <a:rPr lang="en-US" dirty="0"/>
            <a:t> to visualize the camera locations and their associated road segments.</a:t>
          </a:r>
          <a:endParaRPr lang="en-CA" dirty="0"/>
        </a:p>
      </dgm:t>
    </dgm:pt>
    <dgm:pt modelId="{D43123C4-A0EC-4434-A804-9A20CC93CA27}" type="parTrans" cxnId="{386E787E-074D-4D79-A94E-84889EEFA9EA}">
      <dgm:prSet/>
      <dgm:spPr/>
      <dgm:t>
        <a:bodyPr/>
        <a:lstStyle/>
        <a:p>
          <a:endParaRPr lang="en-CA"/>
        </a:p>
      </dgm:t>
    </dgm:pt>
    <dgm:pt modelId="{C711B42D-D3FA-4FB7-BF06-D6B80CA0BCF7}" type="sibTrans" cxnId="{386E787E-074D-4D79-A94E-84889EEFA9EA}">
      <dgm:prSet/>
      <dgm:spPr/>
      <dgm:t>
        <a:bodyPr/>
        <a:lstStyle/>
        <a:p>
          <a:endParaRPr lang="en-CA"/>
        </a:p>
      </dgm:t>
    </dgm:pt>
    <dgm:pt modelId="{00EF3A3E-0627-497F-8565-FFC52AF81F68}">
      <dgm:prSet phldrT="[Text]"/>
      <dgm:spPr/>
      <dgm:t>
        <a:bodyPr/>
        <a:lstStyle/>
        <a:p>
          <a:r>
            <a:rPr lang="en-US" dirty="0"/>
            <a:t>Color Code Associations:</a:t>
          </a:r>
          <a:endParaRPr lang="en-CA" dirty="0"/>
        </a:p>
      </dgm:t>
    </dgm:pt>
    <dgm:pt modelId="{2B8BBC06-BFF7-4321-B581-7790F10BBA92}" type="parTrans" cxnId="{28F64C90-4DAE-44A7-8CE0-FF7AD261EFA5}">
      <dgm:prSet/>
      <dgm:spPr/>
      <dgm:t>
        <a:bodyPr/>
        <a:lstStyle/>
        <a:p>
          <a:endParaRPr lang="en-CA"/>
        </a:p>
      </dgm:t>
    </dgm:pt>
    <dgm:pt modelId="{FE81CA69-6060-4AE3-ABDB-E14408A80D9D}" type="sibTrans" cxnId="{28F64C90-4DAE-44A7-8CE0-FF7AD261EFA5}">
      <dgm:prSet/>
      <dgm:spPr/>
      <dgm:t>
        <a:bodyPr/>
        <a:lstStyle/>
        <a:p>
          <a:endParaRPr lang="en-CA"/>
        </a:p>
      </dgm:t>
    </dgm:pt>
    <dgm:pt modelId="{0F4F4B28-6F69-441C-B2D8-D20E7F961590}">
      <dgm:prSet phldrT="[Text]"/>
      <dgm:spPr/>
      <dgm:t>
        <a:bodyPr/>
        <a:lstStyle/>
        <a:p>
          <a:r>
            <a:rPr lang="en-US" dirty="0"/>
            <a:t> Assign roads to cameras using the grid method then aggregate link-based emissions for each subdivision  </a:t>
          </a:r>
          <a:endParaRPr lang="en-CA" dirty="0"/>
        </a:p>
      </dgm:t>
    </dgm:pt>
    <dgm:pt modelId="{9B8A84C5-40CF-4447-9286-1E07C58CE8EF}" type="parTrans" cxnId="{0455AE2D-A394-4153-8228-7BEA9B1AA5D8}">
      <dgm:prSet/>
      <dgm:spPr/>
      <dgm:t>
        <a:bodyPr/>
        <a:lstStyle/>
        <a:p>
          <a:endParaRPr lang="en-CA"/>
        </a:p>
      </dgm:t>
    </dgm:pt>
    <dgm:pt modelId="{5441DB2F-B8D7-4345-965E-B3F9DB1C4D81}" type="sibTrans" cxnId="{0455AE2D-A394-4153-8228-7BEA9B1AA5D8}">
      <dgm:prSet/>
      <dgm:spPr/>
      <dgm:t>
        <a:bodyPr/>
        <a:lstStyle/>
        <a:p>
          <a:endParaRPr lang="en-CA"/>
        </a:p>
      </dgm:t>
    </dgm:pt>
    <dgm:pt modelId="{D0C45820-47DE-4263-9F09-E3B8973048EA}" type="pres">
      <dgm:prSet presAssocID="{318CD17E-C4E1-45F5-B557-77339ED9D10A}" presName="linearFlow" presStyleCnt="0">
        <dgm:presLayoutVars>
          <dgm:dir/>
          <dgm:animLvl val="lvl"/>
          <dgm:resizeHandles val="exact"/>
        </dgm:presLayoutVars>
      </dgm:prSet>
      <dgm:spPr/>
    </dgm:pt>
    <dgm:pt modelId="{351BD0AB-CD8F-4800-84F2-C9AD47F8B970}" type="pres">
      <dgm:prSet presAssocID="{CE40B050-FC5F-41C7-A40D-4C719D2BA440}" presName="composite" presStyleCnt="0"/>
      <dgm:spPr/>
    </dgm:pt>
    <dgm:pt modelId="{089FA029-8E50-461C-838F-23635C925F31}" type="pres">
      <dgm:prSet presAssocID="{CE40B050-FC5F-41C7-A40D-4C719D2BA440}" presName="parentText" presStyleLbl="alignNode1" presStyleIdx="0" presStyleCnt="3">
        <dgm:presLayoutVars>
          <dgm:chMax val="1"/>
          <dgm:bulletEnabled val="1"/>
        </dgm:presLayoutVars>
      </dgm:prSet>
      <dgm:spPr/>
    </dgm:pt>
    <dgm:pt modelId="{B33517A4-C390-4F64-B406-192DB069EE59}" type="pres">
      <dgm:prSet presAssocID="{CE40B050-FC5F-41C7-A40D-4C719D2BA440}" presName="descendantText" presStyleLbl="alignAcc1" presStyleIdx="0" presStyleCnt="3">
        <dgm:presLayoutVars>
          <dgm:bulletEnabled val="1"/>
        </dgm:presLayoutVars>
      </dgm:prSet>
      <dgm:spPr/>
    </dgm:pt>
    <dgm:pt modelId="{651EB99D-F301-436E-AC87-E249D367CEE9}" type="pres">
      <dgm:prSet presAssocID="{91F55301-AFBE-4DE2-A428-A38EBA9B3C1B}" presName="sp" presStyleCnt="0"/>
      <dgm:spPr/>
    </dgm:pt>
    <dgm:pt modelId="{316DF1CC-1280-4348-A13A-15D8A26F87A1}" type="pres">
      <dgm:prSet presAssocID="{D2FD302F-A643-4420-A39E-478C81786F86}" presName="composite" presStyleCnt="0"/>
      <dgm:spPr/>
    </dgm:pt>
    <dgm:pt modelId="{3D0FEE3F-E4AD-4706-AECF-54B51A8E33AB}" type="pres">
      <dgm:prSet presAssocID="{D2FD302F-A643-4420-A39E-478C81786F86}" presName="parentText" presStyleLbl="alignNode1" presStyleIdx="1" presStyleCnt="3">
        <dgm:presLayoutVars>
          <dgm:chMax val="1"/>
          <dgm:bulletEnabled val="1"/>
        </dgm:presLayoutVars>
      </dgm:prSet>
      <dgm:spPr/>
    </dgm:pt>
    <dgm:pt modelId="{FF35DAE9-73BD-4FFF-A266-92E00148B798}" type="pres">
      <dgm:prSet presAssocID="{D2FD302F-A643-4420-A39E-478C81786F86}" presName="descendantText" presStyleLbl="alignAcc1" presStyleIdx="1" presStyleCnt="3">
        <dgm:presLayoutVars>
          <dgm:bulletEnabled val="1"/>
        </dgm:presLayoutVars>
      </dgm:prSet>
      <dgm:spPr/>
    </dgm:pt>
    <dgm:pt modelId="{50A89A2B-B3A0-4D36-833F-A277F151F114}" type="pres">
      <dgm:prSet presAssocID="{5532F931-3BE4-41E6-8B9F-2740C42D2826}" presName="sp" presStyleCnt="0"/>
      <dgm:spPr/>
    </dgm:pt>
    <dgm:pt modelId="{DDB53C5B-A59A-4831-8560-3CA47B90FA13}" type="pres">
      <dgm:prSet presAssocID="{00EF3A3E-0627-497F-8565-FFC52AF81F68}" presName="composite" presStyleCnt="0"/>
      <dgm:spPr/>
    </dgm:pt>
    <dgm:pt modelId="{42B094E5-ECF7-4C64-867A-C0F0879B1EE6}" type="pres">
      <dgm:prSet presAssocID="{00EF3A3E-0627-497F-8565-FFC52AF81F68}" presName="parentText" presStyleLbl="alignNode1" presStyleIdx="2" presStyleCnt="3">
        <dgm:presLayoutVars>
          <dgm:chMax val="1"/>
          <dgm:bulletEnabled val="1"/>
        </dgm:presLayoutVars>
      </dgm:prSet>
      <dgm:spPr/>
    </dgm:pt>
    <dgm:pt modelId="{4196750D-852B-48F2-B47A-7D5CFDDB644B}" type="pres">
      <dgm:prSet presAssocID="{00EF3A3E-0627-497F-8565-FFC52AF81F68}" presName="descendantText" presStyleLbl="alignAcc1" presStyleIdx="2" presStyleCnt="3">
        <dgm:presLayoutVars>
          <dgm:bulletEnabled val="1"/>
        </dgm:presLayoutVars>
      </dgm:prSet>
      <dgm:spPr/>
    </dgm:pt>
  </dgm:ptLst>
  <dgm:cxnLst>
    <dgm:cxn modelId="{B45E5706-BF6C-4447-9080-4EB3047F03FD}" srcId="{318CD17E-C4E1-45F5-B557-77339ED9D10A}" destId="{CE40B050-FC5F-41C7-A40D-4C719D2BA440}" srcOrd="0" destOrd="0" parTransId="{C3093DC1-B63C-4297-AB65-0446B0A87D5F}" sibTransId="{91F55301-AFBE-4DE2-A428-A38EBA9B3C1B}"/>
    <dgm:cxn modelId="{0455AE2D-A394-4153-8228-7BEA9B1AA5D8}" srcId="{00EF3A3E-0627-497F-8565-FFC52AF81F68}" destId="{0F4F4B28-6F69-441C-B2D8-D20E7F961590}" srcOrd="0" destOrd="0" parTransId="{9B8A84C5-40CF-4447-9286-1E07C58CE8EF}" sibTransId="{5441DB2F-B8D7-4345-965E-B3F9DB1C4D81}"/>
    <dgm:cxn modelId="{5025C643-A9DB-4AE4-B2AF-5600076F5C1F}" type="presOf" srcId="{F4A26A39-6199-4D0A-B7DD-8C50B99973B5}" destId="{B33517A4-C390-4F64-B406-192DB069EE59}" srcOrd="0" destOrd="0" presId="urn:microsoft.com/office/officeart/2005/8/layout/chevron2"/>
    <dgm:cxn modelId="{AD9A696B-091D-4BE1-B886-9F900F821D76}" type="presOf" srcId="{D2FD302F-A643-4420-A39E-478C81786F86}" destId="{3D0FEE3F-E4AD-4706-AECF-54B51A8E33AB}" srcOrd="0" destOrd="0" presId="urn:microsoft.com/office/officeart/2005/8/layout/chevron2"/>
    <dgm:cxn modelId="{0CA69257-A820-429B-AB2D-9231C4F01471}" srcId="{318CD17E-C4E1-45F5-B557-77339ED9D10A}" destId="{D2FD302F-A643-4420-A39E-478C81786F86}" srcOrd="1" destOrd="0" parTransId="{F2501440-847C-483E-A4E2-88E962AF4852}" sibTransId="{5532F931-3BE4-41E6-8B9F-2740C42D2826}"/>
    <dgm:cxn modelId="{386E787E-074D-4D79-A94E-84889EEFA9EA}" srcId="{D2FD302F-A643-4420-A39E-478C81786F86}" destId="{416F1C49-E04E-4BAB-B87D-DBDA96F572F3}" srcOrd="0" destOrd="0" parTransId="{D43123C4-A0EC-4434-A804-9A20CC93CA27}" sibTransId="{C711B42D-D3FA-4FB7-BF06-D6B80CA0BCF7}"/>
    <dgm:cxn modelId="{28F64C90-4DAE-44A7-8CE0-FF7AD261EFA5}" srcId="{318CD17E-C4E1-45F5-B557-77339ED9D10A}" destId="{00EF3A3E-0627-497F-8565-FFC52AF81F68}" srcOrd="2" destOrd="0" parTransId="{2B8BBC06-BFF7-4321-B581-7790F10BBA92}" sibTransId="{FE81CA69-6060-4AE3-ABDB-E14408A80D9D}"/>
    <dgm:cxn modelId="{5C9FDF9B-BA92-4521-8DD1-17474C2029AA}" type="presOf" srcId="{318CD17E-C4E1-45F5-B557-77339ED9D10A}" destId="{D0C45820-47DE-4263-9F09-E3B8973048EA}" srcOrd="0" destOrd="0" presId="urn:microsoft.com/office/officeart/2005/8/layout/chevron2"/>
    <dgm:cxn modelId="{75B721A1-2857-4811-8DA0-33CA93680038}" type="presOf" srcId="{00EF3A3E-0627-497F-8565-FFC52AF81F68}" destId="{42B094E5-ECF7-4C64-867A-C0F0879B1EE6}" srcOrd="0" destOrd="0" presId="urn:microsoft.com/office/officeart/2005/8/layout/chevron2"/>
    <dgm:cxn modelId="{38DDF2BF-647E-4EAC-9680-F94FEDAEEB68}" type="presOf" srcId="{0F4F4B28-6F69-441C-B2D8-D20E7F961590}" destId="{4196750D-852B-48F2-B47A-7D5CFDDB644B}" srcOrd="0" destOrd="0" presId="urn:microsoft.com/office/officeart/2005/8/layout/chevron2"/>
    <dgm:cxn modelId="{649756C5-93B8-4E74-9E91-2AD915D83EA1}" srcId="{CE40B050-FC5F-41C7-A40D-4C719D2BA440}" destId="{F4A26A39-6199-4D0A-B7DD-8C50B99973B5}" srcOrd="0" destOrd="0" parTransId="{2EEE7896-FF4D-4A8A-BAA1-D166D0D033C4}" sibTransId="{27372413-331A-48DF-97F1-BAD6E9A3E375}"/>
    <dgm:cxn modelId="{191EA1CC-F66E-4899-93D3-94218821CAEB}" type="presOf" srcId="{416F1C49-E04E-4BAB-B87D-DBDA96F572F3}" destId="{FF35DAE9-73BD-4FFF-A266-92E00148B798}" srcOrd="0" destOrd="0" presId="urn:microsoft.com/office/officeart/2005/8/layout/chevron2"/>
    <dgm:cxn modelId="{17D3A7F3-56EE-49D4-9CC0-72BCDFE20D18}" type="presOf" srcId="{CE40B050-FC5F-41C7-A40D-4C719D2BA440}" destId="{089FA029-8E50-461C-838F-23635C925F31}" srcOrd="0" destOrd="0" presId="urn:microsoft.com/office/officeart/2005/8/layout/chevron2"/>
    <dgm:cxn modelId="{1F80B3A6-8B57-4A22-9B7A-FEFD450B5E43}" type="presParOf" srcId="{D0C45820-47DE-4263-9F09-E3B8973048EA}" destId="{351BD0AB-CD8F-4800-84F2-C9AD47F8B970}" srcOrd="0" destOrd="0" presId="urn:microsoft.com/office/officeart/2005/8/layout/chevron2"/>
    <dgm:cxn modelId="{D8432983-EE6A-466C-A458-F8C58D650454}" type="presParOf" srcId="{351BD0AB-CD8F-4800-84F2-C9AD47F8B970}" destId="{089FA029-8E50-461C-838F-23635C925F31}" srcOrd="0" destOrd="0" presId="urn:microsoft.com/office/officeart/2005/8/layout/chevron2"/>
    <dgm:cxn modelId="{DE7BF6DD-9C39-4BE4-9842-02B9D8EE42DA}" type="presParOf" srcId="{351BD0AB-CD8F-4800-84F2-C9AD47F8B970}" destId="{B33517A4-C390-4F64-B406-192DB069EE59}" srcOrd="1" destOrd="0" presId="urn:microsoft.com/office/officeart/2005/8/layout/chevron2"/>
    <dgm:cxn modelId="{923EC03B-2CA5-495A-A149-2E0ED2C60B2A}" type="presParOf" srcId="{D0C45820-47DE-4263-9F09-E3B8973048EA}" destId="{651EB99D-F301-436E-AC87-E249D367CEE9}" srcOrd="1" destOrd="0" presId="urn:microsoft.com/office/officeart/2005/8/layout/chevron2"/>
    <dgm:cxn modelId="{B5FECB5D-5BB3-463F-8092-12167197063B}" type="presParOf" srcId="{D0C45820-47DE-4263-9F09-E3B8973048EA}" destId="{316DF1CC-1280-4348-A13A-15D8A26F87A1}" srcOrd="2" destOrd="0" presId="urn:microsoft.com/office/officeart/2005/8/layout/chevron2"/>
    <dgm:cxn modelId="{DEAD5381-F28C-4252-B60A-C47CD766CC3C}" type="presParOf" srcId="{316DF1CC-1280-4348-A13A-15D8A26F87A1}" destId="{3D0FEE3F-E4AD-4706-AECF-54B51A8E33AB}" srcOrd="0" destOrd="0" presId="urn:microsoft.com/office/officeart/2005/8/layout/chevron2"/>
    <dgm:cxn modelId="{DE34E64C-CF39-435B-8FBA-842472E22D24}" type="presParOf" srcId="{316DF1CC-1280-4348-A13A-15D8A26F87A1}" destId="{FF35DAE9-73BD-4FFF-A266-92E00148B798}" srcOrd="1" destOrd="0" presId="urn:microsoft.com/office/officeart/2005/8/layout/chevron2"/>
    <dgm:cxn modelId="{C137BF3A-9570-4E2D-A8EA-91B1081B9E21}" type="presParOf" srcId="{D0C45820-47DE-4263-9F09-E3B8973048EA}" destId="{50A89A2B-B3A0-4D36-833F-A277F151F114}" srcOrd="3" destOrd="0" presId="urn:microsoft.com/office/officeart/2005/8/layout/chevron2"/>
    <dgm:cxn modelId="{20AFE715-2C96-4BA9-B547-B28F96CB21B4}" type="presParOf" srcId="{D0C45820-47DE-4263-9F09-E3B8973048EA}" destId="{DDB53C5B-A59A-4831-8560-3CA47B90FA13}" srcOrd="4" destOrd="0" presId="urn:microsoft.com/office/officeart/2005/8/layout/chevron2"/>
    <dgm:cxn modelId="{7CC95D7F-6F0D-4395-8A0E-7128D1156DEF}" type="presParOf" srcId="{DDB53C5B-A59A-4831-8560-3CA47B90FA13}" destId="{42B094E5-ECF7-4C64-867A-C0F0879B1EE6}" srcOrd="0" destOrd="0" presId="urn:microsoft.com/office/officeart/2005/8/layout/chevron2"/>
    <dgm:cxn modelId="{8870DF6F-38D0-423E-A479-974161DEA2DA}" type="presParOf" srcId="{DDB53C5B-A59A-4831-8560-3CA47B90FA13}" destId="{4196750D-852B-48F2-B47A-7D5CFDDB644B}"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54BDD4A-7FDB-4C6B-8848-AED4866F58E5}">
      <dsp:nvSpPr>
        <dsp:cNvPr id="0" name=""/>
        <dsp:cNvSpPr/>
      </dsp:nvSpPr>
      <dsp:spPr>
        <a:xfrm>
          <a:off x="12179" y="147"/>
          <a:ext cx="1490948" cy="10272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68CF53A-DA2D-4C58-94AA-9B1D58B3A21D}">
      <dsp:nvSpPr>
        <dsp:cNvPr id="0" name=""/>
        <dsp:cNvSpPr/>
      </dsp:nvSpPr>
      <dsp:spPr>
        <a:xfrm>
          <a:off x="12179" y="1027411"/>
          <a:ext cx="1490948" cy="553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kern="1200" dirty="0"/>
            <a:t>TransLink</a:t>
          </a:r>
          <a:endParaRPr lang="en-CA" sz="1500" kern="1200" dirty="0"/>
        </a:p>
      </dsp:txBody>
      <dsp:txXfrm>
        <a:off x="12179" y="1027411"/>
        <a:ext cx="1490948" cy="553142"/>
      </dsp:txXfrm>
    </dsp:sp>
    <dsp:sp modelId="{A5A067F3-2EF7-4AD8-89C5-990E2A35DC92}">
      <dsp:nvSpPr>
        <dsp:cNvPr id="0" name=""/>
        <dsp:cNvSpPr/>
      </dsp:nvSpPr>
      <dsp:spPr>
        <a:xfrm>
          <a:off x="1652285" y="147"/>
          <a:ext cx="1490948" cy="10272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DDD4393-D257-4665-802D-7A6D45728F73}">
      <dsp:nvSpPr>
        <dsp:cNvPr id="0" name=""/>
        <dsp:cNvSpPr/>
      </dsp:nvSpPr>
      <dsp:spPr>
        <a:xfrm>
          <a:off x="1652285" y="1027411"/>
          <a:ext cx="1490948" cy="553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kern="1200" dirty="0"/>
            <a:t>Metro Vancouver</a:t>
          </a:r>
          <a:endParaRPr lang="en-CA" sz="1500" kern="1200" dirty="0"/>
        </a:p>
      </dsp:txBody>
      <dsp:txXfrm>
        <a:off x="1652285" y="1027411"/>
        <a:ext cx="1490948" cy="553142"/>
      </dsp:txXfrm>
    </dsp:sp>
    <dsp:sp modelId="{4520F0C4-8929-470C-A303-F7C418DC25FF}">
      <dsp:nvSpPr>
        <dsp:cNvPr id="0" name=""/>
        <dsp:cNvSpPr/>
      </dsp:nvSpPr>
      <dsp:spPr>
        <a:xfrm>
          <a:off x="3292391" y="147"/>
          <a:ext cx="1490948" cy="10272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B18AC4-19CD-4C51-9A7A-164D3A722AF3}">
      <dsp:nvSpPr>
        <dsp:cNvPr id="0" name=""/>
        <dsp:cNvSpPr/>
      </dsp:nvSpPr>
      <dsp:spPr>
        <a:xfrm>
          <a:off x="3292391" y="1027411"/>
          <a:ext cx="1490948" cy="553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68" tIns="99568" rIns="99568" bIns="0" numCol="1" spcCol="1270" anchor="t" anchorCtr="0">
          <a:noAutofit/>
        </a:bodyPr>
        <a:lstStyle/>
        <a:p>
          <a:pPr marL="0" lvl="0" indent="0" algn="ctr" defTabSz="622300">
            <a:lnSpc>
              <a:spcPct val="90000"/>
            </a:lnSpc>
            <a:spcBef>
              <a:spcPct val="0"/>
            </a:spcBef>
            <a:spcAft>
              <a:spcPct val="35000"/>
            </a:spcAft>
            <a:buNone/>
          </a:pPr>
          <a:r>
            <a:rPr lang="en-US" sz="1400" kern="1200" dirty="0"/>
            <a:t>BC </a:t>
          </a:r>
          <a:r>
            <a:rPr lang="en-US" sz="1400" kern="1200" dirty="0" err="1"/>
            <a:t>Gov.Highway</a:t>
          </a:r>
          <a:endParaRPr lang="en-CA" sz="1400" kern="1200" dirty="0"/>
        </a:p>
      </dsp:txBody>
      <dsp:txXfrm>
        <a:off x="3292391" y="1027411"/>
        <a:ext cx="1490948" cy="553142"/>
      </dsp:txXfrm>
    </dsp:sp>
    <dsp:sp modelId="{B064C5CE-3A46-4718-B4F5-3694EA78EC43}">
      <dsp:nvSpPr>
        <dsp:cNvPr id="0" name=""/>
        <dsp:cNvSpPr/>
      </dsp:nvSpPr>
      <dsp:spPr>
        <a:xfrm>
          <a:off x="1652285" y="1729648"/>
          <a:ext cx="1490948" cy="10272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85B57B-A9ED-4152-9FC4-0D055D128983}">
      <dsp:nvSpPr>
        <dsp:cNvPr id="0" name=""/>
        <dsp:cNvSpPr/>
      </dsp:nvSpPr>
      <dsp:spPr>
        <a:xfrm>
          <a:off x="1652285" y="2756912"/>
          <a:ext cx="1490948" cy="5531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0" numCol="1" spcCol="1270" anchor="t" anchorCtr="0">
          <a:noAutofit/>
        </a:bodyPr>
        <a:lstStyle/>
        <a:p>
          <a:pPr marL="0" lvl="0" indent="0" algn="ctr" defTabSz="666750">
            <a:lnSpc>
              <a:spcPct val="90000"/>
            </a:lnSpc>
            <a:spcBef>
              <a:spcPct val="0"/>
            </a:spcBef>
            <a:spcAft>
              <a:spcPct val="35000"/>
            </a:spcAft>
            <a:buNone/>
          </a:pPr>
          <a:r>
            <a:rPr lang="en-US" sz="1500" kern="1200" dirty="0"/>
            <a:t>Municipalities</a:t>
          </a:r>
          <a:endParaRPr lang="en-CA" sz="1500" kern="1200" dirty="0"/>
        </a:p>
      </dsp:txBody>
      <dsp:txXfrm>
        <a:off x="1652285" y="2756912"/>
        <a:ext cx="1490948" cy="55314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BFB9AF-FA6D-4AEE-910B-679CD2B04998}">
      <dsp:nvSpPr>
        <dsp:cNvPr id="0" name=""/>
        <dsp:cNvSpPr/>
      </dsp:nvSpPr>
      <dsp:spPr>
        <a:xfrm>
          <a:off x="99578" y="37234"/>
          <a:ext cx="11126042" cy="1619784"/>
        </a:xfrm>
        <a:prstGeom prst="rightArrow">
          <a:avLst>
            <a:gd name="adj1" fmla="val 50000"/>
            <a:gd name="adj2" fmla="val 50000"/>
          </a:avLst>
        </a:prstGeom>
        <a:gradFill rotWithShape="0">
          <a:gsLst>
            <a:gs pos="0">
              <a:schemeClr val="accent1">
                <a:shade val="80000"/>
                <a:hueOff val="0"/>
                <a:satOff val="0"/>
                <a:lumOff val="0"/>
                <a:alphaOff val="0"/>
                <a:lumMod val="110000"/>
                <a:satMod val="105000"/>
                <a:tint val="67000"/>
              </a:schemeClr>
            </a:gs>
            <a:gs pos="50000">
              <a:schemeClr val="accent1">
                <a:shade val="80000"/>
                <a:hueOff val="0"/>
                <a:satOff val="0"/>
                <a:lumOff val="0"/>
                <a:alphaOff val="0"/>
                <a:lumMod val="105000"/>
                <a:satMod val="103000"/>
                <a:tint val="73000"/>
              </a:schemeClr>
            </a:gs>
            <a:gs pos="100000">
              <a:schemeClr val="accent1">
                <a:shade val="80000"/>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254000" bIns="257141" numCol="1" spcCol="1270" anchor="ctr" anchorCtr="0">
          <a:noAutofit/>
        </a:bodyPr>
        <a:lstStyle/>
        <a:p>
          <a:pPr marL="0" lvl="0" indent="0" algn="l" defTabSz="755650">
            <a:lnSpc>
              <a:spcPct val="90000"/>
            </a:lnSpc>
            <a:spcBef>
              <a:spcPct val="0"/>
            </a:spcBef>
            <a:spcAft>
              <a:spcPct val="35000"/>
            </a:spcAft>
            <a:buNone/>
          </a:pPr>
          <a:r>
            <a:rPr lang="en-US" sz="1700" kern="1200">
              <a:latin typeface="Lato" panose="020F0502020204030203" pitchFamily="34" charset="0"/>
            </a:rPr>
            <a:t>Data Acquisition</a:t>
          </a:r>
          <a:endParaRPr lang="en-CA" sz="1700" kern="1200" dirty="0">
            <a:latin typeface="Lato" panose="020F0502020204030203" pitchFamily="34" charset="0"/>
          </a:endParaRPr>
        </a:p>
      </dsp:txBody>
      <dsp:txXfrm>
        <a:off x="99578" y="442180"/>
        <a:ext cx="10721096" cy="809892"/>
      </dsp:txXfrm>
    </dsp:sp>
    <dsp:sp modelId="{98020F66-169E-4ADC-A03A-106396EC220B}">
      <dsp:nvSpPr>
        <dsp:cNvPr id="0" name=""/>
        <dsp:cNvSpPr/>
      </dsp:nvSpPr>
      <dsp:spPr>
        <a:xfrm>
          <a:off x="99578" y="1288964"/>
          <a:ext cx="2564552" cy="2996113"/>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CA" sz="1700" kern="1200">
              <a:latin typeface="Lato" panose="020F0502020204030203" pitchFamily="34" charset="0"/>
            </a:rPr>
            <a:t>Image URLs from traffic cameras located in the study area</a:t>
          </a:r>
          <a:endParaRPr lang="en-CA" sz="1700" kern="1200" dirty="0">
            <a:latin typeface="Lato" panose="020F0502020204030203" pitchFamily="34" charset="0"/>
          </a:endParaRPr>
        </a:p>
      </dsp:txBody>
      <dsp:txXfrm>
        <a:off x="99578" y="1288964"/>
        <a:ext cx="2564552" cy="2996113"/>
      </dsp:txXfrm>
    </dsp:sp>
    <dsp:sp modelId="{85D390E5-865F-4505-9BCA-C8EE9329C4F2}">
      <dsp:nvSpPr>
        <dsp:cNvPr id="0" name=""/>
        <dsp:cNvSpPr/>
      </dsp:nvSpPr>
      <dsp:spPr>
        <a:xfrm>
          <a:off x="2664130" y="576970"/>
          <a:ext cx="8561489" cy="1619784"/>
        </a:xfrm>
        <a:prstGeom prst="rightArrow">
          <a:avLst>
            <a:gd name="adj1" fmla="val 50000"/>
            <a:gd name="adj2" fmla="val 50000"/>
          </a:avLst>
        </a:prstGeom>
        <a:gradFill rotWithShape="0">
          <a:gsLst>
            <a:gs pos="0">
              <a:schemeClr val="accent1">
                <a:shade val="80000"/>
                <a:hueOff val="90421"/>
                <a:satOff val="1725"/>
                <a:lumOff val="7618"/>
                <a:alphaOff val="0"/>
                <a:lumMod val="110000"/>
                <a:satMod val="105000"/>
                <a:tint val="67000"/>
              </a:schemeClr>
            </a:gs>
            <a:gs pos="50000">
              <a:schemeClr val="accent1">
                <a:shade val="80000"/>
                <a:hueOff val="90421"/>
                <a:satOff val="1725"/>
                <a:lumOff val="7618"/>
                <a:alphaOff val="0"/>
                <a:lumMod val="105000"/>
                <a:satMod val="103000"/>
                <a:tint val="73000"/>
              </a:schemeClr>
            </a:gs>
            <a:gs pos="100000">
              <a:schemeClr val="accent1">
                <a:shade val="80000"/>
                <a:hueOff val="90421"/>
                <a:satOff val="1725"/>
                <a:lumOff val="761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254000" bIns="257141" numCol="1" spcCol="1270" anchor="ctr" anchorCtr="0">
          <a:noAutofit/>
        </a:bodyPr>
        <a:lstStyle/>
        <a:p>
          <a:pPr marL="0" lvl="0" indent="0" algn="l" defTabSz="755650">
            <a:lnSpc>
              <a:spcPct val="90000"/>
            </a:lnSpc>
            <a:spcBef>
              <a:spcPct val="0"/>
            </a:spcBef>
            <a:spcAft>
              <a:spcPct val="35000"/>
            </a:spcAft>
            <a:buNone/>
          </a:pPr>
          <a:r>
            <a:rPr lang="en-US" sz="1700" kern="1200">
              <a:latin typeface="Lato" panose="020F0502020204030203" pitchFamily="34" charset="0"/>
            </a:rPr>
            <a:t>Model Initialization</a:t>
          </a:r>
          <a:endParaRPr lang="en-CA" sz="1700" kern="1200" dirty="0">
            <a:latin typeface="Lato" panose="020F0502020204030203" pitchFamily="34" charset="0"/>
          </a:endParaRPr>
        </a:p>
      </dsp:txBody>
      <dsp:txXfrm>
        <a:off x="2664130" y="981916"/>
        <a:ext cx="8156543" cy="809892"/>
      </dsp:txXfrm>
    </dsp:sp>
    <dsp:sp modelId="{FB83F311-1A12-4382-B01D-42BB19C9A5EA}">
      <dsp:nvSpPr>
        <dsp:cNvPr id="0" name=""/>
        <dsp:cNvSpPr/>
      </dsp:nvSpPr>
      <dsp:spPr>
        <a:xfrm>
          <a:off x="2664130" y="1828701"/>
          <a:ext cx="2564552" cy="2919746"/>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CA" sz="1700" kern="1200">
              <a:latin typeface="Lato" panose="020F0502020204030203" pitchFamily="34" charset="0"/>
            </a:rPr>
            <a:t>The YOLOv8 model, pre-trained for object detection tasks, was utilized to identify and classify vehicles within the images</a:t>
          </a:r>
          <a:r>
            <a:rPr lang="en-US" sz="1700" kern="1200">
              <a:latin typeface="Lato" panose="020F0502020204030203" pitchFamily="34" charset="0"/>
            </a:rPr>
            <a:t> </a:t>
          </a:r>
          <a:endParaRPr lang="en-CA" sz="1700" kern="1200" dirty="0">
            <a:latin typeface="Lato" panose="020F0502020204030203" pitchFamily="34" charset="0"/>
          </a:endParaRPr>
        </a:p>
      </dsp:txBody>
      <dsp:txXfrm>
        <a:off x="2664130" y="1828701"/>
        <a:ext cx="2564552" cy="2919746"/>
      </dsp:txXfrm>
    </dsp:sp>
    <dsp:sp modelId="{EEB7B181-DC84-4163-8D3C-09188877A254}">
      <dsp:nvSpPr>
        <dsp:cNvPr id="0" name=""/>
        <dsp:cNvSpPr/>
      </dsp:nvSpPr>
      <dsp:spPr>
        <a:xfrm>
          <a:off x="5228683" y="1116707"/>
          <a:ext cx="5996937" cy="1619784"/>
        </a:xfrm>
        <a:prstGeom prst="rightArrow">
          <a:avLst>
            <a:gd name="adj1" fmla="val 50000"/>
            <a:gd name="adj2" fmla="val 50000"/>
          </a:avLst>
        </a:prstGeom>
        <a:gradFill rotWithShape="0">
          <a:gsLst>
            <a:gs pos="0">
              <a:schemeClr val="accent1">
                <a:shade val="80000"/>
                <a:hueOff val="180842"/>
                <a:satOff val="3450"/>
                <a:lumOff val="15237"/>
                <a:alphaOff val="0"/>
                <a:lumMod val="110000"/>
                <a:satMod val="105000"/>
                <a:tint val="67000"/>
              </a:schemeClr>
            </a:gs>
            <a:gs pos="50000">
              <a:schemeClr val="accent1">
                <a:shade val="80000"/>
                <a:hueOff val="180842"/>
                <a:satOff val="3450"/>
                <a:lumOff val="15237"/>
                <a:alphaOff val="0"/>
                <a:lumMod val="105000"/>
                <a:satMod val="103000"/>
                <a:tint val="73000"/>
              </a:schemeClr>
            </a:gs>
            <a:gs pos="100000">
              <a:schemeClr val="accent1">
                <a:shade val="80000"/>
                <a:hueOff val="180842"/>
                <a:satOff val="3450"/>
                <a:lumOff val="15237"/>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254000" bIns="257141" numCol="1" spcCol="1270" anchor="ctr" anchorCtr="0">
          <a:noAutofit/>
        </a:bodyPr>
        <a:lstStyle/>
        <a:p>
          <a:pPr marL="0" lvl="0" indent="0" algn="l" defTabSz="755650">
            <a:lnSpc>
              <a:spcPct val="90000"/>
            </a:lnSpc>
            <a:spcBef>
              <a:spcPct val="0"/>
            </a:spcBef>
            <a:spcAft>
              <a:spcPct val="35000"/>
            </a:spcAft>
            <a:buNone/>
          </a:pPr>
          <a:r>
            <a:rPr lang="en-CA" sz="1700" kern="1200">
              <a:latin typeface="Lato" panose="020F0502020204030203" pitchFamily="34" charset="0"/>
            </a:rPr>
            <a:t>Image Processing</a:t>
          </a:r>
          <a:endParaRPr lang="en-CA" sz="1700" kern="1200" dirty="0">
            <a:latin typeface="Lato" panose="020F0502020204030203" pitchFamily="34" charset="0"/>
          </a:endParaRPr>
        </a:p>
      </dsp:txBody>
      <dsp:txXfrm>
        <a:off x="5228683" y="1521653"/>
        <a:ext cx="5591991" cy="809892"/>
      </dsp:txXfrm>
    </dsp:sp>
    <dsp:sp modelId="{71F73EE0-0F35-425F-BC55-8DE949DD7D0D}">
      <dsp:nvSpPr>
        <dsp:cNvPr id="0" name=""/>
        <dsp:cNvSpPr/>
      </dsp:nvSpPr>
      <dsp:spPr>
        <a:xfrm>
          <a:off x="5228683" y="2368437"/>
          <a:ext cx="2564552" cy="2939268"/>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dirty="0">
              <a:latin typeface="Lato" panose="020F0502020204030203" pitchFamily="34" charset="0"/>
            </a:rPr>
            <a:t>identify and count cars, buses and trucks</a:t>
          </a:r>
        </a:p>
        <a:p>
          <a:pPr marL="0" lvl="0" indent="0" algn="l" defTabSz="755650">
            <a:lnSpc>
              <a:spcPct val="90000"/>
            </a:lnSpc>
            <a:spcBef>
              <a:spcPct val="0"/>
            </a:spcBef>
            <a:spcAft>
              <a:spcPct val="35000"/>
            </a:spcAft>
            <a:buNone/>
          </a:pPr>
          <a:endParaRPr lang="en-US" sz="1700" kern="1200" dirty="0">
            <a:latin typeface="Lato" panose="020F0502020204030203" pitchFamily="34" charset="0"/>
          </a:endParaRPr>
        </a:p>
      </dsp:txBody>
      <dsp:txXfrm>
        <a:off x="5228683" y="2368437"/>
        <a:ext cx="2564552" cy="2939268"/>
      </dsp:txXfrm>
    </dsp:sp>
    <dsp:sp modelId="{2D81F1C5-CFE3-4D7A-9A30-E6FE7430B741}">
      <dsp:nvSpPr>
        <dsp:cNvPr id="0" name=""/>
        <dsp:cNvSpPr/>
      </dsp:nvSpPr>
      <dsp:spPr>
        <a:xfrm>
          <a:off x="7793236" y="1656444"/>
          <a:ext cx="3432384" cy="1619784"/>
        </a:xfrm>
        <a:prstGeom prst="rightArrow">
          <a:avLst>
            <a:gd name="adj1" fmla="val 50000"/>
            <a:gd name="adj2" fmla="val 50000"/>
          </a:avLst>
        </a:prstGeom>
        <a:gradFill rotWithShape="0">
          <a:gsLst>
            <a:gs pos="0">
              <a:schemeClr val="accent1">
                <a:shade val="80000"/>
                <a:hueOff val="271263"/>
                <a:satOff val="5175"/>
                <a:lumOff val="22855"/>
                <a:alphaOff val="0"/>
                <a:lumMod val="110000"/>
                <a:satMod val="105000"/>
                <a:tint val="67000"/>
              </a:schemeClr>
            </a:gs>
            <a:gs pos="50000">
              <a:schemeClr val="accent1">
                <a:shade val="80000"/>
                <a:hueOff val="271263"/>
                <a:satOff val="5175"/>
                <a:lumOff val="22855"/>
                <a:alphaOff val="0"/>
                <a:lumMod val="105000"/>
                <a:satMod val="103000"/>
                <a:tint val="73000"/>
              </a:schemeClr>
            </a:gs>
            <a:gs pos="100000">
              <a:schemeClr val="accent1">
                <a:shade val="80000"/>
                <a:hueOff val="271263"/>
                <a:satOff val="5175"/>
                <a:lumOff val="22855"/>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4770" tIns="64770" rIns="254000" bIns="257141" numCol="1" spcCol="1270" anchor="ctr" anchorCtr="0">
          <a:noAutofit/>
        </a:bodyPr>
        <a:lstStyle/>
        <a:p>
          <a:pPr marL="0" lvl="0" indent="0" algn="l" defTabSz="755650">
            <a:lnSpc>
              <a:spcPct val="90000"/>
            </a:lnSpc>
            <a:spcBef>
              <a:spcPct val="0"/>
            </a:spcBef>
            <a:spcAft>
              <a:spcPct val="35000"/>
            </a:spcAft>
            <a:buNone/>
          </a:pPr>
          <a:r>
            <a:rPr lang="en-CA" sz="1700" kern="1200">
              <a:latin typeface="Lato" panose="020F0502020204030203" pitchFamily="34" charset="0"/>
            </a:rPr>
            <a:t>Data Aggregation and Analysis</a:t>
          </a:r>
          <a:endParaRPr lang="en-CA" sz="1700" kern="1200" dirty="0">
            <a:latin typeface="Lato" panose="020F0502020204030203" pitchFamily="34" charset="0"/>
          </a:endParaRPr>
        </a:p>
      </dsp:txBody>
      <dsp:txXfrm>
        <a:off x="7793236" y="2061390"/>
        <a:ext cx="3027438" cy="809892"/>
      </dsp:txXfrm>
    </dsp:sp>
    <dsp:sp modelId="{3AEBE2FC-9D8C-4B3D-BA62-FBB1CDC9BFC3}">
      <dsp:nvSpPr>
        <dsp:cNvPr id="0" name=""/>
        <dsp:cNvSpPr/>
      </dsp:nvSpPr>
      <dsp:spPr>
        <a:xfrm>
          <a:off x="7793236" y="2908174"/>
          <a:ext cx="2587917" cy="2973720"/>
        </a:xfrm>
        <a:prstGeom prst="rect">
          <a:avLst/>
        </a:prstGeom>
        <a:solidFill>
          <a:schemeClr val="lt1">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endParaRPr lang="en-CA" sz="1700" kern="1200" dirty="0">
            <a:solidFill>
              <a:schemeClr val="tx1"/>
            </a:solidFill>
            <a:latin typeface="Lato" panose="020F0502020204030203" pitchFamily="34" charset="0"/>
          </a:endParaRPr>
        </a:p>
        <a:p>
          <a:pPr marL="0" lvl="0" indent="0" algn="l" defTabSz="755650">
            <a:lnSpc>
              <a:spcPct val="90000"/>
            </a:lnSpc>
            <a:spcBef>
              <a:spcPct val="0"/>
            </a:spcBef>
            <a:spcAft>
              <a:spcPct val="35000"/>
            </a:spcAft>
            <a:buNone/>
          </a:pPr>
          <a:r>
            <a:rPr lang="en-US" sz="1700" kern="1200" dirty="0">
              <a:latin typeface="Lato" panose="020F0502020204030203" pitchFamily="34" charset="0"/>
            </a:rPr>
            <a:t>Generate hourly total vehicle counts and to visualize temporal trends in traffic patterns</a:t>
          </a:r>
          <a:endParaRPr lang="en-CA" sz="1700" kern="1200" dirty="0">
            <a:latin typeface="Lato" panose="020F0502020204030203" pitchFamily="34" charset="0"/>
          </a:endParaRPr>
        </a:p>
      </dsp:txBody>
      <dsp:txXfrm>
        <a:off x="7793236" y="2908174"/>
        <a:ext cx="2587917" cy="297372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9FA029-8E50-461C-838F-23635C925F31}">
      <dsp:nvSpPr>
        <dsp:cNvPr id="0" name=""/>
        <dsp:cNvSpPr/>
      </dsp:nvSpPr>
      <dsp:spPr>
        <a:xfrm rot="5400000">
          <a:off x="-265536" y="268718"/>
          <a:ext cx="1770244" cy="1239171"/>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Calculate Nearest Cameras:</a:t>
          </a:r>
          <a:endParaRPr lang="en-CA" sz="1200" kern="1200" dirty="0"/>
        </a:p>
      </dsp:txBody>
      <dsp:txXfrm rot="-5400000">
        <a:off x="1" y="622768"/>
        <a:ext cx="1239171" cy="531073"/>
      </dsp:txXfrm>
    </dsp:sp>
    <dsp:sp modelId="{B33517A4-C390-4F64-B406-192DB069EE59}">
      <dsp:nvSpPr>
        <dsp:cNvPr id="0" name=""/>
        <dsp:cNvSpPr/>
      </dsp:nvSpPr>
      <dsp:spPr>
        <a:xfrm rot="5400000">
          <a:off x="3884401" y="-2642048"/>
          <a:ext cx="1150659" cy="644111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 Use spatial operations to identify the nearest camera for each road segment.</a:t>
          </a:r>
          <a:endParaRPr lang="en-CA" sz="2400" kern="1200" dirty="0"/>
        </a:p>
      </dsp:txBody>
      <dsp:txXfrm rot="-5400000">
        <a:off x="1239172" y="59352"/>
        <a:ext cx="6384947" cy="1038317"/>
      </dsp:txXfrm>
    </dsp:sp>
    <dsp:sp modelId="{3D0FEE3F-E4AD-4706-AECF-54B51A8E33AB}">
      <dsp:nvSpPr>
        <dsp:cNvPr id="0" name=""/>
        <dsp:cNvSpPr/>
      </dsp:nvSpPr>
      <dsp:spPr>
        <a:xfrm rot="5400000">
          <a:off x="-265536" y="1846714"/>
          <a:ext cx="1770244" cy="1239171"/>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Create a Visualization Map:</a:t>
          </a:r>
          <a:endParaRPr lang="en-CA" sz="1200" kern="1200" dirty="0"/>
        </a:p>
      </dsp:txBody>
      <dsp:txXfrm rot="-5400000">
        <a:off x="1" y="2200764"/>
        <a:ext cx="1239171" cy="531073"/>
      </dsp:txXfrm>
    </dsp:sp>
    <dsp:sp modelId="{FF35DAE9-73BD-4FFF-A266-92E00148B798}">
      <dsp:nvSpPr>
        <dsp:cNvPr id="0" name=""/>
        <dsp:cNvSpPr/>
      </dsp:nvSpPr>
      <dsp:spPr>
        <a:xfrm rot="5400000">
          <a:off x="3884401" y="-1064051"/>
          <a:ext cx="1150659" cy="644111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Use </a:t>
          </a:r>
          <a:r>
            <a:rPr lang="en-US" sz="2400" kern="1200" dirty="0" err="1"/>
            <a:t>geopandas</a:t>
          </a:r>
          <a:r>
            <a:rPr lang="en-US" sz="2400" kern="1200" dirty="0"/>
            <a:t> to visualize the camera locations and their associated road segments.</a:t>
          </a:r>
          <a:endParaRPr lang="en-CA" sz="2400" kern="1200" dirty="0"/>
        </a:p>
      </dsp:txBody>
      <dsp:txXfrm rot="-5400000">
        <a:off x="1239172" y="1637349"/>
        <a:ext cx="6384947" cy="1038317"/>
      </dsp:txXfrm>
    </dsp:sp>
    <dsp:sp modelId="{42B094E5-ECF7-4C64-867A-C0F0879B1EE6}">
      <dsp:nvSpPr>
        <dsp:cNvPr id="0" name=""/>
        <dsp:cNvSpPr/>
      </dsp:nvSpPr>
      <dsp:spPr>
        <a:xfrm rot="5400000">
          <a:off x="-265536" y="3424711"/>
          <a:ext cx="1770244" cy="1239171"/>
        </a:xfrm>
        <a:prstGeom prst="chevron">
          <a:avLst/>
        </a:prstGeom>
        <a:gradFill rotWithShape="0">
          <a:gsLst>
            <a:gs pos="0">
              <a:schemeClr val="accent1">
                <a:hueOff val="0"/>
                <a:satOff val="0"/>
                <a:lumOff val="0"/>
                <a:alphaOff val="0"/>
                <a:lumMod val="110000"/>
                <a:satMod val="105000"/>
                <a:tint val="67000"/>
              </a:schemeClr>
            </a:gs>
            <a:gs pos="50000">
              <a:schemeClr val="accent1">
                <a:hueOff val="0"/>
                <a:satOff val="0"/>
                <a:lumOff val="0"/>
                <a:alphaOff val="0"/>
                <a:lumMod val="105000"/>
                <a:satMod val="103000"/>
                <a:tint val="73000"/>
              </a:schemeClr>
            </a:gs>
            <a:gs pos="100000">
              <a:schemeClr val="accen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1">
          <a:scrgbClr r="0" g="0" b="0"/>
        </a:effectRef>
        <a:fontRef idx="minor">
          <a:schemeClr val="dk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US" sz="1200" kern="1200" dirty="0"/>
            <a:t>Color Code Associations:</a:t>
          </a:r>
          <a:endParaRPr lang="en-CA" sz="1200" kern="1200" dirty="0"/>
        </a:p>
      </dsp:txBody>
      <dsp:txXfrm rot="-5400000">
        <a:off x="1" y="3778761"/>
        <a:ext cx="1239171" cy="531073"/>
      </dsp:txXfrm>
    </dsp:sp>
    <dsp:sp modelId="{4196750D-852B-48F2-B47A-7D5CFDDB644B}">
      <dsp:nvSpPr>
        <dsp:cNvPr id="0" name=""/>
        <dsp:cNvSpPr/>
      </dsp:nvSpPr>
      <dsp:spPr>
        <a:xfrm rot="5400000">
          <a:off x="3884401" y="513944"/>
          <a:ext cx="1150659" cy="6441118"/>
        </a:xfrm>
        <a:prstGeom prst="round2SameRect">
          <a:avLst/>
        </a:prstGeom>
        <a:solidFill>
          <a:schemeClr val="lt1">
            <a:alpha val="90000"/>
            <a:hueOff val="0"/>
            <a:satOff val="0"/>
            <a:lumOff val="0"/>
            <a:alphaOff val="0"/>
          </a:schemeClr>
        </a:solidFill>
        <a:ln w="635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70688" tIns="15240" rIns="15240" bIns="15240" numCol="1" spcCol="1270" anchor="ctr" anchorCtr="0">
          <a:noAutofit/>
        </a:bodyPr>
        <a:lstStyle/>
        <a:p>
          <a:pPr marL="228600" lvl="1" indent="-228600" algn="l" defTabSz="1066800">
            <a:lnSpc>
              <a:spcPct val="90000"/>
            </a:lnSpc>
            <a:spcBef>
              <a:spcPct val="0"/>
            </a:spcBef>
            <a:spcAft>
              <a:spcPct val="15000"/>
            </a:spcAft>
            <a:buChar char="•"/>
          </a:pPr>
          <a:r>
            <a:rPr lang="en-US" sz="2400" kern="1200" dirty="0"/>
            <a:t> Assign roads to cameras using the grid method then aggregate link-based emissions for each subdivision  </a:t>
          </a:r>
          <a:endParaRPr lang="en-CA" sz="2400" kern="1200" dirty="0"/>
        </a:p>
      </dsp:txBody>
      <dsp:txXfrm rot="-5400000">
        <a:off x="1239172" y="3215345"/>
        <a:ext cx="6384947" cy="1038317"/>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61E541-2200-4E7F-9F0E-10F1629543E7}" type="datetimeFigureOut">
              <a:rPr lang="en-US" smtClean="0"/>
              <a:t>10/22/2024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72A8A46-8256-467F-BF25-54F20C4AA34B}" type="slidenum">
              <a:rPr lang="en-US" smtClean="0"/>
              <a:t>‹#›</a:t>
            </a:fld>
            <a:endParaRPr lang="en-US"/>
          </a:p>
        </p:txBody>
      </p:sp>
    </p:spTree>
    <p:extLst>
      <p:ext uri="{BB962C8B-B14F-4D97-AF65-F5344CB8AC3E}">
        <p14:creationId xmlns:p14="http://schemas.microsoft.com/office/powerpoint/2010/main" val="412496425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316F83-7536-47A8-AD7D-A8E702825E2A}" type="datetimeFigureOut">
              <a:rPr lang="en-US" smtClean="0"/>
              <a:t>10/22/2024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FA2D63-9B9F-4123-90DA-244334C2DE5D}" type="slidenum">
              <a:rPr lang="en-US" smtClean="0"/>
              <a:t>‹#›</a:t>
            </a:fld>
            <a:endParaRPr lang="en-US"/>
          </a:p>
        </p:txBody>
      </p:sp>
    </p:spTree>
    <p:extLst>
      <p:ext uri="{BB962C8B-B14F-4D97-AF65-F5344CB8AC3E}">
        <p14:creationId xmlns:p14="http://schemas.microsoft.com/office/powerpoint/2010/main" val="2703165981"/>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FA2D63-9B9F-4123-90DA-244334C2DE5D}" type="slidenum">
              <a:rPr lang="en-US" smtClean="0"/>
              <a:t>1</a:t>
            </a:fld>
            <a:endParaRPr lang="en-US"/>
          </a:p>
        </p:txBody>
      </p:sp>
    </p:spTree>
    <p:extLst>
      <p:ext uri="{BB962C8B-B14F-4D97-AF65-F5344CB8AC3E}">
        <p14:creationId xmlns:p14="http://schemas.microsoft.com/office/powerpoint/2010/main" val="90742316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The code: </a:t>
            </a:r>
          </a:p>
          <a:p>
            <a:r>
              <a:rPr lang="en-CA" dirty="0"/>
              <a:t>import </a:t>
            </a:r>
            <a:r>
              <a:rPr lang="en-CA" dirty="0" err="1"/>
              <a:t>geopandas</a:t>
            </a:r>
            <a:r>
              <a:rPr lang="en-CA" dirty="0"/>
              <a:t> as gpd</a:t>
            </a:r>
          </a:p>
          <a:p>
            <a:r>
              <a:rPr lang="en-CA" dirty="0"/>
              <a:t>import pandas as pd</a:t>
            </a:r>
          </a:p>
          <a:p>
            <a:r>
              <a:rPr lang="en-CA" dirty="0"/>
              <a:t>from </a:t>
            </a:r>
            <a:r>
              <a:rPr lang="en-CA" dirty="0" err="1"/>
              <a:t>scipy.spatial</a:t>
            </a:r>
            <a:r>
              <a:rPr lang="en-CA" dirty="0"/>
              <a:t> import </a:t>
            </a:r>
            <a:r>
              <a:rPr lang="en-CA" dirty="0" err="1"/>
              <a:t>cKDTree</a:t>
            </a:r>
            <a:endParaRPr lang="en-CA" dirty="0"/>
          </a:p>
          <a:p>
            <a:r>
              <a:rPr lang="en-CA" dirty="0"/>
              <a:t>from </a:t>
            </a:r>
            <a:r>
              <a:rPr lang="en-CA" dirty="0" err="1"/>
              <a:t>shapely.geometry</a:t>
            </a:r>
            <a:r>
              <a:rPr lang="en-CA" dirty="0"/>
              <a:t> import Point</a:t>
            </a:r>
          </a:p>
          <a:p>
            <a:r>
              <a:rPr lang="en-CA" dirty="0"/>
              <a:t>import folium</a:t>
            </a:r>
          </a:p>
          <a:p>
            <a:endParaRPr lang="en-CA" dirty="0"/>
          </a:p>
          <a:p>
            <a:r>
              <a:rPr lang="en-CA" dirty="0"/>
              <a:t># Step 1: Load the Data</a:t>
            </a:r>
          </a:p>
          <a:p>
            <a:r>
              <a:rPr lang="en-CA" dirty="0" err="1"/>
              <a:t>cameras_df</a:t>
            </a:r>
            <a:r>
              <a:rPr lang="en-CA" dirty="0"/>
              <a:t> = </a:t>
            </a:r>
            <a:r>
              <a:rPr lang="en-CA" dirty="0" err="1"/>
              <a:t>pd.read_csv</a:t>
            </a:r>
            <a:r>
              <a:rPr lang="en-CA" dirty="0"/>
              <a:t>("cameras.csv")  # Assuming cameras data in CSV</a:t>
            </a:r>
          </a:p>
          <a:p>
            <a:r>
              <a:rPr lang="en-CA" dirty="0" err="1"/>
              <a:t>roads_gdf</a:t>
            </a:r>
            <a:r>
              <a:rPr lang="en-CA" dirty="0"/>
              <a:t> = </a:t>
            </a:r>
            <a:r>
              <a:rPr lang="en-CA" dirty="0" err="1"/>
              <a:t>gpd.read_file</a:t>
            </a:r>
            <a:r>
              <a:rPr lang="en-CA" dirty="0"/>
              <a:t>("</a:t>
            </a:r>
            <a:r>
              <a:rPr lang="en-CA" dirty="0" err="1"/>
              <a:t>roads.json</a:t>
            </a:r>
            <a:r>
              <a:rPr lang="en-CA" dirty="0"/>
              <a:t>")  # Read road data from JSON</a:t>
            </a:r>
          </a:p>
          <a:p>
            <a:endParaRPr lang="en-CA" dirty="0"/>
          </a:p>
          <a:p>
            <a:r>
              <a:rPr lang="en-CA" dirty="0"/>
              <a:t># Convert 'latitude' and 'longitude' columns to numeric values for camera data</a:t>
            </a:r>
          </a:p>
          <a:p>
            <a:r>
              <a:rPr lang="en-CA" dirty="0" err="1"/>
              <a:t>cameras_df</a:t>
            </a:r>
            <a:r>
              <a:rPr lang="en-CA" dirty="0"/>
              <a:t>['longitude'] = </a:t>
            </a:r>
            <a:r>
              <a:rPr lang="en-CA" dirty="0" err="1"/>
              <a:t>pd.to_numeric</a:t>
            </a:r>
            <a:r>
              <a:rPr lang="en-CA" dirty="0"/>
              <a:t>(</a:t>
            </a:r>
            <a:r>
              <a:rPr lang="en-CA" dirty="0" err="1"/>
              <a:t>cameras_df</a:t>
            </a:r>
            <a:r>
              <a:rPr lang="en-CA" dirty="0"/>
              <a:t>['longitude'], errors='coerce')</a:t>
            </a:r>
          </a:p>
          <a:p>
            <a:r>
              <a:rPr lang="en-CA" dirty="0" err="1"/>
              <a:t>cameras_df</a:t>
            </a:r>
            <a:r>
              <a:rPr lang="en-CA" dirty="0"/>
              <a:t>['latitude'] = </a:t>
            </a:r>
            <a:r>
              <a:rPr lang="en-CA" dirty="0" err="1"/>
              <a:t>pd.to_numeric</a:t>
            </a:r>
            <a:r>
              <a:rPr lang="en-CA" dirty="0"/>
              <a:t>(</a:t>
            </a:r>
            <a:r>
              <a:rPr lang="en-CA" dirty="0" err="1"/>
              <a:t>cameras_df</a:t>
            </a:r>
            <a:r>
              <a:rPr lang="en-CA" dirty="0"/>
              <a:t>['latitude'], errors='coerce')</a:t>
            </a:r>
          </a:p>
          <a:p>
            <a:endParaRPr lang="en-CA" dirty="0"/>
          </a:p>
          <a:p>
            <a:r>
              <a:rPr lang="en-CA" dirty="0"/>
              <a:t># Drop rows with missing longitude or latitude values</a:t>
            </a:r>
          </a:p>
          <a:p>
            <a:r>
              <a:rPr lang="en-CA" dirty="0" err="1"/>
              <a:t>cameras_df</a:t>
            </a:r>
            <a:r>
              <a:rPr lang="en-CA" dirty="0"/>
              <a:t> = </a:t>
            </a:r>
            <a:r>
              <a:rPr lang="en-CA" dirty="0" err="1"/>
              <a:t>cameras_df.dropna</a:t>
            </a:r>
            <a:r>
              <a:rPr lang="en-CA" dirty="0"/>
              <a:t>(subset=['longitude', 'latitude'])</a:t>
            </a:r>
          </a:p>
          <a:p>
            <a:endParaRPr lang="en-CA" dirty="0"/>
          </a:p>
          <a:p>
            <a:r>
              <a:rPr lang="en-CA" dirty="0"/>
              <a:t># Step 2: Create Geometries for Cameras and Roads</a:t>
            </a:r>
          </a:p>
          <a:p>
            <a:r>
              <a:rPr lang="en-CA" dirty="0" err="1"/>
              <a:t>cameras_gdf</a:t>
            </a:r>
            <a:r>
              <a:rPr lang="en-CA" dirty="0"/>
              <a:t> = </a:t>
            </a:r>
            <a:r>
              <a:rPr lang="en-CA" dirty="0" err="1"/>
              <a:t>gpd.GeoDataFrame</a:t>
            </a:r>
            <a:r>
              <a:rPr lang="en-CA" dirty="0"/>
              <a:t>(</a:t>
            </a:r>
            <a:r>
              <a:rPr lang="en-CA" dirty="0" err="1"/>
              <a:t>cameras_df</a:t>
            </a:r>
            <a:r>
              <a:rPr lang="en-CA" dirty="0"/>
              <a:t>, geometry=</a:t>
            </a:r>
            <a:r>
              <a:rPr lang="en-CA" dirty="0" err="1"/>
              <a:t>gpd.points_from_xy</a:t>
            </a:r>
            <a:r>
              <a:rPr lang="en-CA" dirty="0"/>
              <a:t>(</a:t>
            </a:r>
            <a:r>
              <a:rPr lang="en-CA" dirty="0" err="1"/>
              <a:t>cameras_df</a:t>
            </a:r>
            <a:r>
              <a:rPr lang="en-CA" dirty="0"/>
              <a:t>['longitude'], </a:t>
            </a:r>
            <a:r>
              <a:rPr lang="en-CA" dirty="0" err="1"/>
              <a:t>cameras_df</a:t>
            </a:r>
            <a:r>
              <a:rPr lang="en-CA" dirty="0"/>
              <a:t>['latitude']))</a:t>
            </a:r>
          </a:p>
          <a:p>
            <a:r>
              <a:rPr lang="en-CA" dirty="0" err="1"/>
              <a:t>cameras_gdf</a:t>
            </a:r>
            <a:r>
              <a:rPr lang="en-CA" dirty="0"/>
              <a:t> = </a:t>
            </a:r>
            <a:r>
              <a:rPr lang="en-CA" dirty="0" err="1"/>
              <a:t>cameras_gdf.set_crs</a:t>
            </a:r>
            <a:r>
              <a:rPr lang="en-CA" dirty="0"/>
              <a:t>(</a:t>
            </a:r>
            <a:r>
              <a:rPr lang="en-CA" dirty="0" err="1"/>
              <a:t>epsg</a:t>
            </a:r>
            <a:r>
              <a:rPr lang="en-CA" dirty="0"/>
              <a:t>=4326)  # Set CRS to WGS84</a:t>
            </a:r>
          </a:p>
          <a:p>
            <a:endParaRPr lang="en-CA" dirty="0"/>
          </a:p>
          <a:p>
            <a:r>
              <a:rPr lang="en-CA" dirty="0" err="1"/>
              <a:t>roads_gdf</a:t>
            </a:r>
            <a:r>
              <a:rPr lang="en-CA" dirty="0"/>
              <a:t> = </a:t>
            </a:r>
            <a:r>
              <a:rPr lang="en-CA" dirty="0" err="1"/>
              <a:t>roads_gdf.set_crs</a:t>
            </a:r>
            <a:r>
              <a:rPr lang="en-CA" dirty="0"/>
              <a:t>(</a:t>
            </a:r>
            <a:r>
              <a:rPr lang="en-CA" dirty="0" err="1"/>
              <a:t>epsg</a:t>
            </a:r>
            <a:r>
              <a:rPr lang="en-CA" dirty="0"/>
              <a:t>=4326)  # Ensure CRS is consistent</a:t>
            </a:r>
          </a:p>
          <a:p>
            <a:endParaRPr lang="en-CA" dirty="0"/>
          </a:p>
          <a:p>
            <a:r>
              <a:rPr lang="en-CA" dirty="0"/>
              <a:t># Step 3: Find the Nearest Camera for Each Road</a:t>
            </a:r>
          </a:p>
          <a:p>
            <a:r>
              <a:rPr lang="en-CA" dirty="0"/>
              <a:t># Create a </a:t>
            </a:r>
            <a:r>
              <a:rPr lang="en-CA" dirty="0" err="1"/>
              <a:t>cKDTree</a:t>
            </a:r>
            <a:r>
              <a:rPr lang="en-CA" dirty="0"/>
              <a:t> for camera points</a:t>
            </a:r>
          </a:p>
          <a:p>
            <a:r>
              <a:rPr lang="en-CA" dirty="0" err="1"/>
              <a:t>camera_coords</a:t>
            </a:r>
            <a:r>
              <a:rPr lang="en-CA" dirty="0"/>
              <a:t> = </a:t>
            </a:r>
            <a:r>
              <a:rPr lang="en-CA" dirty="0" err="1"/>
              <a:t>cameras_gdf.geometry.apply</a:t>
            </a:r>
            <a:r>
              <a:rPr lang="en-CA" dirty="0"/>
              <a:t>(lambda </a:t>
            </a:r>
            <a:r>
              <a:rPr lang="en-CA" dirty="0" err="1"/>
              <a:t>geom</a:t>
            </a:r>
            <a:r>
              <a:rPr lang="en-CA" dirty="0"/>
              <a:t>: (</a:t>
            </a:r>
            <a:r>
              <a:rPr lang="en-CA" dirty="0" err="1"/>
              <a:t>geom.x</a:t>
            </a:r>
            <a:r>
              <a:rPr lang="en-CA" dirty="0"/>
              <a:t>, </a:t>
            </a:r>
            <a:r>
              <a:rPr lang="en-CA" dirty="0" err="1"/>
              <a:t>geom.y</a:t>
            </a:r>
            <a:r>
              <a:rPr lang="en-CA" dirty="0"/>
              <a:t>)).</a:t>
            </a:r>
            <a:r>
              <a:rPr lang="en-CA" dirty="0" err="1"/>
              <a:t>tolist</a:t>
            </a:r>
            <a:r>
              <a:rPr lang="en-CA" dirty="0"/>
              <a:t>()</a:t>
            </a:r>
          </a:p>
          <a:p>
            <a:r>
              <a:rPr lang="en-CA" dirty="0" err="1"/>
              <a:t>camera_tree</a:t>
            </a:r>
            <a:r>
              <a:rPr lang="en-CA" dirty="0"/>
              <a:t> = </a:t>
            </a:r>
            <a:r>
              <a:rPr lang="en-CA" dirty="0" err="1"/>
              <a:t>cKDTree</a:t>
            </a:r>
            <a:r>
              <a:rPr lang="en-CA" dirty="0"/>
              <a:t>(</a:t>
            </a:r>
            <a:r>
              <a:rPr lang="en-CA" dirty="0" err="1"/>
              <a:t>camera_coords</a:t>
            </a:r>
            <a:r>
              <a:rPr lang="en-CA" dirty="0"/>
              <a:t>)</a:t>
            </a:r>
          </a:p>
          <a:p>
            <a:endParaRPr lang="en-CA" dirty="0"/>
          </a:p>
          <a:p>
            <a:r>
              <a:rPr lang="en-CA" dirty="0"/>
              <a:t># Find the nearest camera for each road segment based on its centroid</a:t>
            </a:r>
          </a:p>
          <a:p>
            <a:r>
              <a:rPr lang="en-CA" dirty="0" err="1"/>
              <a:t>roads_gdf</a:t>
            </a:r>
            <a:r>
              <a:rPr lang="en-CA" dirty="0"/>
              <a:t>['centroid'] = </a:t>
            </a:r>
            <a:r>
              <a:rPr lang="en-CA" dirty="0" err="1"/>
              <a:t>roads_gdf.centroid</a:t>
            </a:r>
            <a:endParaRPr lang="en-CA" dirty="0"/>
          </a:p>
          <a:p>
            <a:r>
              <a:rPr lang="en-CA" dirty="0" err="1"/>
              <a:t>road_coords</a:t>
            </a:r>
            <a:r>
              <a:rPr lang="en-CA" dirty="0"/>
              <a:t> = </a:t>
            </a:r>
            <a:r>
              <a:rPr lang="en-CA" dirty="0" err="1"/>
              <a:t>roads_gdf</a:t>
            </a:r>
            <a:r>
              <a:rPr lang="en-CA" dirty="0"/>
              <a:t>['centroid'].apply(lambda </a:t>
            </a:r>
            <a:r>
              <a:rPr lang="en-CA" dirty="0" err="1"/>
              <a:t>geom</a:t>
            </a:r>
            <a:r>
              <a:rPr lang="en-CA" dirty="0"/>
              <a:t>: (</a:t>
            </a:r>
            <a:r>
              <a:rPr lang="en-CA" dirty="0" err="1"/>
              <a:t>geom.x</a:t>
            </a:r>
            <a:r>
              <a:rPr lang="en-CA" dirty="0"/>
              <a:t>, </a:t>
            </a:r>
            <a:r>
              <a:rPr lang="en-CA" dirty="0" err="1"/>
              <a:t>geom.y</a:t>
            </a:r>
            <a:r>
              <a:rPr lang="en-CA" dirty="0"/>
              <a:t>)).</a:t>
            </a:r>
            <a:r>
              <a:rPr lang="en-CA" dirty="0" err="1"/>
              <a:t>tolist</a:t>
            </a:r>
            <a:r>
              <a:rPr lang="en-CA" dirty="0"/>
              <a:t>()</a:t>
            </a:r>
          </a:p>
          <a:p>
            <a:r>
              <a:rPr lang="en-CA" dirty="0"/>
              <a:t>distances, </a:t>
            </a:r>
            <a:r>
              <a:rPr lang="en-CA" dirty="0" err="1"/>
              <a:t>camera_indices</a:t>
            </a:r>
            <a:r>
              <a:rPr lang="en-CA" dirty="0"/>
              <a:t> = </a:t>
            </a:r>
            <a:r>
              <a:rPr lang="en-CA" dirty="0" err="1"/>
              <a:t>camera_tree.query</a:t>
            </a:r>
            <a:r>
              <a:rPr lang="en-CA" dirty="0"/>
              <a:t>(</a:t>
            </a:r>
            <a:r>
              <a:rPr lang="en-CA" dirty="0" err="1"/>
              <a:t>road_coords</a:t>
            </a:r>
            <a:r>
              <a:rPr lang="en-CA" dirty="0"/>
              <a:t>, k=1)  # k=1 means the closest point</a:t>
            </a:r>
          </a:p>
          <a:p>
            <a:endParaRPr lang="en-CA" dirty="0"/>
          </a:p>
          <a:p>
            <a:r>
              <a:rPr lang="en-CA" dirty="0"/>
              <a:t># Get the nearest camera geometries and details</a:t>
            </a:r>
          </a:p>
          <a:p>
            <a:r>
              <a:rPr lang="en-CA" dirty="0" err="1"/>
              <a:t>nearest_cameras</a:t>
            </a:r>
            <a:r>
              <a:rPr lang="en-CA" dirty="0"/>
              <a:t> = </a:t>
            </a:r>
            <a:r>
              <a:rPr lang="en-CA" dirty="0" err="1"/>
              <a:t>cameras_gdf.iloc</a:t>
            </a:r>
            <a:r>
              <a:rPr lang="en-CA" dirty="0"/>
              <a:t>[</a:t>
            </a:r>
            <a:r>
              <a:rPr lang="en-CA" dirty="0" err="1"/>
              <a:t>camera_indices</a:t>
            </a:r>
            <a:r>
              <a:rPr lang="en-CA" dirty="0"/>
              <a:t>].</a:t>
            </a:r>
            <a:r>
              <a:rPr lang="en-CA" dirty="0" err="1"/>
              <a:t>reset_index</a:t>
            </a:r>
            <a:r>
              <a:rPr lang="en-CA" dirty="0"/>
              <a:t>(drop=True)</a:t>
            </a:r>
          </a:p>
          <a:p>
            <a:r>
              <a:rPr lang="en-CA" dirty="0" err="1"/>
              <a:t>roads_gdf</a:t>
            </a:r>
            <a:r>
              <a:rPr lang="en-CA" dirty="0"/>
              <a:t>['</a:t>
            </a:r>
            <a:r>
              <a:rPr lang="en-CA" dirty="0" err="1"/>
              <a:t>nearest_camera_id</a:t>
            </a:r>
            <a:r>
              <a:rPr lang="en-CA" dirty="0"/>
              <a:t>'] = </a:t>
            </a:r>
            <a:r>
              <a:rPr lang="en-CA" dirty="0" err="1"/>
              <a:t>nearest_cameras</a:t>
            </a:r>
            <a:r>
              <a:rPr lang="en-CA" dirty="0"/>
              <a:t>['</a:t>
            </a:r>
            <a:r>
              <a:rPr lang="en-CA" dirty="0" err="1"/>
              <a:t>camera_id</a:t>
            </a:r>
            <a:r>
              <a:rPr lang="en-CA" dirty="0"/>
              <a:t>']</a:t>
            </a:r>
          </a:p>
          <a:p>
            <a:r>
              <a:rPr lang="en-CA" dirty="0" err="1"/>
              <a:t>roads_gdf</a:t>
            </a:r>
            <a:r>
              <a:rPr lang="en-CA" dirty="0"/>
              <a:t>['</a:t>
            </a:r>
            <a:r>
              <a:rPr lang="en-CA" dirty="0" err="1"/>
              <a:t>distance_to_camera</a:t>
            </a:r>
            <a:r>
              <a:rPr lang="en-CA" dirty="0"/>
              <a:t>'] = distances</a:t>
            </a:r>
          </a:p>
          <a:p>
            <a:endParaRPr lang="en-CA" dirty="0"/>
          </a:p>
          <a:p>
            <a:r>
              <a:rPr lang="en-CA" dirty="0"/>
              <a:t># Step 4: Visualize Using Folium</a:t>
            </a:r>
          </a:p>
          <a:p>
            <a:r>
              <a:rPr lang="en-CA" dirty="0"/>
              <a:t># Initialize the folium map centered around the mean of road geometries</a:t>
            </a:r>
          </a:p>
          <a:p>
            <a:r>
              <a:rPr lang="en-CA" dirty="0" err="1"/>
              <a:t>mean_coords</a:t>
            </a:r>
            <a:r>
              <a:rPr lang="en-CA" dirty="0"/>
              <a:t> = [</a:t>
            </a:r>
            <a:r>
              <a:rPr lang="en-CA" dirty="0" err="1"/>
              <a:t>roads_gdf</a:t>
            </a:r>
            <a:r>
              <a:rPr lang="en-CA" dirty="0"/>
              <a:t>['centroid'].</a:t>
            </a:r>
            <a:r>
              <a:rPr lang="en-CA" dirty="0" err="1"/>
              <a:t>y.mean</a:t>
            </a:r>
            <a:r>
              <a:rPr lang="en-CA" dirty="0"/>
              <a:t>(), </a:t>
            </a:r>
            <a:r>
              <a:rPr lang="en-CA" dirty="0" err="1"/>
              <a:t>roads_gdf</a:t>
            </a:r>
            <a:r>
              <a:rPr lang="en-CA" dirty="0"/>
              <a:t>['centroid'].</a:t>
            </a:r>
            <a:r>
              <a:rPr lang="en-CA" dirty="0" err="1"/>
              <a:t>x.mean</a:t>
            </a:r>
            <a:r>
              <a:rPr lang="en-CA" dirty="0"/>
              <a:t>()]</a:t>
            </a:r>
          </a:p>
          <a:p>
            <a:r>
              <a:rPr lang="en-CA" dirty="0"/>
              <a:t>m = </a:t>
            </a:r>
            <a:r>
              <a:rPr lang="en-CA" dirty="0" err="1"/>
              <a:t>folium.Map</a:t>
            </a:r>
            <a:r>
              <a:rPr lang="en-CA" dirty="0"/>
              <a:t>(location=</a:t>
            </a:r>
            <a:r>
              <a:rPr lang="en-CA" dirty="0" err="1"/>
              <a:t>mean_coords</a:t>
            </a:r>
            <a:r>
              <a:rPr lang="en-CA" dirty="0"/>
              <a:t>, </a:t>
            </a:r>
            <a:r>
              <a:rPr lang="en-CA" dirty="0" err="1"/>
              <a:t>zoom_start</a:t>
            </a:r>
            <a:r>
              <a:rPr lang="en-CA" dirty="0"/>
              <a:t>=12)</a:t>
            </a:r>
          </a:p>
          <a:p>
            <a:endParaRPr lang="en-CA" dirty="0"/>
          </a:p>
          <a:p>
            <a:r>
              <a:rPr lang="en-CA" dirty="0"/>
              <a:t># Add roads to the map</a:t>
            </a:r>
          </a:p>
          <a:p>
            <a:r>
              <a:rPr lang="en-CA" dirty="0"/>
              <a:t>for _, road in </a:t>
            </a:r>
            <a:r>
              <a:rPr lang="en-CA" dirty="0" err="1"/>
              <a:t>roads_gdf.iterrows</a:t>
            </a:r>
            <a:r>
              <a:rPr lang="en-CA" dirty="0"/>
              <a:t>():</a:t>
            </a:r>
          </a:p>
          <a:p>
            <a:r>
              <a:rPr lang="en-CA" dirty="0"/>
              <a:t>    </a:t>
            </a:r>
            <a:r>
              <a:rPr lang="en-CA" dirty="0" err="1"/>
              <a:t>folium.GeoJson</a:t>
            </a:r>
            <a:r>
              <a:rPr lang="en-CA" dirty="0"/>
              <a:t>(</a:t>
            </a:r>
          </a:p>
          <a:p>
            <a:r>
              <a:rPr lang="en-CA" dirty="0"/>
              <a:t>        road['geometry'],</a:t>
            </a:r>
          </a:p>
          <a:p>
            <a:r>
              <a:rPr lang="en-CA" dirty="0"/>
              <a:t>        </a:t>
            </a:r>
            <a:r>
              <a:rPr lang="en-CA" dirty="0" err="1"/>
              <a:t>style_function</a:t>
            </a:r>
            <a:r>
              <a:rPr lang="en-CA" dirty="0"/>
              <a:t>=lambda feature: {'color': 'blue', 'weight': 2},</a:t>
            </a:r>
          </a:p>
          <a:p>
            <a:r>
              <a:rPr lang="en-CA" dirty="0"/>
              <a:t>        tooltip=</a:t>
            </a:r>
            <a:r>
              <a:rPr lang="en-CA" dirty="0" err="1"/>
              <a:t>f"Road</a:t>
            </a:r>
            <a:r>
              <a:rPr lang="en-CA" dirty="0"/>
              <a:t> Facility ID: {road['</a:t>
            </a:r>
            <a:r>
              <a:rPr lang="en-CA" dirty="0" err="1"/>
              <a:t>road_facilityid</a:t>
            </a:r>
            <a:r>
              <a:rPr lang="en-CA" dirty="0"/>
              <a:t>']}\</a:t>
            </a:r>
            <a:r>
              <a:rPr lang="en-CA" dirty="0" err="1"/>
              <a:t>nNearest</a:t>
            </a:r>
            <a:r>
              <a:rPr lang="en-CA" dirty="0"/>
              <a:t> Camera: {road['</a:t>
            </a:r>
            <a:r>
              <a:rPr lang="en-CA" dirty="0" err="1"/>
              <a:t>nearest_camera_id</a:t>
            </a:r>
            <a:r>
              <a:rPr lang="en-CA" dirty="0"/>
              <a:t>']}\</a:t>
            </a:r>
            <a:r>
              <a:rPr lang="en-CA" dirty="0" err="1"/>
              <a:t>nDistance</a:t>
            </a:r>
            <a:r>
              <a:rPr lang="en-CA" dirty="0"/>
              <a:t>: {road['</a:t>
            </a:r>
            <a:r>
              <a:rPr lang="en-CA" dirty="0" err="1"/>
              <a:t>distance_to_camera</a:t>
            </a:r>
            <a:r>
              <a:rPr lang="en-CA" dirty="0"/>
              <a:t>']:.2f} meters"</a:t>
            </a:r>
          </a:p>
          <a:p>
            <a:r>
              <a:rPr lang="en-CA" dirty="0"/>
              <a:t>    ).</a:t>
            </a:r>
            <a:r>
              <a:rPr lang="en-CA" dirty="0" err="1"/>
              <a:t>add_to</a:t>
            </a:r>
            <a:r>
              <a:rPr lang="en-CA" dirty="0"/>
              <a:t>(m)</a:t>
            </a:r>
          </a:p>
          <a:p>
            <a:endParaRPr lang="en-CA" dirty="0"/>
          </a:p>
          <a:p>
            <a:r>
              <a:rPr lang="en-CA" dirty="0"/>
              <a:t># Add cameras to the map with different colors</a:t>
            </a:r>
          </a:p>
          <a:p>
            <a:r>
              <a:rPr lang="en-CA" dirty="0"/>
              <a:t>for _, camera in </a:t>
            </a:r>
            <a:r>
              <a:rPr lang="en-CA" dirty="0" err="1"/>
              <a:t>cameras_gdf.iterrows</a:t>
            </a:r>
            <a:r>
              <a:rPr lang="en-CA" dirty="0"/>
              <a:t>():</a:t>
            </a:r>
          </a:p>
          <a:p>
            <a:r>
              <a:rPr lang="en-CA" dirty="0"/>
              <a:t>    </a:t>
            </a:r>
            <a:r>
              <a:rPr lang="en-CA" dirty="0" err="1"/>
              <a:t>folium.Marker</a:t>
            </a:r>
            <a:r>
              <a:rPr lang="en-CA" dirty="0"/>
              <a:t>(</a:t>
            </a:r>
          </a:p>
          <a:p>
            <a:r>
              <a:rPr lang="en-CA" dirty="0"/>
              <a:t>        location=[</a:t>
            </a:r>
            <a:r>
              <a:rPr lang="en-CA" dirty="0" err="1"/>
              <a:t>camera.geometry.y</a:t>
            </a:r>
            <a:r>
              <a:rPr lang="en-CA" dirty="0"/>
              <a:t>, </a:t>
            </a:r>
            <a:r>
              <a:rPr lang="en-CA" dirty="0" err="1"/>
              <a:t>camera.geometry.x</a:t>
            </a:r>
            <a:r>
              <a:rPr lang="en-CA" dirty="0"/>
              <a:t>],</a:t>
            </a:r>
          </a:p>
          <a:p>
            <a:r>
              <a:rPr lang="en-CA" dirty="0"/>
              <a:t>        popup=</a:t>
            </a:r>
            <a:r>
              <a:rPr lang="en-CA" dirty="0" err="1"/>
              <a:t>f"Camera</a:t>
            </a:r>
            <a:r>
              <a:rPr lang="en-CA" dirty="0"/>
              <a:t> ID: {camera['</a:t>
            </a:r>
            <a:r>
              <a:rPr lang="en-CA" dirty="0" err="1"/>
              <a:t>camera_id</a:t>
            </a:r>
            <a:r>
              <a:rPr lang="en-CA" dirty="0"/>
              <a:t>']}",</a:t>
            </a:r>
          </a:p>
          <a:p>
            <a:r>
              <a:rPr lang="en-CA" dirty="0"/>
              <a:t>        icon=</a:t>
            </a:r>
            <a:r>
              <a:rPr lang="en-CA" dirty="0" err="1"/>
              <a:t>folium.Icon</a:t>
            </a:r>
            <a:r>
              <a:rPr lang="en-CA" dirty="0"/>
              <a:t>(color='red', icon='camera', prefix='fa')</a:t>
            </a:r>
          </a:p>
          <a:p>
            <a:r>
              <a:rPr lang="en-CA" dirty="0"/>
              <a:t>    ).</a:t>
            </a:r>
            <a:r>
              <a:rPr lang="en-CA" dirty="0" err="1"/>
              <a:t>add_to</a:t>
            </a:r>
            <a:r>
              <a:rPr lang="en-CA" dirty="0"/>
              <a:t>(m)</a:t>
            </a:r>
          </a:p>
          <a:p>
            <a:endParaRPr lang="en-CA" dirty="0"/>
          </a:p>
          <a:p>
            <a:r>
              <a:rPr lang="en-CA" dirty="0"/>
              <a:t># Save the map as an HTML file</a:t>
            </a:r>
          </a:p>
          <a:p>
            <a:r>
              <a:rPr lang="en-CA" dirty="0" err="1"/>
              <a:t>m.save</a:t>
            </a:r>
            <a:r>
              <a:rPr lang="en-CA" dirty="0"/>
              <a:t>("cameras_roads_association_map.html")</a:t>
            </a:r>
          </a:p>
          <a:p>
            <a:endParaRPr lang="en-CA" dirty="0"/>
          </a:p>
          <a:p>
            <a:r>
              <a:rPr lang="en-CA" dirty="0"/>
              <a:t>--------------------------------------------------------------------------------</a:t>
            </a:r>
          </a:p>
          <a:p>
            <a:r>
              <a:rPr lang="en-CA" dirty="0"/>
              <a:t>import pandas as pd</a:t>
            </a:r>
          </a:p>
          <a:p>
            <a:r>
              <a:rPr lang="en-CA" dirty="0"/>
              <a:t>import </a:t>
            </a:r>
            <a:r>
              <a:rPr lang="en-CA" dirty="0" err="1"/>
              <a:t>geopandas</a:t>
            </a:r>
            <a:r>
              <a:rPr lang="en-CA" dirty="0"/>
              <a:t> as gpd</a:t>
            </a:r>
          </a:p>
          <a:p>
            <a:r>
              <a:rPr lang="en-CA" dirty="0"/>
              <a:t>from </a:t>
            </a:r>
            <a:r>
              <a:rPr lang="en-CA" dirty="0" err="1"/>
              <a:t>shapely.geometry</a:t>
            </a:r>
            <a:r>
              <a:rPr lang="en-CA" dirty="0"/>
              <a:t> import Point</a:t>
            </a:r>
          </a:p>
          <a:p>
            <a:r>
              <a:rPr lang="en-CA" dirty="0"/>
              <a:t>from </a:t>
            </a:r>
            <a:r>
              <a:rPr lang="en-CA" dirty="0" err="1"/>
              <a:t>scipy.spatial</a:t>
            </a:r>
            <a:r>
              <a:rPr lang="en-CA" dirty="0"/>
              <a:t> import </a:t>
            </a:r>
            <a:r>
              <a:rPr lang="en-CA" dirty="0" err="1"/>
              <a:t>cKDTree</a:t>
            </a:r>
            <a:endParaRPr lang="en-CA" dirty="0"/>
          </a:p>
          <a:p>
            <a:endParaRPr lang="en-CA" dirty="0"/>
          </a:p>
          <a:p>
            <a:r>
              <a:rPr lang="en-CA" dirty="0"/>
              <a:t># Step 1: Load GIS data</a:t>
            </a:r>
          </a:p>
          <a:p>
            <a:r>
              <a:rPr lang="en-CA" dirty="0" err="1"/>
              <a:t>cameras_df</a:t>
            </a:r>
            <a:r>
              <a:rPr lang="en-CA" dirty="0"/>
              <a:t> = </a:t>
            </a:r>
            <a:r>
              <a:rPr lang="en-CA" dirty="0" err="1"/>
              <a:t>pd.read_csv</a:t>
            </a:r>
            <a:r>
              <a:rPr lang="en-CA" dirty="0"/>
              <a:t>("cameras.csv")  # Use pandas to inspect the data first</a:t>
            </a:r>
          </a:p>
          <a:p>
            <a:r>
              <a:rPr lang="en-CA" dirty="0" err="1"/>
              <a:t>roads_df</a:t>
            </a:r>
            <a:r>
              <a:rPr lang="en-CA" dirty="0"/>
              <a:t> = </a:t>
            </a:r>
            <a:r>
              <a:rPr lang="en-CA" dirty="0" err="1"/>
              <a:t>gpd.read_file</a:t>
            </a:r>
            <a:r>
              <a:rPr lang="en-CA" dirty="0"/>
              <a:t>("</a:t>
            </a:r>
            <a:r>
              <a:rPr lang="en-CA" dirty="0" err="1"/>
              <a:t>roads.json</a:t>
            </a:r>
            <a:r>
              <a:rPr lang="en-CA" dirty="0"/>
              <a:t>")   # Read the JSON file for roads</a:t>
            </a:r>
          </a:p>
          <a:p>
            <a:endParaRPr lang="en-CA" dirty="0"/>
          </a:p>
          <a:p>
            <a:r>
              <a:rPr lang="en-CA" dirty="0"/>
              <a:t># Check the column names</a:t>
            </a:r>
          </a:p>
          <a:p>
            <a:r>
              <a:rPr lang="en-CA" dirty="0"/>
              <a:t>print("Columns in </a:t>
            </a:r>
            <a:r>
              <a:rPr lang="en-CA" dirty="0" err="1"/>
              <a:t>cameras_df</a:t>
            </a:r>
            <a:r>
              <a:rPr lang="en-CA" dirty="0"/>
              <a:t>:", </a:t>
            </a:r>
            <a:r>
              <a:rPr lang="en-CA" dirty="0" err="1"/>
              <a:t>cameras_df.columns</a:t>
            </a:r>
            <a:r>
              <a:rPr lang="en-CA" dirty="0"/>
              <a:t>)</a:t>
            </a:r>
          </a:p>
          <a:p>
            <a:endParaRPr lang="en-CA" dirty="0"/>
          </a:p>
          <a:p>
            <a:r>
              <a:rPr lang="en-CA" dirty="0"/>
              <a:t># Step 2: Ensure latitude and longitude are numeric</a:t>
            </a:r>
          </a:p>
          <a:p>
            <a:r>
              <a:rPr lang="en-CA" dirty="0"/>
              <a:t># Convert columns to numeric, forcing errors to </a:t>
            </a:r>
            <a:r>
              <a:rPr lang="en-CA" dirty="0" err="1"/>
              <a:t>NaN</a:t>
            </a:r>
            <a:endParaRPr lang="en-CA" dirty="0"/>
          </a:p>
          <a:p>
            <a:r>
              <a:rPr lang="en-CA" dirty="0" err="1"/>
              <a:t>cameras_df</a:t>
            </a:r>
            <a:r>
              <a:rPr lang="en-CA" dirty="0"/>
              <a:t>['longitude'] = </a:t>
            </a:r>
            <a:r>
              <a:rPr lang="en-CA" dirty="0" err="1"/>
              <a:t>pd.to_numeric</a:t>
            </a:r>
            <a:r>
              <a:rPr lang="en-CA" dirty="0"/>
              <a:t>(</a:t>
            </a:r>
            <a:r>
              <a:rPr lang="en-CA" dirty="0" err="1"/>
              <a:t>cameras_df</a:t>
            </a:r>
            <a:r>
              <a:rPr lang="en-CA" dirty="0"/>
              <a:t>['longitude'], errors='coerce')</a:t>
            </a:r>
          </a:p>
          <a:p>
            <a:r>
              <a:rPr lang="en-CA" dirty="0" err="1"/>
              <a:t>cameras_df</a:t>
            </a:r>
            <a:r>
              <a:rPr lang="en-CA" dirty="0"/>
              <a:t>['latitude'] = </a:t>
            </a:r>
            <a:r>
              <a:rPr lang="en-CA" dirty="0" err="1"/>
              <a:t>pd.to_numeric</a:t>
            </a:r>
            <a:r>
              <a:rPr lang="en-CA" dirty="0"/>
              <a:t>(</a:t>
            </a:r>
            <a:r>
              <a:rPr lang="en-CA" dirty="0" err="1"/>
              <a:t>cameras_df</a:t>
            </a:r>
            <a:r>
              <a:rPr lang="en-CA" dirty="0"/>
              <a:t>['latitude'], errors='coerce')</a:t>
            </a:r>
          </a:p>
          <a:p>
            <a:endParaRPr lang="en-CA" dirty="0"/>
          </a:p>
          <a:p>
            <a:r>
              <a:rPr lang="en-CA" dirty="0"/>
              <a:t># Drop rows with </a:t>
            </a:r>
            <a:r>
              <a:rPr lang="en-CA" dirty="0" err="1"/>
              <a:t>NaN</a:t>
            </a:r>
            <a:r>
              <a:rPr lang="en-CA" dirty="0"/>
              <a:t> values in 'longitude' or 'latitude'</a:t>
            </a:r>
          </a:p>
          <a:p>
            <a:r>
              <a:rPr lang="en-CA" dirty="0" err="1"/>
              <a:t>cameras_df</a:t>
            </a:r>
            <a:r>
              <a:rPr lang="en-CA" dirty="0"/>
              <a:t> = </a:t>
            </a:r>
            <a:r>
              <a:rPr lang="en-CA" dirty="0" err="1"/>
              <a:t>cameras_df.dropna</a:t>
            </a:r>
            <a:r>
              <a:rPr lang="en-CA" dirty="0"/>
              <a:t>(subset=['longitude', 'latitude'])</a:t>
            </a:r>
          </a:p>
          <a:p>
            <a:endParaRPr lang="en-CA" dirty="0"/>
          </a:p>
          <a:p>
            <a:r>
              <a:rPr lang="en-CA" dirty="0"/>
              <a:t># Create geometries for cameras</a:t>
            </a:r>
          </a:p>
          <a:p>
            <a:r>
              <a:rPr lang="en-CA" dirty="0" err="1"/>
              <a:t>cameras_df</a:t>
            </a:r>
            <a:r>
              <a:rPr lang="en-CA" dirty="0"/>
              <a:t>['geometry'] = </a:t>
            </a:r>
            <a:r>
              <a:rPr lang="en-CA" dirty="0" err="1"/>
              <a:t>gpd.points_from_xy</a:t>
            </a:r>
            <a:r>
              <a:rPr lang="en-CA" dirty="0"/>
              <a:t>(</a:t>
            </a:r>
            <a:r>
              <a:rPr lang="en-CA" dirty="0" err="1"/>
              <a:t>cameras_df</a:t>
            </a:r>
            <a:r>
              <a:rPr lang="en-CA" dirty="0"/>
              <a:t>['longitude'], </a:t>
            </a:r>
            <a:r>
              <a:rPr lang="en-CA" dirty="0" err="1"/>
              <a:t>cameras_df</a:t>
            </a:r>
            <a:r>
              <a:rPr lang="en-CA" dirty="0"/>
              <a:t>['latitude'])</a:t>
            </a:r>
          </a:p>
          <a:p>
            <a:r>
              <a:rPr lang="en-CA" dirty="0" err="1"/>
              <a:t>cameras_gdf</a:t>
            </a:r>
            <a:r>
              <a:rPr lang="en-CA" dirty="0"/>
              <a:t> = </a:t>
            </a:r>
            <a:r>
              <a:rPr lang="en-CA" dirty="0" err="1"/>
              <a:t>gpd.GeoDataFrame</a:t>
            </a:r>
            <a:r>
              <a:rPr lang="en-CA" dirty="0"/>
              <a:t>(</a:t>
            </a:r>
            <a:r>
              <a:rPr lang="en-CA" dirty="0" err="1"/>
              <a:t>cameras_df</a:t>
            </a:r>
            <a:r>
              <a:rPr lang="en-CA" dirty="0"/>
              <a:t>, geometry='geometry')</a:t>
            </a:r>
          </a:p>
          <a:p>
            <a:endParaRPr lang="en-CA" dirty="0"/>
          </a:p>
          <a:p>
            <a:r>
              <a:rPr lang="en-CA" dirty="0"/>
              <a:t># Ensure both </a:t>
            </a:r>
            <a:r>
              <a:rPr lang="en-CA" dirty="0" err="1"/>
              <a:t>GeoDataFrames</a:t>
            </a:r>
            <a:r>
              <a:rPr lang="en-CA" dirty="0"/>
              <a:t> have the same CRS</a:t>
            </a:r>
          </a:p>
          <a:p>
            <a:r>
              <a:rPr lang="en-CA" dirty="0" err="1"/>
              <a:t>cameras_gdf</a:t>
            </a:r>
            <a:r>
              <a:rPr lang="en-CA" dirty="0"/>
              <a:t> = </a:t>
            </a:r>
            <a:r>
              <a:rPr lang="en-CA" dirty="0" err="1"/>
              <a:t>cameras_gdf.set_crs</a:t>
            </a:r>
            <a:r>
              <a:rPr lang="en-CA" dirty="0"/>
              <a:t>(</a:t>
            </a:r>
            <a:r>
              <a:rPr lang="en-CA" dirty="0" err="1"/>
              <a:t>epsg</a:t>
            </a:r>
            <a:r>
              <a:rPr lang="en-CA" dirty="0"/>
              <a:t>=4326)</a:t>
            </a:r>
          </a:p>
          <a:p>
            <a:r>
              <a:rPr lang="en-CA" dirty="0" err="1"/>
              <a:t>roads_df</a:t>
            </a:r>
            <a:r>
              <a:rPr lang="en-CA" dirty="0"/>
              <a:t> = </a:t>
            </a:r>
            <a:r>
              <a:rPr lang="en-CA" dirty="0" err="1"/>
              <a:t>roads_df.set_crs</a:t>
            </a:r>
            <a:r>
              <a:rPr lang="en-CA" dirty="0"/>
              <a:t>(</a:t>
            </a:r>
            <a:r>
              <a:rPr lang="en-CA" dirty="0" err="1"/>
              <a:t>epsg</a:t>
            </a:r>
            <a:r>
              <a:rPr lang="en-CA" dirty="0"/>
              <a:t>=4326)</a:t>
            </a:r>
          </a:p>
          <a:p>
            <a:endParaRPr lang="en-CA" dirty="0"/>
          </a:p>
          <a:p>
            <a:r>
              <a:rPr lang="en-CA" dirty="0"/>
              <a:t># Step 3: Associate cameras with the nearest road</a:t>
            </a:r>
          </a:p>
          <a:p>
            <a:r>
              <a:rPr lang="en-CA" dirty="0"/>
              <a:t>def </a:t>
            </a:r>
            <a:r>
              <a:rPr lang="en-CA" dirty="0" err="1"/>
              <a:t>nearest_neighbor</a:t>
            </a:r>
            <a:r>
              <a:rPr lang="en-CA" dirty="0"/>
              <a:t>(</a:t>
            </a:r>
            <a:r>
              <a:rPr lang="en-CA" dirty="0" err="1"/>
              <a:t>gdf_a</a:t>
            </a:r>
            <a:r>
              <a:rPr lang="en-CA" dirty="0"/>
              <a:t>, </a:t>
            </a:r>
            <a:r>
              <a:rPr lang="en-CA" dirty="0" err="1"/>
              <a:t>gdf_b</a:t>
            </a:r>
            <a:r>
              <a:rPr lang="en-CA" dirty="0"/>
              <a:t>):</a:t>
            </a:r>
          </a:p>
          <a:p>
            <a:r>
              <a:rPr lang="en-CA" dirty="0"/>
              <a:t>    # Function to find the nearest geometry in </a:t>
            </a:r>
            <a:r>
              <a:rPr lang="en-CA" dirty="0" err="1"/>
              <a:t>gdf_b</a:t>
            </a:r>
            <a:r>
              <a:rPr lang="en-CA" dirty="0"/>
              <a:t> for each point in </a:t>
            </a:r>
            <a:r>
              <a:rPr lang="en-CA" dirty="0" err="1"/>
              <a:t>gdf_a</a:t>
            </a:r>
            <a:endParaRPr lang="en-CA" dirty="0"/>
          </a:p>
          <a:p>
            <a:r>
              <a:rPr lang="en-CA" dirty="0"/>
              <a:t>    </a:t>
            </a:r>
            <a:r>
              <a:rPr lang="en-CA" dirty="0" err="1"/>
              <a:t>b_coords</a:t>
            </a:r>
            <a:r>
              <a:rPr lang="en-CA" dirty="0"/>
              <a:t> = </a:t>
            </a:r>
            <a:r>
              <a:rPr lang="en-CA" dirty="0" err="1"/>
              <a:t>gdf_b.geometry.apply</a:t>
            </a:r>
            <a:r>
              <a:rPr lang="en-CA" dirty="0"/>
              <a:t>(lambda </a:t>
            </a:r>
            <a:r>
              <a:rPr lang="en-CA" dirty="0" err="1"/>
              <a:t>geom</a:t>
            </a:r>
            <a:r>
              <a:rPr lang="en-CA" dirty="0"/>
              <a:t>: (</a:t>
            </a:r>
            <a:r>
              <a:rPr lang="en-CA" dirty="0" err="1"/>
              <a:t>geom.centroid.x</a:t>
            </a:r>
            <a:r>
              <a:rPr lang="en-CA" dirty="0"/>
              <a:t>, </a:t>
            </a:r>
            <a:r>
              <a:rPr lang="en-CA" dirty="0" err="1"/>
              <a:t>geom.centroid.y</a:t>
            </a:r>
            <a:r>
              <a:rPr lang="en-CA" dirty="0"/>
              <a:t>)).</a:t>
            </a:r>
            <a:r>
              <a:rPr lang="en-CA" dirty="0" err="1"/>
              <a:t>tolist</a:t>
            </a:r>
            <a:r>
              <a:rPr lang="en-CA" dirty="0"/>
              <a:t>()</a:t>
            </a:r>
          </a:p>
          <a:p>
            <a:r>
              <a:rPr lang="en-CA" dirty="0"/>
              <a:t>    </a:t>
            </a:r>
            <a:r>
              <a:rPr lang="en-CA" dirty="0" err="1"/>
              <a:t>a_coords</a:t>
            </a:r>
            <a:r>
              <a:rPr lang="en-CA" dirty="0"/>
              <a:t> = </a:t>
            </a:r>
            <a:r>
              <a:rPr lang="en-CA" dirty="0" err="1"/>
              <a:t>gdf_a.geometry.apply</a:t>
            </a:r>
            <a:r>
              <a:rPr lang="en-CA" dirty="0"/>
              <a:t>(lambda </a:t>
            </a:r>
            <a:r>
              <a:rPr lang="en-CA" dirty="0" err="1"/>
              <a:t>geom</a:t>
            </a:r>
            <a:r>
              <a:rPr lang="en-CA" dirty="0"/>
              <a:t>: (</a:t>
            </a:r>
            <a:r>
              <a:rPr lang="en-CA" dirty="0" err="1"/>
              <a:t>geom.x</a:t>
            </a:r>
            <a:r>
              <a:rPr lang="en-CA" dirty="0"/>
              <a:t>, </a:t>
            </a:r>
            <a:r>
              <a:rPr lang="en-CA" dirty="0" err="1"/>
              <a:t>geom.y</a:t>
            </a:r>
            <a:r>
              <a:rPr lang="en-CA" dirty="0"/>
              <a:t>)).</a:t>
            </a:r>
            <a:r>
              <a:rPr lang="en-CA" dirty="0" err="1"/>
              <a:t>tolist</a:t>
            </a:r>
            <a:r>
              <a:rPr lang="en-CA" dirty="0"/>
              <a:t>()</a:t>
            </a:r>
          </a:p>
          <a:p>
            <a:endParaRPr lang="en-CA" dirty="0"/>
          </a:p>
          <a:p>
            <a:r>
              <a:rPr lang="en-CA" dirty="0"/>
              <a:t>    # </a:t>
            </a:r>
            <a:r>
              <a:rPr lang="en-CA" dirty="0" err="1"/>
              <a:t>KDTree</a:t>
            </a:r>
            <a:r>
              <a:rPr lang="en-CA" dirty="0"/>
              <a:t> for fast spatial lookup</a:t>
            </a:r>
          </a:p>
          <a:p>
            <a:r>
              <a:rPr lang="en-CA" dirty="0"/>
              <a:t>    </a:t>
            </a:r>
            <a:r>
              <a:rPr lang="en-CA" dirty="0" err="1"/>
              <a:t>btree</a:t>
            </a:r>
            <a:r>
              <a:rPr lang="en-CA" dirty="0"/>
              <a:t> = </a:t>
            </a:r>
            <a:r>
              <a:rPr lang="en-CA" dirty="0" err="1"/>
              <a:t>cKDTree</a:t>
            </a:r>
            <a:r>
              <a:rPr lang="en-CA" dirty="0"/>
              <a:t>(</a:t>
            </a:r>
            <a:r>
              <a:rPr lang="en-CA" dirty="0" err="1"/>
              <a:t>b_coords</a:t>
            </a:r>
            <a:r>
              <a:rPr lang="en-CA" dirty="0"/>
              <a:t>)</a:t>
            </a:r>
          </a:p>
          <a:p>
            <a:r>
              <a:rPr lang="en-CA" dirty="0"/>
              <a:t>    </a:t>
            </a:r>
            <a:r>
              <a:rPr lang="en-CA" dirty="0" err="1"/>
              <a:t>dist</a:t>
            </a:r>
            <a:r>
              <a:rPr lang="en-CA" dirty="0"/>
              <a:t>, </a:t>
            </a:r>
            <a:r>
              <a:rPr lang="en-CA" dirty="0" err="1"/>
              <a:t>idx</a:t>
            </a:r>
            <a:r>
              <a:rPr lang="en-CA" dirty="0"/>
              <a:t> = </a:t>
            </a:r>
            <a:r>
              <a:rPr lang="en-CA" dirty="0" err="1"/>
              <a:t>btree.query</a:t>
            </a:r>
            <a:r>
              <a:rPr lang="en-CA" dirty="0"/>
              <a:t>(</a:t>
            </a:r>
            <a:r>
              <a:rPr lang="en-CA" dirty="0" err="1"/>
              <a:t>a_coords</a:t>
            </a:r>
            <a:r>
              <a:rPr lang="en-CA" dirty="0"/>
              <a:t>, k=1)</a:t>
            </a:r>
          </a:p>
          <a:p>
            <a:endParaRPr lang="en-CA" dirty="0"/>
          </a:p>
          <a:p>
            <a:r>
              <a:rPr lang="en-CA" dirty="0"/>
              <a:t>    # Return the associated road segment and distance</a:t>
            </a:r>
          </a:p>
          <a:p>
            <a:r>
              <a:rPr lang="en-CA" dirty="0"/>
              <a:t>    return </a:t>
            </a:r>
            <a:r>
              <a:rPr lang="en-CA" dirty="0" err="1"/>
              <a:t>gdf_b.iloc</a:t>
            </a:r>
            <a:r>
              <a:rPr lang="en-CA" dirty="0"/>
              <a:t>[</a:t>
            </a:r>
            <a:r>
              <a:rPr lang="en-CA" dirty="0" err="1"/>
              <a:t>idx</a:t>
            </a:r>
            <a:r>
              <a:rPr lang="en-CA" dirty="0"/>
              <a:t>].</a:t>
            </a:r>
            <a:r>
              <a:rPr lang="en-CA" dirty="0" err="1"/>
              <a:t>reset_index</a:t>
            </a:r>
            <a:r>
              <a:rPr lang="en-CA" dirty="0"/>
              <a:t>(drop=True), </a:t>
            </a:r>
            <a:r>
              <a:rPr lang="en-CA" dirty="0" err="1"/>
              <a:t>dist</a:t>
            </a:r>
            <a:endParaRPr lang="en-CA" dirty="0"/>
          </a:p>
          <a:p>
            <a:endParaRPr lang="en-CA" dirty="0"/>
          </a:p>
          <a:p>
            <a:r>
              <a:rPr lang="en-CA" dirty="0"/>
              <a:t># Find nearest roads for cameras</a:t>
            </a:r>
          </a:p>
          <a:p>
            <a:r>
              <a:rPr lang="en-CA" dirty="0" err="1"/>
              <a:t>nearest_roads</a:t>
            </a:r>
            <a:r>
              <a:rPr lang="en-CA" dirty="0"/>
              <a:t>, distances = </a:t>
            </a:r>
            <a:r>
              <a:rPr lang="en-CA" dirty="0" err="1"/>
              <a:t>nearest_neighbor</a:t>
            </a:r>
            <a:r>
              <a:rPr lang="en-CA" dirty="0"/>
              <a:t>(</a:t>
            </a:r>
            <a:r>
              <a:rPr lang="en-CA" dirty="0" err="1"/>
              <a:t>cameras_gdf</a:t>
            </a:r>
            <a:r>
              <a:rPr lang="en-CA" dirty="0"/>
              <a:t>, </a:t>
            </a:r>
            <a:r>
              <a:rPr lang="en-CA" dirty="0" err="1"/>
              <a:t>roads_df</a:t>
            </a:r>
            <a:r>
              <a:rPr lang="en-CA" dirty="0"/>
              <a:t>)</a:t>
            </a:r>
          </a:p>
          <a:p>
            <a:endParaRPr lang="en-CA" dirty="0"/>
          </a:p>
          <a:p>
            <a:r>
              <a:rPr lang="en-CA" dirty="0"/>
              <a:t># Step 4: Combine results</a:t>
            </a:r>
          </a:p>
          <a:p>
            <a:r>
              <a:rPr lang="en-CA" dirty="0" err="1"/>
              <a:t>cameras_gdf</a:t>
            </a:r>
            <a:r>
              <a:rPr lang="en-CA" dirty="0"/>
              <a:t>['</a:t>
            </a:r>
            <a:r>
              <a:rPr lang="en-CA" dirty="0" err="1"/>
              <a:t>nearest_road</a:t>
            </a:r>
            <a:r>
              <a:rPr lang="en-CA" dirty="0"/>
              <a:t>'] = </a:t>
            </a:r>
            <a:r>
              <a:rPr lang="en-CA" dirty="0" err="1"/>
              <a:t>nearest_roads</a:t>
            </a:r>
            <a:r>
              <a:rPr lang="en-CA" dirty="0"/>
              <a:t>['ROAD_FACILITYID']  # Assuming roads have '</a:t>
            </a:r>
            <a:r>
              <a:rPr lang="en-CA" dirty="0" err="1"/>
              <a:t>road_id</a:t>
            </a:r>
            <a:r>
              <a:rPr lang="en-CA" dirty="0"/>
              <a:t>'</a:t>
            </a:r>
          </a:p>
          <a:p>
            <a:r>
              <a:rPr lang="en-CA" dirty="0" err="1"/>
              <a:t>cameras_gdf</a:t>
            </a:r>
            <a:r>
              <a:rPr lang="en-CA" dirty="0"/>
              <a:t>['</a:t>
            </a:r>
            <a:r>
              <a:rPr lang="en-CA" dirty="0" err="1"/>
              <a:t>distance_to_road</a:t>
            </a:r>
            <a:r>
              <a:rPr lang="en-CA" dirty="0"/>
              <a:t>'] = distances</a:t>
            </a:r>
          </a:p>
          <a:p>
            <a:endParaRPr lang="en-CA" dirty="0"/>
          </a:p>
          <a:p>
            <a:r>
              <a:rPr lang="en-CA" dirty="0"/>
              <a:t># Step 5: Save the results</a:t>
            </a:r>
          </a:p>
          <a:p>
            <a:r>
              <a:rPr lang="en-CA" dirty="0" err="1"/>
              <a:t>cameras_gdf.to_csv</a:t>
            </a:r>
            <a:r>
              <a:rPr lang="en-CA" dirty="0"/>
              <a:t>("camera_road_associations.csv", index=False)</a:t>
            </a:r>
          </a:p>
          <a:p>
            <a:endParaRPr lang="en-CA" dirty="0"/>
          </a:p>
          <a:p>
            <a:r>
              <a:rPr lang="en-CA" dirty="0"/>
              <a:t># Print some results</a:t>
            </a:r>
          </a:p>
          <a:p>
            <a:r>
              <a:rPr lang="en-CA" dirty="0"/>
              <a:t>print(</a:t>
            </a:r>
            <a:r>
              <a:rPr lang="en-CA" dirty="0" err="1"/>
              <a:t>cameras_gdf</a:t>
            </a:r>
            <a:r>
              <a:rPr lang="en-CA" dirty="0"/>
              <a:t>[['</a:t>
            </a:r>
            <a:r>
              <a:rPr lang="en-CA" dirty="0" err="1"/>
              <a:t>cameranumber</a:t>
            </a:r>
            <a:r>
              <a:rPr lang="en-CA" dirty="0"/>
              <a:t>', '</a:t>
            </a:r>
            <a:r>
              <a:rPr lang="en-CA" dirty="0" err="1"/>
              <a:t>nearest_road</a:t>
            </a:r>
            <a:r>
              <a:rPr lang="en-CA" dirty="0"/>
              <a:t>', '</a:t>
            </a:r>
            <a:r>
              <a:rPr lang="en-CA" dirty="0" err="1"/>
              <a:t>distance_to_road</a:t>
            </a:r>
            <a:r>
              <a:rPr lang="en-CA" dirty="0"/>
              <a:t>']].head())</a:t>
            </a:r>
          </a:p>
          <a:p>
            <a:endParaRPr lang="en-CA" dirty="0"/>
          </a:p>
        </p:txBody>
      </p:sp>
      <p:sp>
        <p:nvSpPr>
          <p:cNvPr id="4" name="Slide Number Placeholder 3"/>
          <p:cNvSpPr>
            <a:spLocks noGrp="1"/>
          </p:cNvSpPr>
          <p:nvPr>
            <p:ph type="sldNum" sz="quarter" idx="5"/>
          </p:nvPr>
        </p:nvSpPr>
        <p:spPr/>
        <p:txBody>
          <a:bodyPr/>
          <a:lstStyle/>
          <a:p>
            <a:fld id="{5FFA2D63-9B9F-4123-90DA-244334C2DE5D}" type="slidenum">
              <a:rPr lang="en-US" smtClean="0"/>
              <a:t>13</a:t>
            </a:fld>
            <a:endParaRPr lang="en-US"/>
          </a:p>
        </p:txBody>
      </p:sp>
    </p:spTree>
    <p:extLst>
      <p:ext uri="{BB962C8B-B14F-4D97-AF65-F5344CB8AC3E}">
        <p14:creationId xmlns:p14="http://schemas.microsoft.com/office/powerpoint/2010/main" val="20408796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Results from 1 link was first calculated then city wide link based project inventory MOVES run. </a:t>
            </a:r>
          </a:p>
          <a:p>
            <a:r>
              <a:rPr lang="en-US" dirty="0"/>
              <a:t>Results are then compared with CEEI Transportation Data using Sum of LE ( liter Equivalent ), sum of VKT and total energy.</a:t>
            </a:r>
          </a:p>
        </p:txBody>
      </p:sp>
      <p:sp>
        <p:nvSpPr>
          <p:cNvPr id="4" name="Slide Number Placeholder 3"/>
          <p:cNvSpPr>
            <a:spLocks noGrp="1"/>
          </p:cNvSpPr>
          <p:nvPr>
            <p:ph type="sldNum" sz="quarter" idx="10"/>
          </p:nvPr>
        </p:nvSpPr>
        <p:spPr/>
        <p:txBody>
          <a:bodyPr/>
          <a:lstStyle/>
          <a:p>
            <a:fld id="{5FFA2D63-9B9F-4123-90DA-244334C2DE5D}" type="slidenum">
              <a:rPr lang="en-US" smtClean="0"/>
              <a:t>14</a:t>
            </a:fld>
            <a:endParaRPr lang="en-US"/>
          </a:p>
        </p:txBody>
      </p:sp>
    </p:spTree>
    <p:extLst>
      <p:ext uri="{BB962C8B-B14F-4D97-AF65-F5344CB8AC3E}">
        <p14:creationId xmlns:p14="http://schemas.microsoft.com/office/powerpoint/2010/main" val="146725137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!pip install shapely</a:t>
            </a:r>
          </a:p>
          <a:p>
            <a:r>
              <a:rPr lang="en-CA" dirty="0"/>
              <a:t>import </a:t>
            </a:r>
            <a:r>
              <a:rPr lang="en-CA" dirty="0" err="1"/>
              <a:t>geopandas</a:t>
            </a:r>
            <a:r>
              <a:rPr lang="en-CA" dirty="0"/>
              <a:t> as gpd</a:t>
            </a:r>
          </a:p>
          <a:p>
            <a:r>
              <a:rPr lang="en-CA" dirty="0"/>
              <a:t>import pandas as pd</a:t>
            </a:r>
          </a:p>
          <a:p>
            <a:r>
              <a:rPr lang="en-CA" dirty="0"/>
              <a:t>from </a:t>
            </a:r>
            <a:r>
              <a:rPr lang="en-CA" dirty="0" err="1"/>
              <a:t>shapely.geometry</a:t>
            </a:r>
            <a:r>
              <a:rPr lang="en-CA" dirty="0"/>
              <a:t> import Point, box, </a:t>
            </a:r>
            <a:r>
              <a:rPr lang="en-CA" dirty="0" err="1"/>
              <a:t>LineString</a:t>
            </a:r>
            <a:endParaRPr lang="en-CA" dirty="0"/>
          </a:p>
          <a:p>
            <a:r>
              <a:rPr lang="en-CA" dirty="0"/>
              <a:t>import </a:t>
            </a:r>
            <a:r>
              <a:rPr lang="en-CA" dirty="0" err="1"/>
              <a:t>matplotlib.pyplot</a:t>
            </a:r>
            <a:r>
              <a:rPr lang="en-CA" dirty="0"/>
              <a:t> as </a:t>
            </a:r>
            <a:r>
              <a:rPr lang="en-CA" dirty="0" err="1"/>
              <a:t>plt</a:t>
            </a:r>
            <a:endParaRPr lang="en-CA" dirty="0"/>
          </a:p>
          <a:p>
            <a:r>
              <a:rPr lang="en-CA" dirty="0"/>
              <a:t>import </a:t>
            </a:r>
            <a:r>
              <a:rPr lang="en-CA" dirty="0" err="1"/>
              <a:t>contextily</a:t>
            </a:r>
            <a:r>
              <a:rPr lang="en-CA" dirty="0"/>
              <a:t> as </a:t>
            </a:r>
            <a:r>
              <a:rPr lang="en-CA" dirty="0" err="1"/>
              <a:t>ctx</a:t>
            </a:r>
            <a:endParaRPr lang="en-CA" dirty="0"/>
          </a:p>
          <a:p>
            <a:r>
              <a:rPr lang="en-CA" dirty="0"/>
              <a:t>import </a:t>
            </a:r>
            <a:r>
              <a:rPr lang="en-CA" dirty="0" err="1"/>
              <a:t>numpy</a:t>
            </a:r>
            <a:r>
              <a:rPr lang="en-CA" dirty="0"/>
              <a:t> as np</a:t>
            </a:r>
          </a:p>
          <a:p>
            <a:r>
              <a:rPr lang="en-CA" dirty="0"/>
              <a:t>from shapely import </a:t>
            </a:r>
            <a:r>
              <a:rPr lang="en-CA" dirty="0" err="1"/>
              <a:t>wkt</a:t>
            </a:r>
            <a:r>
              <a:rPr lang="en-CA" dirty="0"/>
              <a:t> # Import the </a:t>
            </a:r>
            <a:r>
              <a:rPr lang="en-CA" dirty="0" err="1"/>
              <a:t>wkt</a:t>
            </a:r>
            <a:r>
              <a:rPr lang="en-CA" dirty="0"/>
              <a:t> module from shapely</a:t>
            </a:r>
          </a:p>
          <a:p>
            <a:r>
              <a:rPr lang="en-CA" dirty="0"/>
              <a:t>import </a:t>
            </a:r>
            <a:r>
              <a:rPr lang="en-CA" dirty="0" err="1"/>
              <a:t>pyproj</a:t>
            </a:r>
            <a:endParaRPr lang="en-CA" dirty="0"/>
          </a:p>
          <a:p>
            <a:r>
              <a:rPr lang="en-CA" dirty="0"/>
              <a:t># Define the boundaries of Surrey, BC (approximate coordinates)</a:t>
            </a:r>
          </a:p>
          <a:p>
            <a:r>
              <a:rPr lang="en-CA" dirty="0" err="1"/>
              <a:t>surrey_bounds</a:t>
            </a:r>
            <a:r>
              <a:rPr lang="en-CA" dirty="0"/>
              <a:t> = (-122.94, 49.0, -122.67, 49.22)  # (</a:t>
            </a:r>
            <a:r>
              <a:rPr lang="en-CA" dirty="0" err="1"/>
              <a:t>min_long</a:t>
            </a:r>
            <a:r>
              <a:rPr lang="en-CA" dirty="0"/>
              <a:t>, </a:t>
            </a:r>
            <a:r>
              <a:rPr lang="en-CA" dirty="0" err="1"/>
              <a:t>min_lat</a:t>
            </a:r>
            <a:r>
              <a:rPr lang="en-CA" dirty="0"/>
              <a:t>, </a:t>
            </a:r>
            <a:r>
              <a:rPr lang="en-CA" dirty="0" err="1"/>
              <a:t>max_long</a:t>
            </a:r>
            <a:r>
              <a:rPr lang="en-CA" dirty="0"/>
              <a:t>, </a:t>
            </a:r>
            <a:r>
              <a:rPr lang="en-CA" dirty="0" err="1"/>
              <a:t>max_lat</a:t>
            </a:r>
            <a:r>
              <a:rPr lang="en-CA" dirty="0"/>
              <a:t>)</a:t>
            </a:r>
          </a:p>
          <a:p>
            <a:endParaRPr lang="en-CA" dirty="0"/>
          </a:p>
          <a:p>
            <a:r>
              <a:rPr lang="en-CA" dirty="0"/>
              <a:t># Read the camera data with latitude and longitude</a:t>
            </a:r>
          </a:p>
          <a:p>
            <a:r>
              <a:rPr lang="en-CA" dirty="0" err="1"/>
              <a:t>camera_df</a:t>
            </a:r>
            <a:r>
              <a:rPr lang="en-CA" dirty="0"/>
              <a:t> = </a:t>
            </a:r>
            <a:r>
              <a:rPr lang="en-CA" dirty="0" err="1"/>
              <a:t>pd.read_csv</a:t>
            </a:r>
            <a:r>
              <a:rPr lang="en-CA" dirty="0"/>
              <a:t>('camera.csv')</a:t>
            </a:r>
          </a:p>
          <a:p>
            <a:endParaRPr lang="en-CA" dirty="0"/>
          </a:p>
          <a:p>
            <a:r>
              <a:rPr lang="en-CA" dirty="0"/>
              <a:t># Convert the camera data to a </a:t>
            </a:r>
            <a:r>
              <a:rPr lang="en-CA" dirty="0" err="1"/>
              <a:t>GeoDataFrame</a:t>
            </a:r>
            <a:endParaRPr lang="en-CA" dirty="0"/>
          </a:p>
          <a:p>
            <a:r>
              <a:rPr lang="en-CA" dirty="0"/>
              <a:t>geometry = [Point(</a:t>
            </a:r>
            <a:r>
              <a:rPr lang="en-CA" dirty="0" err="1"/>
              <a:t>xy</a:t>
            </a:r>
            <a:r>
              <a:rPr lang="en-CA" dirty="0"/>
              <a:t>) for </a:t>
            </a:r>
            <a:r>
              <a:rPr lang="en-CA" dirty="0" err="1"/>
              <a:t>xy</a:t>
            </a:r>
            <a:r>
              <a:rPr lang="en-CA" dirty="0"/>
              <a:t> in zip(</a:t>
            </a:r>
            <a:r>
              <a:rPr lang="en-CA" dirty="0" err="1"/>
              <a:t>camera_df</a:t>
            </a:r>
            <a:r>
              <a:rPr lang="en-CA" dirty="0"/>
              <a:t>['longitude'], </a:t>
            </a:r>
            <a:r>
              <a:rPr lang="en-CA" dirty="0" err="1"/>
              <a:t>camera_df</a:t>
            </a:r>
            <a:r>
              <a:rPr lang="en-CA" dirty="0"/>
              <a:t>['latitude'])]</a:t>
            </a:r>
          </a:p>
          <a:p>
            <a:r>
              <a:rPr lang="en-CA" dirty="0" err="1"/>
              <a:t>camera_gdf</a:t>
            </a:r>
            <a:r>
              <a:rPr lang="en-CA" dirty="0"/>
              <a:t> = </a:t>
            </a:r>
            <a:r>
              <a:rPr lang="en-CA" dirty="0" err="1"/>
              <a:t>gpd.GeoDataFrame</a:t>
            </a:r>
            <a:r>
              <a:rPr lang="en-CA" dirty="0"/>
              <a:t>(</a:t>
            </a:r>
            <a:r>
              <a:rPr lang="en-CA" dirty="0" err="1"/>
              <a:t>camera_df</a:t>
            </a:r>
            <a:r>
              <a:rPr lang="en-CA" dirty="0"/>
              <a:t>, geometry=geometry, </a:t>
            </a:r>
            <a:r>
              <a:rPr lang="en-CA" dirty="0" err="1"/>
              <a:t>crs</a:t>
            </a:r>
            <a:r>
              <a:rPr lang="en-CA" dirty="0"/>
              <a:t>="EPSG:4326")</a:t>
            </a:r>
          </a:p>
          <a:p>
            <a:endParaRPr lang="en-CA" dirty="0"/>
          </a:p>
          <a:p>
            <a:r>
              <a:rPr lang="en-CA" dirty="0"/>
              <a:t># Clip camera data to Surrey's boundaries</a:t>
            </a:r>
          </a:p>
          <a:p>
            <a:r>
              <a:rPr lang="en-CA" dirty="0" err="1"/>
              <a:t>surrey_box</a:t>
            </a:r>
            <a:r>
              <a:rPr lang="en-CA" dirty="0"/>
              <a:t> = box(*</a:t>
            </a:r>
            <a:r>
              <a:rPr lang="en-CA" dirty="0" err="1"/>
              <a:t>surrey_bounds</a:t>
            </a:r>
            <a:r>
              <a:rPr lang="en-CA" dirty="0"/>
              <a:t>)</a:t>
            </a:r>
          </a:p>
          <a:p>
            <a:r>
              <a:rPr lang="en-CA" dirty="0" err="1"/>
              <a:t>surrey_gdf</a:t>
            </a:r>
            <a:r>
              <a:rPr lang="en-CA" dirty="0"/>
              <a:t> = </a:t>
            </a:r>
            <a:r>
              <a:rPr lang="en-CA" dirty="0" err="1"/>
              <a:t>camera_gdf</a:t>
            </a:r>
            <a:r>
              <a:rPr lang="en-CA" dirty="0"/>
              <a:t>[</a:t>
            </a:r>
            <a:r>
              <a:rPr lang="en-CA" dirty="0" err="1"/>
              <a:t>camera_gdf.within</a:t>
            </a:r>
            <a:r>
              <a:rPr lang="en-CA" dirty="0"/>
              <a:t>(</a:t>
            </a:r>
            <a:r>
              <a:rPr lang="en-CA" dirty="0" err="1"/>
              <a:t>surrey_box</a:t>
            </a:r>
            <a:r>
              <a:rPr lang="en-CA" dirty="0"/>
              <a:t>)]</a:t>
            </a:r>
          </a:p>
          <a:p>
            <a:endParaRPr lang="en-CA" dirty="0"/>
          </a:p>
          <a:p>
            <a:r>
              <a:rPr lang="en-CA" dirty="0"/>
              <a:t># Read the links data</a:t>
            </a:r>
          </a:p>
          <a:p>
            <a:r>
              <a:rPr lang="en-CA" dirty="0" err="1"/>
              <a:t>links_df</a:t>
            </a:r>
            <a:r>
              <a:rPr lang="en-CA" dirty="0"/>
              <a:t> = </a:t>
            </a:r>
            <a:r>
              <a:rPr lang="en-CA" dirty="0" err="1"/>
              <a:t>pd.read_csv</a:t>
            </a:r>
            <a:r>
              <a:rPr lang="en-CA" dirty="0"/>
              <a:t>('links.csv')</a:t>
            </a:r>
          </a:p>
          <a:p>
            <a:r>
              <a:rPr lang="en-CA" dirty="0"/>
              <a:t># Convert WKT geometries to </a:t>
            </a:r>
            <a:r>
              <a:rPr lang="en-CA" dirty="0" err="1"/>
              <a:t>GeoDataFrame</a:t>
            </a:r>
            <a:r>
              <a:rPr lang="en-CA" dirty="0"/>
              <a:t> with the correct CRS</a:t>
            </a:r>
          </a:p>
          <a:p>
            <a:r>
              <a:rPr lang="en-CA" dirty="0" err="1"/>
              <a:t>links_df</a:t>
            </a:r>
            <a:r>
              <a:rPr lang="en-CA" dirty="0"/>
              <a:t>['geometry'] = </a:t>
            </a:r>
            <a:r>
              <a:rPr lang="en-CA" dirty="0" err="1"/>
              <a:t>links_df</a:t>
            </a:r>
            <a:r>
              <a:rPr lang="en-CA" dirty="0"/>
              <a:t>['</a:t>
            </a:r>
            <a:r>
              <a:rPr lang="en-CA" dirty="0" err="1"/>
              <a:t>wkt_geom</a:t>
            </a:r>
            <a:r>
              <a:rPr lang="en-CA" dirty="0"/>
              <a:t>'].apply(</a:t>
            </a:r>
            <a:r>
              <a:rPr lang="en-CA" dirty="0" err="1"/>
              <a:t>wkt.loads</a:t>
            </a:r>
            <a:r>
              <a:rPr lang="en-CA" dirty="0"/>
              <a:t>)</a:t>
            </a:r>
          </a:p>
          <a:p>
            <a:r>
              <a:rPr lang="en-CA" dirty="0" err="1"/>
              <a:t>links_gdf</a:t>
            </a:r>
            <a:r>
              <a:rPr lang="en-CA" dirty="0"/>
              <a:t> = </a:t>
            </a:r>
            <a:r>
              <a:rPr lang="en-CA" dirty="0" err="1"/>
              <a:t>gpd.GeoDataFrame</a:t>
            </a:r>
            <a:r>
              <a:rPr lang="en-CA" dirty="0"/>
              <a:t>(</a:t>
            </a:r>
            <a:r>
              <a:rPr lang="en-CA" dirty="0" err="1"/>
              <a:t>links_df</a:t>
            </a:r>
            <a:r>
              <a:rPr lang="en-CA" dirty="0"/>
              <a:t>, geometry='geometry', </a:t>
            </a:r>
            <a:r>
              <a:rPr lang="en-CA" dirty="0" err="1"/>
              <a:t>crs</a:t>
            </a:r>
            <a:r>
              <a:rPr lang="en-CA" dirty="0"/>
              <a:t>="EPSG:26910") # Assuming UTM Zone 10N</a:t>
            </a:r>
          </a:p>
          <a:p>
            <a:endParaRPr lang="en-CA" dirty="0"/>
          </a:p>
          <a:p>
            <a:r>
              <a:rPr lang="en-CA" dirty="0"/>
              <a:t># Transform to EPSG:4326 </a:t>
            </a:r>
          </a:p>
          <a:p>
            <a:r>
              <a:rPr lang="en-CA" dirty="0" err="1"/>
              <a:t>links_gdf</a:t>
            </a:r>
            <a:r>
              <a:rPr lang="en-CA" dirty="0"/>
              <a:t> = </a:t>
            </a:r>
            <a:r>
              <a:rPr lang="en-CA" dirty="0" err="1"/>
              <a:t>links_gdf.to_crs</a:t>
            </a:r>
            <a:r>
              <a:rPr lang="en-CA" dirty="0"/>
              <a:t>("EPSG:4326")</a:t>
            </a:r>
          </a:p>
          <a:p>
            <a:endParaRPr lang="en-CA" dirty="0"/>
          </a:p>
          <a:p>
            <a:r>
              <a:rPr lang="en-CA" dirty="0"/>
              <a:t># Clip links data to Surrey's boundaries</a:t>
            </a:r>
          </a:p>
          <a:p>
            <a:r>
              <a:rPr lang="en-CA" dirty="0" err="1"/>
              <a:t>links_gdf</a:t>
            </a:r>
            <a:r>
              <a:rPr lang="en-CA" dirty="0"/>
              <a:t> = </a:t>
            </a:r>
            <a:r>
              <a:rPr lang="en-CA" dirty="0" err="1"/>
              <a:t>links_gdf</a:t>
            </a:r>
            <a:r>
              <a:rPr lang="en-CA" dirty="0"/>
              <a:t>[</a:t>
            </a:r>
            <a:r>
              <a:rPr lang="en-CA" dirty="0" err="1"/>
              <a:t>links_gdf.within</a:t>
            </a:r>
            <a:r>
              <a:rPr lang="en-CA" dirty="0"/>
              <a:t>(</a:t>
            </a:r>
            <a:r>
              <a:rPr lang="en-CA" dirty="0" err="1"/>
              <a:t>surrey_box</a:t>
            </a:r>
            <a:r>
              <a:rPr lang="en-CA" dirty="0"/>
              <a:t>)]</a:t>
            </a:r>
          </a:p>
          <a:p>
            <a:endParaRPr lang="en-CA" dirty="0"/>
          </a:p>
          <a:p>
            <a:endParaRPr lang="en-CA" dirty="0"/>
          </a:p>
          <a:p>
            <a:endParaRPr lang="en-CA" dirty="0"/>
          </a:p>
          <a:p>
            <a:r>
              <a:rPr lang="en-CA" dirty="0"/>
              <a:t># Divide the area into 30 approximately equal grids</a:t>
            </a:r>
          </a:p>
          <a:p>
            <a:r>
              <a:rPr lang="en-CA" dirty="0" err="1"/>
              <a:t>num_grids</a:t>
            </a:r>
            <a:r>
              <a:rPr lang="en-CA" dirty="0"/>
              <a:t> = 30</a:t>
            </a:r>
          </a:p>
          <a:p>
            <a:r>
              <a:rPr lang="en-CA" dirty="0"/>
              <a:t>cols = int(</a:t>
            </a:r>
            <a:r>
              <a:rPr lang="en-CA" dirty="0" err="1"/>
              <a:t>np.sqrt</a:t>
            </a:r>
            <a:r>
              <a:rPr lang="en-CA" dirty="0"/>
              <a:t>(</a:t>
            </a:r>
            <a:r>
              <a:rPr lang="en-CA" dirty="0" err="1"/>
              <a:t>num_grids</a:t>
            </a:r>
            <a:r>
              <a:rPr lang="en-CA" dirty="0"/>
              <a:t>))</a:t>
            </a:r>
          </a:p>
          <a:p>
            <a:r>
              <a:rPr lang="en-CA" dirty="0"/>
              <a:t>rows = int(</a:t>
            </a:r>
            <a:r>
              <a:rPr lang="en-CA" dirty="0" err="1"/>
              <a:t>np.ceil</a:t>
            </a:r>
            <a:r>
              <a:rPr lang="en-CA" dirty="0"/>
              <a:t>(</a:t>
            </a:r>
            <a:r>
              <a:rPr lang="en-CA" dirty="0" err="1"/>
              <a:t>num_grids</a:t>
            </a:r>
            <a:r>
              <a:rPr lang="en-CA" dirty="0"/>
              <a:t> / cols))</a:t>
            </a:r>
          </a:p>
          <a:p>
            <a:endParaRPr lang="en-CA" dirty="0"/>
          </a:p>
          <a:p>
            <a:r>
              <a:rPr lang="en-CA" dirty="0"/>
              <a:t># Calculate grid sizes</a:t>
            </a:r>
          </a:p>
          <a:p>
            <a:r>
              <a:rPr lang="en-CA" dirty="0" err="1"/>
              <a:t>lon_min</a:t>
            </a:r>
            <a:r>
              <a:rPr lang="en-CA" dirty="0"/>
              <a:t>, </a:t>
            </a:r>
            <a:r>
              <a:rPr lang="en-CA" dirty="0" err="1"/>
              <a:t>lat_min</a:t>
            </a:r>
            <a:r>
              <a:rPr lang="en-CA" dirty="0"/>
              <a:t>, </a:t>
            </a:r>
            <a:r>
              <a:rPr lang="en-CA" dirty="0" err="1"/>
              <a:t>lon_max</a:t>
            </a:r>
            <a:r>
              <a:rPr lang="en-CA" dirty="0"/>
              <a:t>, </a:t>
            </a:r>
            <a:r>
              <a:rPr lang="en-CA" dirty="0" err="1"/>
              <a:t>lat_max</a:t>
            </a:r>
            <a:r>
              <a:rPr lang="en-CA" dirty="0"/>
              <a:t> = </a:t>
            </a:r>
            <a:r>
              <a:rPr lang="en-CA" dirty="0" err="1"/>
              <a:t>surrey_bounds</a:t>
            </a:r>
            <a:endParaRPr lang="en-CA" dirty="0"/>
          </a:p>
          <a:p>
            <a:r>
              <a:rPr lang="en-CA" dirty="0" err="1"/>
              <a:t>lon_step</a:t>
            </a:r>
            <a:r>
              <a:rPr lang="en-CA" dirty="0"/>
              <a:t> = (</a:t>
            </a:r>
            <a:r>
              <a:rPr lang="en-CA" dirty="0" err="1"/>
              <a:t>lon_max</a:t>
            </a:r>
            <a:r>
              <a:rPr lang="en-CA" dirty="0"/>
              <a:t> - </a:t>
            </a:r>
            <a:r>
              <a:rPr lang="en-CA" dirty="0" err="1"/>
              <a:t>lon_min</a:t>
            </a:r>
            <a:r>
              <a:rPr lang="en-CA" dirty="0"/>
              <a:t>) / cols</a:t>
            </a:r>
          </a:p>
          <a:p>
            <a:r>
              <a:rPr lang="en-CA" dirty="0" err="1"/>
              <a:t>lat_step</a:t>
            </a:r>
            <a:r>
              <a:rPr lang="en-CA" dirty="0"/>
              <a:t> = (</a:t>
            </a:r>
            <a:r>
              <a:rPr lang="en-CA" dirty="0" err="1"/>
              <a:t>lat_max</a:t>
            </a:r>
            <a:r>
              <a:rPr lang="en-CA" dirty="0"/>
              <a:t> - </a:t>
            </a:r>
            <a:r>
              <a:rPr lang="en-CA" dirty="0" err="1"/>
              <a:t>lat_min</a:t>
            </a:r>
            <a:r>
              <a:rPr lang="en-CA" dirty="0"/>
              <a:t>) / rows</a:t>
            </a:r>
          </a:p>
          <a:p>
            <a:endParaRPr lang="en-CA" dirty="0"/>
          </a:p>
          <a:p>
            <a:r>
              <a:rPr lang="en-CA" dirty="0"/>
              <a:t># Create the grids and calculate grid centroids</a:t>
            </a:r>
          </a:p>
          <a:p>
            <a:r>
              <a:rPr lang="en-CA" dirty="0" err="1"/>
              <a:t>grid_polygons</a:t>
            </a:r>
            <a:r>
              <a:rPr lang="en-CA" dirty="0"/>
              <a:t> = []</a:t>
            </a:r>
          </a:p>
          <a:p>
            <a:r>
              <a:rPr lang="en-CA" dirty="0" err="1"/>
              <a:t>grid_centroids</a:t>
            </a:r>
            <a:r>
              <a:rPr lang="en-CA" dirty="0"/>
              <a:t> = []</a:t>
            </a:r>
          </a:p>
          <a:p>
            <a:r>
              <a:rPr lang="en-CA" dirty="0" err="1"/>
              <a:t>grid_ids</a:t>
            </a:r>
            <a:r>
              <a:rPr lang="en-CA" dirty="0"/>
              <a:t> = []</a:t>
            </a:r>
          </a:p>
          <a:p>
            <a:r>
              <a:rPr lang="en-CA" dirty="0" err="1"/>
              <a:t>grid_id</a:t>
            </a:r>
            <a:r>
              <a:rPr lang="en-CA" dirty="0"/>
              <a:t> = 1</a:t>
            </a:r>
          </a:p>
          <a:p>
            <a:r>
              <a:rPr lang="en-CA" dirty="0"/>
              <a:t>for </a:t>
            </a:r>
            <a:r>
              <a:rPr lang="en-CA" dirty="0" err="1"/>
              <a:t>i</a:t>
            </a:r>
            <a:r>
              <a:rPr lang="en-CA" dirty="0"/>
              <a:t> in range(cols):</a:t>
            </a:r>
          </a:p>
          <a:p>
            <a:r>
              <a:rPr lang="en-CA" dirty="0"/>
              <a:t>    for j in range(rows):</a:t>
            </a:r>
          </a:p>
          <a:p>
            <a:r>
              <a:rPr lang="en-CA" dirty="0"/>
              <a:t>        </a:t>
            </a:r>
            <a:r>
              <a:rPr lang="en-CA" dirty="0" err="1"/>
              <a:t>min_lon</a:t>
            </a:r>
            <a:r>
              <a:rPr lang="en-CA" dirty="0"/>
              <a:t> = </a:t>
            </a:r>
            <a:r>
              <a:rPr lang="en-CA" dirty="0" err="1"/>
              <a:t>lon_min</a:t>
            </a:r>
            <a:r>
              <a:rPr lang="en-CA" dirty="0"/>
              <a:t> + </a:t>
            </a:r>
            <a:r>
              <a:rPr lang="en-CA" dirty="0" err="1"/>
              <a:t>i</a:t>
            </a:r>
            <a:r>
              <a:rPr lang="en-CA" dirty="0"/>
              <a:t> * </a:t>
            </a:r>
            <a:r>
              <a:rPr lang="en-CA" dirty="0" err="1"/>
              <a:t>lon_step</a:t>
            </a:r>
            <a:endParaRPr lang="en-CA" dirty="0"/>
          </a:p>
          <a:p>
            <a:r>
              <a:rPr lang="en-CA" dirty="0"/>
              <a:t>        </a:t>
            </a:r>
            <a:r>
              <a:rPr lang="en-CA" dirty="0" err="1"/>
              <a:t>max_lon</a:t>
            </a:r>
            <a:r>
              <a:rPr lang="en-CA" dirty="0"/>
              <a:t> = </a:t>
            </a:r>
            <a:r>
              <a:rPr lang="en-CA" dirty="0" err="1"/>
              <a:t>lon_min</a:t>
            </a:r>
            <a:r>
              <a:rPr lang="en-CA" dirty="0"/>
              <a:t> + (</a:t>
            </a:r>
            <a:r>
              <a:rPr lang="en-CA" dirty="0" err="1"/>
              <a:t>i</a:t>
            </a:r>
            <a:r>
              <a:rPr lang="en-CA" dirty="0"/>
              <a:t> + 1) * </a:t>
            </a:r>
            <a:r>
              <a:rPr lang="en-CA" dirty="0" err="1"/>
              <a:t>lon_step</a:t>
            </a:r>
            <a:endParaRPr lang="en-CA" dirty="0"/>
          </a:p>
          <a:p>
            <a:r>
              <a:rPr lang="en-CA" dirty="0"/>
              <a:t>        </a:t>
            </a:r>
            <a:r>
              <a:rPr lang="en-CA" dirty="0" err="1"/>
              <a:t>min_lat</a:t>
            </a:r>
            <a:r>
              <a:rPr lang="en-CA" dirty="0"/>
              <a:t> = </a:t>
            </a:r>
            <a:r>
              <a:rPr lang="en-CA" dirty="0" err="1"/>
              <a:t>lat_min</a:t>
            </a:r>
            <a:r>
              <a:rPr lang="en-CA" dirty="0"/>
              <a:t> + j * </a:t>
            </a:r>
            <a:r>
              <a:rPr lang="en-CA" dirty="0" err="1"/>
              <a:t>lat_step</a:t>
            </a:r>
            <a:endParaRPr lang="en-CA" dirty="0"/>
          </a:p>
          <a:p>
            <a:r>
              <a:rPr lang="en-CA" dirty="0"/>
              <a:t>        </a:t>
            </a:r>
            <a:r>
              <a:rPr lang="en-CA" dirty="0" err="1"/>
              <a:t>max_lat</a:t>
            </a:r>
            <a:r>
              <a:rPr lang="en-CA" dirty="0"/>
              <a:t> = </a:t>
            </a:r>
            <a:r>
              <a:rPr lang="en-CA" dirty="0" err="1"/>
              <a:t>lat_min</a:t>
            </a:r>
            <a:r>
              <a:rPr lang="en-CA" dirty="0"/>
              <a:t> + (j + 1) * </a:t>
            </a:r>
            <a:r>
              <a:rPr lang="en-CA" dirty="0" err="1"/>
              <a:t>lat_step</a:t>
            </a:r>
            <a:endParaRPr lang="en-CA" dirty="0"/>
          </a:p>
          <a:p>
            <a:r>
              <a:rPr lang="en-CA" dirty="0"/>
              <a:t>        </a:t>
            </a:r>
            <a:r>
              <a:rPr lang="en-CA" dirty="0" err="1"/>
              <a:t>grid_polygon</a:t>
            </a:r>
            <a:r>
              <a:rPr lang="en-CA" dirty="0"/>
              <a:t> = box(</a:t>
            </a:r>
            <a:r>
              <a:rPr lang="en-CA" dirty="0" err="1"/>
              <a:t>min_lon</a:t>
            </a:r>
            <a:r>
              <a:rPr lang="en-CA" dirty="0"/>
              <a:t>, </a:t>
            </a:r>
            <a:r>
              <a:rPr lang="en-CA" dirty="0" err="1"/>
              <a:t>min_lat</a:t>
            </a:r>
            <a:r>
              <a:rPr lang="en-CA" dirty="0"/>
              <a:t>, </a:t>
            </a:r>
            <a:r>
              <a:rPr lang="en-CA" dirty="0" err="1"/>
              <a:t>max_lon</a:t>
            </a:r>
            <a:r>
              <a:rPr lang="en-CA" dirty="0"/>
              <a:t>, </a:t>
            </a:r>
            <a:r>
              <a:rPr lang="en-CA" dirty="0" err="1"/>
              <a:t>max_lat</a:t>
            </a:r>
            <a:r>
              <a:rPr lang="en-CA" dirty="0"/>
              <a:t>)</a:t>
            </a:r>
          </a:p>
          <a:p>
            <a:r>
              <a:rPr lang="en-CA" dirty="0"/>
              <a:t>        </a:t>
            </a:r>
            <a:r>
              <a:rPr lang="en-CA" dirty="0" err="1"/>
              <a:t>grid_polygons.append</a:t>
            </a:r>
            <a:r>
              <a:rPr lang="en-CA" dirty="0"/>
              <a:t>(</a:t>
            </a:r>
            <a:r>
              <a:rPr lang="en-CA" dirty="0" err="1"/>
              <a:t>grid_polygon</a:t>
            </a:r>
            <a:r>
              <a:rPr lang="en-CA" dirty="0"/>
              <a:t>)</a:t>
            </a:r>
          </a:p>
          <a:p>
            <a:r>
              <a:rPr lang="en-CA" dirty="0"/>
              <a:t>        </a:t>
            </a:r>
          </a:p>
          <a:p>
            <a:r>
              <a:rPr lang="en-CA" dirty="0"/>
              <a:t>        # Calculate centroid</a:t>
            </a:r>
          </a:p>
          <a:p>
            <a:r>
              <a:rPr lang="en-CA" dirty="0"/>
              <a:t>        centroid = </a:t>
            </a:r>
            <a:r>
              <a:rPr lang="en-CA" dirty="0" err="1"/>
              <a:t>grid_polygon.centroid</a:t>
            </a:r>
            <a:endParaRPr lang="en-CA" dirty="0"/>
          </a:p>
          <a:p>
            <a:r>
              <a:rPr lang="en-CA" dirty="0"/>
              <a:t>        </a:t>
            </a:r>
            <a:r>
              <a:rPr lang="en-CA" dirty="0" err="1"/>
              <a:t>grid_centroids.append</a:t>
            </a:r>
            <a:r>
              <a:rPr lang="en-CA" dirty="0"/>
              <a:t>((</a:t>
            </a:r>
            <a:r>
              <a:rPr lang="en-CA" dirty="0" err="1"/>
              <a:t>centroid.x</a:t>
            </a:r>
            <a:r>
              <a:rPr lang="en-CA" dirty="0"/>
              <a:t>, </a:t>
            </a:r>
            <a:r>
              <a:rPr lang="en-CA" dirty="0" err="1"/>
              <a:t>centroid.y</a:t>
            </a:r>
            <a:r>
              <a:rPr lang="en-CA" dirty="0"/>
              <a:t>))</a:t>
            </a:r>
          </a:p>
          <a:p>
            <a:r>
              <a:rPr lang="en-CA" dirty="0"/>
              <a:t>        </a:t>
            </a:r>
          </a:p>
          <a:p>
            <a:r>
              <a:rPr lang="en-CA" dirty="0"/>
              <a:t>        # Assign </a:t>
            </a:r>
            <a:r>
              <a:rPr lang="en-CA" dirty="0" err="1"/>
              <a:t>grid_id</a:t>
            </a:r>
            <a:endParaRPr lang="en-CA" dirty="0"/>
          </a:p>
          <a:p>
            <a:r>
              <a:rPr lang="en-CA" dirty="0"/>
              <a:t>        </a:t>
            </a:r>
            <a:r>
              <a:rPr lang="en-CA" dirty="0" err="1"/>
              <a:t>grid_ids.append</a:t>
            </a:r>
            <a:r>
              <a:rPr lang="en-CA" dirty="0"/>
              <a:t>(</a:t>
            </a:r>
            <a:r>
              <a:rPr lang="en-CA" dirty="0" err="1"/>
              <a:t>grid_id</a:t>
            </a:r>
            <a:r>
              <a:rPr lang="en-CA" dirty="0"/>
              <a:t>)</a:t>
            </a:r>
          </a:p>
          <a:p>
            <a:r>
              <a:rPr lang="en-CA" dirty="0"/>
              <a:t>        </a:t>
            </a:r>
            <a:r>
              <a:rPr lang="en-CA" dirty="0" err="1"/>
              <a:t>grid_id</a:t>
            </a:r>
            <a:r>
              <a:rPr lang="en-CA" dirty="0"/>
              <a:t> += 1</a:t>
            </a:r>
          </a:p>
          <a:p>
            <a:endParaRPr lang="en-CA" dirty="0"/>
          </a:p>
          <a:p>
            <a:r>
              <a:rPr lang="en-CA" dirty="0"/>
              <a:t># Create a </a:t>
            </a:r>
            <a:r>
              <a:rPr lang="en-CA" dirty="0" err="1"/>
              <a:t>GeoDataFrame</a:t>
            </a:r>
            <a:r>
              <a:rPr lang="en-CA" dirty="0"/>
              <a:t> for the grid</a:t>
            </a:r>
          </a:p>
          <a:p>
            <a:r>
              <a:rPr lang="en-CA" dirty="0" err="1"/>
              <a:t>grid_gdf</a:t>
            </a:r>
            <a:r>
              <a:rPr lang="en-CA" dirty="0"/>
              <a:t> = </a:t>
            </a:r>
            <a:r>
              <a:rPr lang="en-CA" dirty="0" err="1"/>
              <a:t>gpd.GeoDataFrame</a:t>
            </a:r>
            <a:r>
              <a:rPr lang="en-CA" dirty="0"/>
              <a:t>({'</a:t>
            </a:r>
            <a:r>
              <a:rPr lang="en-CA" dirty="0" err="1"/>
              <a:t>grid_id</a:t>
            </a:r>
            <a:r>
              <a:rPr lang="en-CA" dirty="0"/>
              <a:t>': </a:t>
            </a:r>
            <a:r>
              <a:rPr lang="en-CA" dirty="0" err="1"/>
              <a:t>grid_ids</a:t>
            </a:r>
            <a:r>
              <a:rPr lang="en-CA" dirty="0"/>
              <a:t>, 'geometry': </a:t>
            </a:r>
            <a:r>
              <a:rPr lang="en-CA" dirty="0" err="1"/>
              <a:t>grid_polygons</a:t>
            </a:r>
            <a:r>
              <a:rPr lang="en-CA" dirty="0"/>
              <a:t>}, </a:t>
            </a:r>
            <a:r>
              <a:rPr lang="en-CA" dirty="0" err="1"/>
              <a:t>crs</a:t>
            </a:r>
            <a:r>
              <a:rPr lang="en-CA" dirty="0"/>
              <a:t>="EPSG:4326")</a:t>
            </a:r>
          </a:p>
          <a:p>
            <a:endParaRPr lang="en-CA" dirty="0"/>
          </a:p>
          <a:p>
            <a:r>
              <a:rPr lang="en-CA" dirty="0"/>
              <a:t># Create a </a:t>
            </a:r>
            <a:r>
              <a:rPr lang="en-CA" dirty="0" err="1"/>
              <a:t>DataFrame</a:t>
            </a:r>
            <a:r>
              <a:rPr lang="en-CA" dirty="0"/>
              <a:t> for grid GIS info (</a:t>
            </a:r>
            <a:r>
              <a:rPr lang="en-CA" dirty="0" err="1"/>
              <a:t>grid_id</a:t>
            </a:r>
            <a:r>
              <a:rPr lang="en-CA" dirty="0"/>
              <a:t>, longitude, latitude)</a:t>
            </a:r>
          </a:p>
          <a:p>
            <a:r>
              <a:rPr lang="en-CA" dirty="0" err="1"/>
              <a:t>grid_gis_info</a:t>
            </a:r>
            <a:r>
              <a:rPr lang="en-CA" dirty="0"/>
              <a:t> = </a:t>
            </a:r>
            <a:r>
              <a:rPr lang="en-CA" dirty="0" err="1"/>
              <a:t>pd.DataFrame</a:t>
            </a:r>
            <a:r>
              <a:rPr lang="en-CA" dirty="0"/>
              <a:t>({</a:t>
            </a:r>
          </a:p>
          <a:p>
            <a:r>
              <a:rPr lang="en-CA" dirty="0"/>
              <a:t>    '</a:t>
            </a:r>
            <a:r>
              <a:rPr lang="en-CA" dirty="0" err="1"/>
              <a:t>grid_id</a:t>
            </a:r>
            <a:r>
              <a:rPr lang="en-CA" dirty="0"/>
              <a:t>': </a:t>
            </a:r>
            <a:r>
              <a:rPr lang="en-CA" dirty="0" err="1"/>
              <a:t>grid_ids</a:t>
            </a:r>
            <a:r>
              <a:rPr lang="en-CA" dirty="0"/>
              <a:t>,</a:t>
            </a:r>
          </a:p>
          <a:p>
            <a:r>
              <a:rPr lang="en-CA" dirty="0"/>
              <a:t>    'longitude': [x for x, y in </a:t>
            </a:r>
            <a:r>
              <a:rPr lang="en-CA" dirty="0" err="1"/>
              <a:t>grid_centroids</a:t>
            </a:r>
            <a:r>
              <a:rPr lang="en-CA" dirty="0"/>
              <a:t>],</a:t>
            </a:r>
          </a:p>
          <a:p>
            <a:r>
              <a:rPr lang="en-CA" dirty="0"/>
              <a:t>    'latitude': [y for x, y in </a:t>
            </a:r>
            <a:r>
              <a:rPr lang="en-CA" dirty="0" err="1"/>
              <a:t>grid_centroids</a:t>
            </a:r>
            <a:r>
              <a:rPr lang="en-CA" dirty="0"/>
              <a:t>]</a:t>
            </a:r>
          </a:p>
          <a:p>
            <a:r>
              <a:rPr lang="en-CA" dirty="0"/>
              <a:t>})</a:t>
            </a:r>
          </a:p>
          <a:p>
            <a:endParaRPr lang="en-CA" dirty="0"/>
          </a:p>
          <a:p>
            <a:r>
              <a:rPr lang="en-CA" dirty="0"/>
              <a:t># Save the grid GIS info to a CSV file</a:t>
            </a:r>
          </a:p>
          <a:p>
            <a:r>
              <a:rPr lang="en-CA" dirty="0" err="1"/>
              <a:t>grid_gis_info.to_csv</a:t>
            </a:r>
            <a:r>
              <a:rPr lang="en-CA" dirty="0"/>
              <a:t>('grid_gis_info.csv', index=False)</a:t>
            </a:r>
          </a:p>
          <a:p>
            <a:r>
              <a:rPr lang="en-CA" dirty="0"/>
              <a:t>print("Saved grid GIS information to 'grid_gis_info.csv'.")</a:t>
            </a:r>
          </a:p>
          <a:p>
            <a:endParaRPr lang="en-CA" dirty="0"/>
          </a:p>
          <a:p>
            <a:r>
              <a:rPr lang="en-CA" dirty="0"/>
              <a:t># Plot the grid and camera locations on the map</a:t>
            </a:r>
          </a:p>
          <a:p>
            <a:r>
              <a:rPr lang="en-CA" dirty="0"/>
              <a:t>fig, ax = </a:t>
            </a:r>
            <a:r>
              <a:rPr lang="en-CA" dirty="0" err="1"/>
              <a:t>plt.subplots</a:t>
            </a:r>
            <a:r>
              <a:rPr lang="en-CA" dirty="0"/>
              <a:t>(1, 1, </a:t>
            </a:r>
            <a:r>
              <a:rPr lang="en-CA" dirty="0" err="1"/>
              <a:t>figsize</a:t>
            </a:r>
            <a:r>
              <a:rPr lang="en-CA" dirty="0"/>
              <a:t>=(12, 10))</a:t>
            </a:r>
          </a:p>
          <a:p>
            <a:r>
              <a:rPr lang="en-CA" dirty="0" err="1"/>
              <a:t>grid_gdf.boundary.plot</a:t>
            </a:r>
            <a:r>
              <a:rPr lang="en-CA" dirty="0"/>
              <a:t>(ax=ax, color='blue', </a:t>
            </a:r>
            <a:r>
              <a:rPr lang="en-CA" dirty="0" err="1"/>
              <a:t>linestyle</a:t>
            </a:r>
            <a:r>
              <a:rPr lang="en-CA" dirty="0"/>
              <a:t>='--')</a:t>
            </a:r>
          </a:p>
          <a:p>
            <a:r>
              <a:rPr lang="en-CA" dirty="0" err="1"/>
              <a:t>surrey_gdf.plot</a:t>
            </a:r>
            <a:r>
              <a:rPr lang="en-CA" dirty="0"/>
              <a:t>(ax=ax, color='red', </a:t>
            </a:r>
            <a:r>
              <a:rPr lang="en-CA" dirty="0" err="1"/>
              <a:t>markersize</a:t>
            </a:r>
            <a:r>
              <a:rPr lang="en-CA" dirty="0"/>
              <a:t>=10, label='Cameras')</a:t>
            </a:r>
          </a:p>
          <a:p>
            <a:r>
              <a:rPr lang="en-CA" dirty="0"/>
              <a:t># Check if </a:t>
            </a:r>
            <a:r>
              <a:rPr lang="en-CA" dirty="0" err="1"/>
              <a:t>links_gdf</a:t>
            </a:r>
            <a:r>
              <a:rPr lang="en-CA" dirty="0"/>
              <a:t> is empty before plotting</a:t>
            </a:r>
          </a:p>
          <a:p>
            <a:r>
              <a:rPr lang="en-CA" dirty="0"/>
              <a:t>if not </a:t>
            </a:r>
            <a:r>
              <a:rPr lang="en-CA" dirty="0" err="1"/>
              <a:t>links_gdf.empty</a:t>
            </a:r>
            <a:r>
              <a:rPr lang="en-CA" dirty="0"/>
              <a:t>:</a:t>
            </a:r>
          </a:p>
          <a:p>
            <a:r>
              <a:rPr lang="en-CA" dirty="0"/>
              <a:t>  </a:t>
            </a:r>
            <a:r>
              <a:rPr lang="en-CA" dirty="0" err="1"/>
              <a:t>links_gdf.plot</a:t>
            </a:r>
            <a:r>
              <a:rPr lang="en-CA" dirty="0"/>
              <a:t>(ax=ax, color='green', linewidth=2, label='Links')</a:t>
            </a:r>
          </a:p>
          <a:p>
            <a:endParaRPr lang="en-CA" dirty="0"/>
          </a:p>
          <a:p>
            <a:r>
              <a:rPr lang="en-CA" dirty="0" err="1"/>
              <a:t>ctx.add_basemap</a:t>
            </a:r>
            <a:r>
              <a:rPr lang="en-CA" dirty="0"/>
              <a:t>(ax, </a:t>
            </a:r>
            <a:r>
              <a:rPr lang="en-CA" dirty="0" err="1"/>
              <a:t>crs</a:t>
            </a:r>
            <a:r>
              <a:rPr lang="en-CA" dirty="0"/>
              <a:t>="EPSG:4326", source=</a:t>
            </a:r>
            <a:r>
              <a:rPr lang="en-CA" dirty="0" err="1"/>
              <a:t>ctx.providers.OpenStreetMap.Mapnik</a:t>
            </a:r>
            <a:r>
              <a:rPr lang="en-CA" dirty="0"/>
              <a:t>)</a:t>
            </a:r>
          </a:p>
          <a:p>
            <a:r>
              <a:rPr lang="en-CA" dirty="0" err="1"/>
              <a:t>plt.title</a:t>
            </a:r>
            <a:r>
              <a:rPr lang="en-CA" dirty="0"/>
              <a:t>("Surrey, BC Camera Locations and Grids")</a:t>
            </a:r>
          </a:p>
          <a:p>
            <a:r>
              <a:rPr lang="en-CA" dirty="0" err="1"/>
              <a:t>plt.legend</a:t>
            </a:r>
            <a:r>
              <a:rPr lang="en-CA" dirty="0"/>
              <a:t>()</a:t>
            </a:r>
          </a:p>
          <a:p>
            <a:r>
              <a:rPr lang="en-CA" dirty="0" err="1"/>
              <a:t>plt.show</a:t>
            </a:r>
            <a:r>
              <a:rPr lang="en-CA" dirty="0"/>
              <a:t>()</a:t>
            </a:r>
          </a:p>
          <a:p>
            <a:endParaRPr lang="en-CA" dirty="0"/>
          </a:p>
          <a:p>
            <a:r>
              <a:rPr lang="en-CA" dirty="0"/>
              <a:t># Assign cameras to grids and save each grid's cameras to a separate file</a:t>
            </a:r>
          </a:p>
          <a:p>
            <a:r>
              <a:rPr lang="en-CA" dirty="0"/>
              <a:t>for </a:t>
            </a:r>
            <a:r>
              <a:rPr lang="en-CA" dirty="0" err="1"/>
              <a:t>idx</a:t>
            </a:r>
            <a:r>
              <a:rPr lang="en-CA" dirty="0"/>
              <a:t>, grid in </a:t>
            </a:r>
            <a:r>
              <a:rPr lang="en-CA" dirty="0" err="1"/>
              <a:t>grid_gdf.iterrows</a:t>
            </a:r>
            <a:r>
              <a:rPr lang="en-CA" dirty="0"/>
              <a:t>():</a:t>
            </a:r>
          </a:p>
          <a:p>
            <a:r>
              <a:rPr lang="en-CA" dirty="0"/>
              <a:t>    # Find cameras within this grid</a:t>
            </a:r>
          </a:p>
          <a:p>
            <a:r>
              <a:rPr lang="en-CA" dirty="0"/>
              <a:t>    </a:t>
            </a:r>
            <a:r>
              <a:rPr lang="en-CA" dirty="0" err="1"/>
              <a:t>cameras_in_grid</a:t>
            </a:r>
            <a:r>
              <a:rPr lang="en-CA" dirty="0"/>
              <a:t> = </a:t>
            </a:r>
            <a:r>
              <a:rPr lang="en-CA" dirty="0" err="1"/>
              <a:t>surrey_gdf</a:t>
            </a:r>
            <a:r>
              <a:rPr lang="en-CA" dirty="0"/>
              <a:t>[</a:t>
            </a:r>
            <a:r>
              <a:rPr lang="en-CA" dirty="0" err="1"/>
              <a:t>surrey_gdf.within</a:t>
            </a:r>
            <a:r>
              <a:rPr lang="en-CA" dirty="0"/>
              <a:t>(</a:t>
            </a:r>
            <a:r>
              <a:rPr lang="en-CA" dirty="0" err="1"/>
              <a:t>grid.geometry</a:t>
            </a:r>
            <a:r>
              <a:rPr lang="en-CA" dirty="0"/>
              <a:t>)]</a:t>
            </a:r>
          </a:p>
          <a:p>
            <a:r>
              <a:rPr lang="en-CA" dirty="0"/>
              <a:t>    </a:t>
            </a:r>
          </a:p>
          <a:p>
            <a:r>
              <a:rPr lang="en-CA" dirty="0"/>
              <a:t>    # Save to a new CSV file if there are cameras in this grid</a:t>
            </a:r>
          </a:p>
          <a:p>
            <a:r>
              <a:rPr lang="en-CA" dirty="0"/>
              <a:t>    if not </a:t>
            </a:r>
            <a:r>
              <a:rPr lang="en-CA" dirty="0" err="1"/>
              <a:t>cameras_in_grid.empty</a:t>
            </a:r>
            <a:r>
              <a:rPr lang="en-CA" dirty="0"/>
              <a:t>:</a:t>
            </a:r>
          </a:p>
          <a:p>
            <a:r>
              <a:rPr lang="en-CA" dirty="0"/>
              <a:t>        </a:t>
            </a:r>
            <a:r>
              <a:rPr lang="en-CA" dirty="0" err="1"/>
              <a:t>grid_filename</a:t>
            </a:r>
            <a:r>
              <a:rPr lang="en-CA" dirty="0"/>
              <a:t> = </a:t>
            </a:r>
            <a:r>
              <a:rPr lang="en-CA" dirty="0" err="1"/>
              <a:t>f'cameras_in_grid</a:t>
            </a:r>
            <a:r>
              <a:rPr lang="en-CA" dirty="0"/>
              <a:t>_{grid["</a:t>
            </a:r>
            <a:r>
              <a:rPr lang="en-CA" dirty="0" err="1"/>
              <a:t>grid_id</a:t>
            </a:r>
            <a:r>
              <a:rPr lang="en-CA" dirty="0"/>
              <a:t>"]}.csv'</a:t>
            </a:r>
          </a:p>
          <a:p>
            <a:r>
              <a:rPr lang="en-CA" dirty="0"/>
              <a:t>        </a:t>
            </a:r>
            <a:r>
              <a:rPr lang="en-CA" dirty="0" err="1"/>
              <a:t>cameras_in_grid.drop</a:t>
            </a:r>
            <a:r>
              <a:rPr lang="en-CA" dirty="0"/>
              <a:t>(columns='geometry').</a:t>
            </a:r>
            <a:r>
              <a:rPr lang="en-CA" dirty="0" err="1"/>
              <a:t>to_csv</a:t>
            </a:r>
            <a:r>
              <a:rPr lang="en-CA" dirty="0"/>
              <a:t>(</a:t>
            </a:r>
            <a:r>
              <a:rPr lang="en-CA" dirty="0" err="1"/>
              <a:t>grid_filename</a:t>
            </a:r>
            <a:r>
              <a:rPr lang="en-CA" dirty="0"/>
              <a:t>, index=False)</a:t>
            </a:r>
          </a:p>
          <a:p>
            <a:r>
              <a:rPr lang="en-CA" dirty="0"/>
              <a:t>        print(</a:t>
            </a:r>
            <a:r>
              <a:rPr lang="en-CA" dirty="0" err="1"/>
              <a:t>f"Saved</a:t>
            </a:r>
            <a:r>
              <a:rPr lang="en-CA" dirty="0"/>
              <a:t> {</a:t>
            </a:r>
            <a:r>
              <a:rPr lang="en-CA" dirty="0" err="1"/>
              <a:t>len</a:t>
            </a:r>
            <a:r>
              <a:rPr lang="en-CA" dirty="0"/>
              <a:t>(</a:t>
            </a:r>
            <a:r>
              <a:rPr lang="en-CA" dirty="0" err="1"/>
              <a:t>cameras_in_grid</a:t>
            </a:r>
            <a:r>
              <a:rPr lang="en-CA" dirty="0"/>
              <a:t>)} cameras to {</a:t>
            </a:r>
            <a:r>
              <a:rPr lang="en-CA" dirty="0" err="1"/>
              <a:t>grid_filename</a:t>
            </a:r>
            <a:r>
              <a:rPr lang="en-CA" dirty="0"/>
              <a:t>}")</a:t>
            </a:r>
          </a:p>
          <a:p>
            <a:endParaRPr lang="en-CA" dirty="0"/>
          </a:p>
          <a:p>
            <a:r>
              <a:rPr lang="en-CA" dirty="0"/>
              <a:t>    # Find links within this grid</a:t>
            </a:r>
          </a:p>
          <a:p>
            <a:r>
              <a:rPr lang="en-CA" dirty="0"/>
              <a:t>    </a:t>
            </a:r>
            <a:r>
              <a:rPr lang="en-CA" dirty="0" err="1"/>
              <a:t>links_in_grid</a:t>
            </a:r>
            <a:r>
              <a:rPr lang="en-CA" dirty="0"/>
              <a:t> = </a:t>
            </a:r>
            <a:r>
              <a:rPr lang="en-CA" dirty="0" err="1"/>
              <a:t>links_gdf</a:t>
            </a:r>
            <a:r>
              <a:rPr lang="en-CA" dirty="0"/>
              <a:t>[</a:t>
            </a:r>
            <a:r>
              <a:rPr lang="en-CA" dirty="0" err="1"/>
              <a:t>links_gdf.within</a:t>
            </a:r>
            <a:r>
              <a:rPr lang="en-CA" dirty="0"/>
              <a:t>(</a:t>
            </a:r>
            <a:r>
              <a:rPr lang="en-CA" dirty="0" err="1"/>
              <a:t>grid.geometry</a:t>
            </a:r>
            <a:r>
              <a:rPr lang="en-CA" dirty="0"/>
              <a:t>)]</a:t>
            </a:r>
          </a:p>
          <a:p>
            <a:r>
              <a:rPr lang="en-CA" dirty="0"/>
              <a:t>    </a:t>
            </a:r>
          </a:p>
          <a:p>
            <a:r>
              <a:rPr lang="en-CA" dirty="0"/>
              <a:t>    # Save to a new CSV file if there are links in this grid</a:t>
            </a:r>
          </a:p>
          <a:p>
            <a:r>
              <a:rPr lang="en-CA" dirty="0"/>
              <a:t>    if not </a:t>
            </a:r>
            <a:r>
              <a:rPr lang="en-CA" dirty="0" err="1"/>
              <a:t>links_in_grid.empty</a:t>
            </a:r>
            <a:r>
              <a:rPr lang="en-CA" dirty="0"/>
              <a:t>:</a:t>
            </a:r>
          </a:p>
          <a:p>
            <a:r>
              <a:rPr lang="en-CA" dirty="0"/>
              <a:t>        </a:t>
            </a:r>
            <a:r>
              <a:rPr lang="en-CA" dirty="0" err="1"/>
              <a:t>links_filename</a:t>
            </a:r>
            <a:r>
              <a:rPr lang="en-CA" dirty="0"/>
              <a:t> = </a:t>
            </a:r>
            <a:r>
              <a:rPr lang="en-CA" dirty="0" err="1"/>
              <a:t>f'links_in_grid</a:t>
            </a:r>
            <a:r>
              <a:rPr lang="en-CA" dirty="0"/>
              <a:t>_{grid["</a:t>
            </a:r>
            <a:r>
              <a:rPr lang="en-CA" dirty="0" err="1"/>
              <a:t>grid_id</a:t>
            </a:r>
            <a:r>
              <a:rPr lang="en-CA" dirty="0"/>
              <a:t>"]}.csv'</a:t>
            </a:r>
          </a:p>
          <a:p>
            <a:r>
              <a:rPr lang="en-CA" dirty="0"/>
              <a:t>        </a:t>
            </a:r>
            <a:r>
              <a:rPr lang="en-CA" dirty="0" err="1"/>
              <a:t>links_in_grid.drop</a:t>
            </a:r>
            <a:r>
              <a:rPr lang="en-CA" dirty="0"/>
              <a:t>(columns='geometry').</a:t>
            </a:r>
            <a:r>
              <a:rPr lang="en-CA" dirty="0" err="1"/>
              <a:t>to_csv</a:t>
            </a:r>
            <a:r>
              <a:rPr lang="en-CA" dirty="0"/>
              <a:t>(</a:t>
            </a:r>
            <a:r>
              <a:rPr lang="en-CA" dirty="0" err="1"/>
              <a:t>links_filename</a:t>
            </a:r>
            <a:r>
              <a:rPr lang="en-CA" dirty="0"/>
              <a:t>, index=False)</a:t>
            </a:r>
          </a:p>
          <a:p>
            <a:r>
              <a:rPr lang="en-CA" dirty="0"/>
              <a:t>        print(</a:t>
            </a:r>
            <a:r>
              <a:rPr lang="en-CA" dirty="0" err="1"/>
              <a:t>f"Saved</a:t>
            </a:r>
            <a:r>
              <a:rPr lang="en-CA" dirty="0"/>
              <a:t> {</a:t>
            </a:r>
            <a:r>
              <a:rPr lang="en-CA" dirty="0" err="1"/>
              <a:t>len</a:t>
            </a:r>
            <a:r>
              <a:rPr lang="en-CA" dirty="0"/>
              <a:t>(</a:t>
            </a:r>
            <a:r>
              <a:rPr lang="en-CA" dirty="0" err="1"/>
              <a:t>links_in_grid</a:t>
            </a:r>
            <a:r>
              <a:rPr lang="en-CA" dirty="0"/>
              <a:t>)} links to {</a:t>
            </a:r>
            <a:r>
              <a:rPr lang="en-CA" dirty="0" err="1"/>
              <a:t>links_filename</a:t>
            </a:r>
            <a:r>
              <a:rPr lang="en-CA" dirty="0"/>
              <a:t>}")</a:t>
            </a:r>
          </a:p>
        </p:txBody>
      </p:sp>
      <p:sp>
        <p:nvSpPr>
          <p:cNvPr id="4" name="Slide Number Placeholder 3"/>
          <p:cNvSpPr>
            <a:spLocks noGrp="1"/>
          </p:cNvSpPr>
          <p:nvPr>
            <p:ph type="sldNum" sz="quarter" idx="5"/>
          </p:nvPr>
        </p:nvSpPr>
        <p:spPr/>
        <p:txBody>
          <a:bodyPr/>
          <a:lstStyle/>
          <a:p>
            <a:fld id="{5FFA2D63-9B9F-4123-90DA-244334C2DE5D}" type="slidenum">
              <a:rPr lang="en-US" smtClean="0"/>
              <a:t>15</a:t>
            </a:fld>
            <a:endParaRPr lang="en-US"/>
          </a:p>
        </p:txBody>
      </p:sp>
    </p:spTree>
    <p:extLst>
      <p:ext uri="{BB962C8B-B14F-4D97-AF65-F5344CB8AC3E}">
        <p14:creationId xmlns:p14="http://schemas.microsoft.com/office/powerpoint/2010/main" val="176474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FA2D63-9B9F-4123-90DA-244334C2DE5D}" type="slidenum">
              <a:rPr lang="en-US" smtClean="0"/>
              <a:t>16</a:t>
            </a:fld>
            <a:endParaRPr lang="en-US"/>
          </a:p>
        </p:txBody>
      </p:sp>
    </p:spTree>
    <p:extLst>
      <p:ext uri="{BB962C8B-B14F-4D97-AF65-F5344CB8AC3E}">
        <p14:creationId xmlns:p14="http://schemas.microsoft.com/office/powerpoint/2010/main" val="7169815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Verification data , then Why does that matter? </a:t>
            </a:r>
            <a:endParaRPr lang="en-CA" dirty="0"/>
          </a:p>
        </p:txBody>
      </p:sp>
      <p:sp>
        <p:nvSpPr>
          <p:cNvPr id="4" name="Slide Number Placeholder 3"/>
          <p:cNvSpPr>
            <a:spLocks noGrp="1"/>
          </p:cNvSpPr>
          <p:nvPr>
            <p:ph type="sldNum" sz="quarter" idx="5"/>
          </p:nvPr>
        </p:nvSpPr>
        <p:spPr/>
        <p:txBody>
          <a:bodyPr/>
          <a:lstStyle/>
          <a:p>
            <a:fld id="{5FFA2D63-9B9F-4123-90DA-244334C2DE5D}" type="slidenum">
              <a:rPr lang="en-US" smtClean="0"/>
              <a:t>17</a:t>
            </a:fld>
            <a:endParaRPr lang="en-US"/>
          </a:p>
        </p:txBody>
      </p:sp>
    </p:spTree>
    <p:extLst>
      <p:ext uri="{BB962C8B-B14F-4D97-AF65-F5344CB8AC3E}">
        <p14:creationId xmlns:p14="http://schemas.microsoft.com/office/powerpoint/2010/main" val="28665897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FA2D63-9B9F-4123-90DA-244334C2DE5D}" type="slidenum">
              <a:rPr lang="en-US" smtClean="0"/>
              <a:t>19</a:t>
            </a:fld>
            <a:endParaRPr lang="en-US"/>
          </a:p>
        </p:txBody>
      </p:sp>
    </p:spTree>
    <p:extLst>
      <p:ext uri="{BB962C8B-B14F-4D97-AF65-F5344CB8AC3E}">
        <p14:creationId xmlns:p14="http://schemas.microsoft.com/office/powerpoint/2010/main" val="607813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FA2D63-9B9F-4123-90DA-244334C2DE5D}" type="slidenum">
              <a:rPr lang="en-US" smtClean="0"/>
              <a:t>20</a:t>
            </a:fld>
            <a:endParaRPr lang="en-US"/>
          </a:p>
        </p:txBody>
      </p:sp>
    </p:spTree>
    <p:extLst>
      <p:ext uri="{BB962C8B-B14F-4D97-AF65-F5344CB8AC3E}">
        <p14:creationId xmlns:p14="http://schemas.microsoft.com/office/powerpoint/2010/main" val="12736997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5FFA2D63-9B9F-4123-90DA-244334C2DE5D}" type="slidenum">
              <a:rPr lang="en-US" smtClean="0"/>
              <a:t>21</a:t>
            </a:fld>
            <a:endParaRPr lang="en-US"/>
          </a:p>
        </p:txBody>
      </p:sp>
    </p:spTree>
    <p:extLst>
      <p:ext uri="{BB962C8B-B14F-4D97-AF65-F5344CB8AC3E}">
        <p14:creationId xmlns:p14="http://schemas.microsoft.com/office/powerpoint/2010/main" val="3990368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AD34035C-0036-4C6C-BD5E-75038A6ABA0A}" type="slidenum">
              <a:rPr lang="en-CA" smtClean="0"/>
              <a:t>3</a:t>
            </a:fld>
            <a:endParaRPr lang="en-CA"/>
          </a:p>
        </p:txBody>
      </p:sp>
    </p:spTree>
    <p:extLst>
      <p:ext uri="{BB962C8B-B14F-4D97-AF65-F5344CB8AC3E}">
        <p14:creationId xmlns:p14="http://schemas.microsoft.com/office/powerpoint/2010/main" val="2332148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2BBC6-5EBF-770C-803F-06FFE63B0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75F2E2-17D8-4F13-1A17-11010EB50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C5B90D-28D0-3352-A248-A69D5D79043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EBAEB06-657C-304D-74C2-F2CF17265304}"/>
              </a:ext>
            </a:extLst>
          </p:cNvPr>
          <p:cNvSpPr>
            <a:spLocks noGrp="1"/>
          </p:cNvSpPr>
          <p:nvPr>
            <p:ph type="sldNum" sz="quarter" idx="5"/>
          </p:nvPr>
        </p:nvSpPr>
        <p:spPr/>
        <p:txBody>
          <a:bodyPr/>
          <a:lstStyle/>
          <a:p>
            <a:fld id="{AD34035C-0036-4C6C-BD5E-75038A6ABA0A}" type="slidenum">
              <a:rPr lang="en-CA" smtClean="0"/>
              <a:t>5</a:t>
            </a:fld>
            <a:endParaRPr lang="en-CA"/>
          </a:p>
        </p:txBody>
      </p:sp>
    </p:spTree>
    <p:extLst>
      <p:ext uri="{BB962C8B-B14F-4D97-AF65-F5344CB8AC3E}">
        <p14:creationId xmlns:p14="http://schemas.microsoft.com/office/powerpoint/2010/main" val="3791608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2BBC6-5EBF-770C-803F-06FFE63B01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75F2E2-17D8-4F13-1A17-11010EB50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EC5B90D-28D0-3352-A248-A69D5D79043C}"/>
              </a:ext>
            </a:extLst>
          </p:cNvPr>
          <p:cNvSpPr>
            <a:spLocks noGrp="1"/>
          </p:cNvSpPr>
          <p:nvPr>
            <p:ph type="body" idx="1"/>
          </p:nvPr>
        </p:nvSpPr>
        <p:spPr/>
        <p:txBody>
          <a:bodyPr/>
          <a:lstStyle/>
          <a:p>
            <a:endParaRPr lang="en-CA" dirty="0"/>
          </a:p>
        </p:txBody>
      </p:sp>
      <p:sp>
        <p:nvSpPr>
          <p:cNvPr id="4" name="Slide Number Placeholder 3">
            <a:extLst>
              <a:ext uri="{FF2B5EF4-FFF2-40B4-BE49-F238E27FC236}">
                <a16:creationId xmlns:a16="http://schemas.microsoft.com/office/drawing/2014/main" id="{FEBAEB06-657C-304D-74C2-F2CF17265304}"/>
              </a:ext>
            </a:extLst>
          </p:cNvPr>
          <p:cNvSpPr>
            <a:spLocks noGrp="1"/>
          </p:cNvSpPr>
          <p:nvPr>
            <p:ph type="sldNum" sz="quarter" idx="5"/>
          </p:nvPr>
        </p:nvSpPr>
        <p:spPr/>
        <p:txBody>
          <a:bodyPr/>
          <a:lstStyle/>
          <a:p>
            <a:fld id="{AD34035C-0036-4C6C-BD5E-75038A6ABA0A}" type="slidenum">
              <a:rPr lang="en-CA" smtClean="0"/>
              <a:t>6</a:t>
            </a:fld>
            <a:endParaRPr lang="en-CA"/>
          </a:p>
        </p:txBody>
      </p:sp>
    </p:spTree>
    <p:extLst>
      <p:ext uri="{BB962C8B-B14F-4D97-AF65-F5344CB8AC3E}">
        <p14:creationId xmlns:p14="http://schemas.microsoft.com/office/powerpoint/2010/main" val="36643586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Accurate input data is crucial for using the MOVES (Motor Vehicle Emission Simulator) model developed by the EPA to produce reliable emissions inventories for on-road vehicles. This is because MOVES uses these inputs to estimate emissions at various levels (national, county, and project) for criteria air pollutants, greenhouse gases, and air toxics. If the input data on vehicle types, usage patterns, fuels, and other factors are incorrect or incomplete, the resulting emissions inventory will not reflect actual on-road conditions, leading to potentially misguided policy decisions and ineffective emissions control strategies.</a:t>
            </a:r>
            <a:endParaRPr lang="en-CA" dirty="0"/>
          </a:p>
        </p:txBody>
      </p:sp>
      <p:sp>
        <p:nvSpPr>
          <p:cNvPr id="4" name="Slide Number Placeholder 3"/>
          <p:cNvSpPr>
            <a:spLocks noGrp="1"/>
          </p:cNvSpPr>
          <p:nvPr>
            <p:ph type="sldNum" sz="quarter" idx="5"/>
          </p:nvPr>
        </p:nvSpPr>
        <p:spPr/>
        <p:txBody>
          <a:bodyPr/>
          <a:lstStyle/>
          <a:p>
            <a:fld id="{5FFA2D63-9B9F-4123-90DA-244334C2DE5D}" type="slidenum">
              <a:rPr lang="en-US" smtClean="0"/>
              <a:t>8</a:t>
            </a:fld>
            <a:endParaRPr lang="en-US"/>
          </a:p>
        </p:txBody>
      </p:sp>
    </p:spTree>
    <p:extLst>
      <p:ext uri="{BB962C8B-B14F-4D97-AF65-F5344CB8AC3E}">
        <p14:creationId xmlns:p14="http://schemas.microsoft.com/office/powerpoint/2010/main" val="1486718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Accurate input data is crucial for using the MOVES (Motor Vehicle Emission Simulator) model developed by the EPA to produce reliable emissions inventories for on-road vehicles. This is because MOVES uses these inputs to estimate emissions at various levels (national, county, and project) for criteria air pollutants, greenhouse gases, and air toxics. If the input data on vehicle types, usage patterns, fuels, and other factors are incorrect or incomplete, the resulting emissions inventory will not reflect actual on-road conditions, leading to potentially misguided policy decisions and ineffective emissions control strategies.</a:t>
            </a:r>
            <a:endParaRPr lang="en-CA" dirty="0"/>
          </a:p>
        </p:txBody>
      </p:sp>
      <p:sp>
        <p:nvSpPr>
          <p:cNvPr id="4" name="Slide Number Placeholder 3"/>
          <p:cNvSpPr>
            <a:spLocks noGrp="1"/>
          </p:cNvSpPr>
          <p:nvPr>
            <p:ph type="sldNum" sz="quarter" idx="5"/>
          </p:nvPr>
        </p:nvSpPr>
        <p:spPr/>
        <p:txBody>
          <a:bodyPr/>
          <a:lstStyle/>
          <a:p>
            <a:fld id="{5FFA2D63-9B9F-4123-90DA-244334C2DE5D}" type="slidenum">
              <a:rPr lang="en-US" smtClean="0"/>
              <a:t>9</a:t>
            </a:fld>
            <a:endParaRPr lang="en-US"/>
          </a:p>
        </p:txBody>
      </p:sp>
    </p:spTree>
    <p:extLst>
      <p:ext uri="{BB962C8B-B14F-4D97-AF65-F5344CB8AC3E}">
        <p14:creationId xmlns:p14="http://schemas.microsoft.com/office/powerpoint/2010/main" val="33823921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stacked area plot shows the trends in vehicle counts for different source types (e.g., Passenger Car, Transit Bus, Heavy Duty Truck) over the years, from the earliest model years up to 2023. It provides a clear view of the fleet's composition changes and how each vehicle source type contributes over time.</a:t>
            </a:r>
          </a:p>
          <a:p>
            <a:endParaRPr lang="en-CA" dirty="0"/>
          </a:p>
        </p:txBody>
      </p:sp>
      <p:sp>
        <p:nvSpPr>
          <p:cNvPr id="4" name="Slide Number Placeholder 3"/>
          <p:cNvSpPr>
            <a:spLocks noGrp="1"/>
          </p:cNvSpPr>
          <p:nvPr>
            <p:ph type="sldNum" sz="quarter" idx="5"/>
          </p:nvPr>
        </p:nvSpPr>
        <p:spPr/>
        <p:txBody>
          <a:bodyPr/>
          <a:lstStyle/>
          <a:p>
            <a:fld id="{5FFA2D63-9B9F-4123-90DA-244334C2DE5D}" type="slidenum">
              <a:rPr lang="en-US" smtClean="0"/>
              <a:t>10</a:t>
            </a:fld>
            <a:endParaRPr lang="en-US"/>
          </a:p>
        </p:txBody>
      </p:sp>
    </p:spTree>
    <p:extLst>
      <p:ext uri="{BB962C8B-B14F-4D97-AF65-F5344CB8AC3E}">
        <p14:creationId xmlns:p14="http://schemas.microsoft.com/office/powerpoint/2010/main" val="41781922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has been a rising interest in developing computer vision models for vehicle detection and classification. To</a:t>
            </a:r>
          </a:p>
          <a:p>
            <a:r>
              <a:rPr lang="en-US" dirty="0"/>
              <a:t>train such models, different datasets have been compiled and made available for public use, such as the COCO</a:t>
            </a:r>
          </a:p>
          <a:p>
            <a:r>
              <a:rPr lang="en-US" dirty="0"/>
              <a:t>(Lin, et al., 2014) and Cityscapes (</a:t>
            </a:r>
            <a:r>
              <a:rPr lang="en-US" dirty="0" err="1"/>
              <a:t>Cordts</a:t>
            </a:r>
            <a:r>
              <a:rPr lang="en-US" dirty="0"/>
              <a:t>, et al., 2019) datasets.</a:t>
            </a:r>
            <a:endParaRPr lang="en-CA" dirty="0"/>
          </a:p>
        </p:txBody>
      </p:sp>
      <p:sp>
        <p:nvSpPr>
          <p:cNvPr id="4" name="Slide Number Placeholder 3"/>
          <p:cNvSpPr>
            <a:spLocks noGrp="1"/>
          </p:cNvSpPr>
          <p:nvPr>
            <p:ph type="sldNum" sz="quarter" idx="5"/>
          </p:nvPr>
        </p:nvSpPr>
        <p:spPr/>
        <p:txBody>
          <a:bodyPr/>
          <a:lstStyle/>
          <a:p>
            <a:fld id="{5FFA2D63-9B9F-4123-90DA-244334C2DE5D}" type="slidenum">
              <a:rPr lang="en-US" smtClean="0"/>
              <a:t>11</a:t>
            </a:fld>
            <a:endParaRPr lang="en-US"/>
          </a:p>
        </p:txBody>
      </p:sp>
    </p:spTree>
    <p:extLst>
      <p:ext uri="{BB962C8B-B14F-4D97-AF65-F5344CB8AC3E}">
        <p14:creationId xmlns:p14="http://schemas.microsoft.com/office/powerpoint/2010/main" val="8639838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Methodology:</a:t>
            </a:r>
          </a:p>
          <a:p>
            <a:r>
              <a:rPr lang="en-US" dirty="0"/>
              <a:t>To enhance the accuracy of vehicle emissions inventories, we developed a system for monitoring and analyzing traffic data through machine learning and optical character recognition (OCR). The system leverages publicly available traffic camera images to estimate vehicle counts and extract relevant text data, which is crucial for understanding fleet composition in urban environments. The following steps outline the methodology implemented:</a:t>
            </a:r>
          </a:p>
          <a:p>
            <a:endParaRPr lang="en-US" dirty="0"/>
          </a:p>
          <a:p>
            <a:endParaRPr lang="en-US" dirty="0"/>
          </a:p>
        </p:txBody>
      </p:sp>
      <p:sp>
        <p:nvSpPr>
          <p:cNvPr id="4" name="Slide Number Placeholder 3"/>
          <p:cNvSpPr>
            <a:spLocks noGrp="1"/>
          </p:cNvSpPr>
          <p:nvPr>
            <p:ph type="sldNum" sz="quarter" idx="10"/>
          </p:nvPr>
        </p:nvSpPr>
        <p:spPr/>
        <p:txBody>
          <a:bodyPr/>
          <a:lstStyle/>
          <a:p>
            <a:fld id="{5FFA2D63-9B9F-4123-90DA-244334C2DE5D}" type="slidenum">
              <a:rPr lang="en-US" smtClean="0"/>
              <a:t>12</a:t>
            </a:fld>
            <a:endParaRPr lang="en-US"/>
          </a:p>
        </p:txBody>
      </p:sp>
    </p:spTree>
    <p:extLst>
      <p:ext uri="{BB962C8B-B14F-4D97-AF65-F5344CB8AC3E}">
        <p14:creationId xmlns:p14="http://schemas.microsoft.com/office/powerpoint/2010/main" val="404645810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28700" y="548775"/>
            <a:ext cx="7950551" cy="686849"/>
          </a:xfrm>
        </p:spPr>
        <p:txBody>
          <a:bodyPr anchor="ctr">
            <a:normAutofit/>
          </a:bodyPr>
          <a:lstStyle>
            <a:lvl1pPr algn="l">
              <a:defRPr sz="3200">
                <a:latin typeface="Impact" panose="020B0806030902050204" pitchFamily="34" charset="0"/>
              </a:defRPr>
            </a:lvl1pPr>
          </a:lstStyle>
          <a:p>
            <a:r>
              <a:rPr lang="en-US"/>
              <a:t>Click to edit Master title style</a:t>
            </a:r>
          </a:p>
        </p:txBody>
      </p:sp>
      <p:sp>
        <p:nvSpPr>
          <p:cNvPr id="3" name="Subtitle 2"/>
          <p:cNvSpPr>
            <a:spLocks noGrp="1"/>
          </p:cNvSpPr>
          <p:nvPr>
            <p:ph type="subTitle" idx="1"/>
          </p:nvPr>
        </p:nvSpPr>
        <p:spPr>
          <a:xfrm>
            <a:off x="1028700" y="1629107"/>
            <a:ext cx="9144000" cy="1655762"/>
          </a:xfrm>
        </p:spPr>
        <p:txBody>
          <a:bodyPr/>
          <a:lstStyle>
            <a:lvl1pPr marL="0" indent="0" algn="l">
              <a:buNone/>
              <a:defRPr sz="2400">
                <a:latin typeface="Times" panose="02020603050405020304" pitchFamily="18" charset="0"/>
                <a:cs typeface="Times" panose="02020603050405020304" pitchFamily="18"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12" name="Picture 11">
            <a:extLst>
              <a:ext uri="{FF2B5EF4-FFF2-40B4-BE49-F238E27FC236}">
                <a16:creationId xmlns:a16="http://schemas.microsoft.com/office/drawing/2014/main" id="{D54AFDEA-ECA5-5949-BBA0-CB12683808AD}"/>
              </a:ext>
            </a:extLst>
          </p:cNvPr>
          <p:cNvPicPr>
            <a:picLocks noChangeAspect="1"/>
          </p:cNvPicPr>
          <p:nvPr userDrawn="1"/>
        </p:nvPicPr>
        <p:blipFill>
          <a:blip r:embed="rId2"/>
          <a:stretch>
            <a:fillRect/>
          </a:stretch>
        </p:blipFill>
        <p:spPr>
          <a:xfrm>
            <a:off x="9474551" y="0"/>
            <a:ext cx="1281870" cy="640935"/>
          </a:xfrm>
          <a:prstGeom prst="rect">
            <a:avLst/>
          </a:prstGeom>
        </p:spPr>
      </p:pic>
      <p:sp>
        <p:nvSpPr>
          <p:cNvPr id="13" name="Rectangle 12"/>
          <p:cNvSpPr/>
          <p:nvPr userDrawn="1"/>
        </p:nvSpPr>
        <p:spPr>
          <a:xfrm>
            <a:off x="514350" y="411081"/>
            <a:ext cx="285750" cy="911354"/>
          </a:xfrm>
          <a:prstGeom prst="rect">
            <a:avLst/>
          </a:prstGeom>
          <a:solidFill>
            <a:srgbClr val="CC0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11826240" y="6494789"/>
            <a:ext cx="365760" cy="365760"/>
          </a:xfrm>
          <a:prstGeom prst="rect">
            <a:avLst/>
          </a:prstGeom>
          <a:solidFill>
            <a:srgbClr val="CC0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Slide Number Placeholder 5"/>
          <p:cNvSpPr>
            <a:spLocks noGrp="1"/>
          </p:cNvSpPr>
          <p:nvPr>
            <p:ph type="sldNum" sz="quarter" idx="12"/>
          </p:nvPr>
        </p:nvSpPr>
        <p:spPr>
          <a:xfrm>
            <a:off x="11826240" y="6477293"/>
            <a:ext cx="428786" cy="380707"/>
          </a:xfrm>
        </p:spPr>
        <p:txBody>
          <a:bodyPr/>
          <a:lstStyle>
            <a:lvl1pPr algn="l">
              <a:defRPr sz="1400" i="0">
                <a:solidFill>
                  <a:schemeClr val="bg1"/>
                </a:solidFill>
                <a:latin typeface="Trebuchet MS" panose="020B0603020202020204" pitchFamily="34" charset="0"/>
              </a:defRPr>
            </a:lvl1pPr>
          </a:lstStyle>
          <a:p>
            <a:fld id="{B8E8FBEC-42BD-4208-A61C-93DF5D8ED851}" type="slidenum">
              <a:rPr lang="en-US" smtClean="0"/>
              <a:pPr/>
              <a:t>‹#›</a:t>
            </a:fld>
            <a:endParaRPr lang="en-US" dirty="0"/>
          </a:p>
        </p:txBody>
      </p:sp>
      <p:pic>
        <p:nvPicPr>
          <p:cNvPr id="7" name="Picture 6" descr="A white rectangular sign with a road going through it&#10;&#10;Description automatically generated">
            <a:extLst>
              <a:ext uri="{FF2B5EF4-FFF2-40B4-BE49-F238E27FC236}">
                <a16:creationId xmlns:a16="http://schemas.microsoft.com/office/drawing/2014/main" id="{2487129B-A127-BC94-B085-CB7A7C30048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4882" b="27712"/>
          <a:stretch/>
        </p:blipFill>
        <p:spPr>
          <a:xfrm>
            <a:off x="10756421" y="-32087"/>
            <a:ext cx="1559372" cy="739232"/>
          </a:xfrm>
          <a:prstGeom prst="rect">
            <a:avLst/>
          </a:prstGeom>
        </p:spPr>
      </p:pic>
    </p:spTree>
    <p:extLst>
      <p:ext uri="{BB962C8B-B14F-4D97-AF65-F5344CB8AC3E}">
        <p14:creationId xmlns:p14="http://schemas.microsoft.com/office/powerpoint/2010/main" val="41621620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8FBEC-42BD-4208-A61C-93DF5D8ED851}" type="slidenum">
              <a:rPr lang="en-US" smtClean="0"/>
              <a:t>‹#›</a:t>
            </a:fld>
            <a:endParaRPr lang="en-US"/>
          </a:p>
        </p:txBody>
      </p:sp>
    </p:spTree>
    <p:extLst>
      <p:ext uri="{BB962C8B-B14F-4D97-AF65-F5344CB8AC3E}">
        <p14:creationId xmlns:p14="http://schemas.microsoft.com/office/powerpoint/2010/main" val="7751468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8FBEC-42BD-4208-A61C-93DF5D8ED851}" type="slidenum">
              <a:rPr lang="en-US" smtClean="0"/>
              <a:t>‹#›</a:t>
            </a:fld>
            <a:endParaRPr lang="en-US"/>
          </a:p>
        </p:txBody>
      </p:sp>
    </p:spTree>
    <p:extLst>
      <p:ext uri="{BB962C8B-B14F-4D97-AF65-F5344CB8AC3E}">
        <p14:creationId xmlns:p14="http://schemas.microsoft.com/office/powerpoint/2010/main" val="42352556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93FBD-F702-F1FC-DB45-1E436CB79F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D2AD930-9E9B-91CB-FF3D-85362BD9AB18}"/>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8429532C-D784-B189-58E4-E1C9B3C97D4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835942-AE4B-3D0D-3156-9D456BEE3312}"/>
              </a:ext>
            </a:extLst>
          </p:cNvPr>
          <p:cNvSpPr>
            <a:spLocks noGrp="1"/>
          </p:cNvSpPr>
          <p:nvPr>
            <p:ph type="sldNum" sz="quarter" idx="12"/>
          </p:nvPr>
        </p:nvSpPr>
        <p:spPr/>
        <p:txBody>
          <a:bodyPr/>
          <a:lstStyle/>
          <a:p>
            <a:fld id="{B8E8FBEC-42BD-4208-A61C-93DF5D8ED851}" type="slidenum">
              <a:rPr lang="en-US" smtClean="0"/>
              <a:t>‹#›</a:t>
            </a:fld>
            <a:endParaRPr lang="en-US"/>
          </a:p>
        </p:txBody>
      </p:sp>
    </p:spTree>
    <p:extLst>
      <p:ext uri="{BB962C8B-B14F-4D97-AF65-F5344CB8AC3E}">
        <p14:creationId xmlns:p14="http://schemas.microsoft.com/office/powerpoint/2010/main" val="16356947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RED BAR | Title Page without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D9C26A-B01E-48B8-B782-0012152A3AF4}"/>
              </a:ext>
            </a:extLst>
          </p:cNvPr>
          <p:cNvSpPr/>
          <p:nvPr userDrawn="1"/>
        </p:nvSpPr>
        <p:spPr>
          <a:xfrm>
            <a:off x="0" y="1854679"/>
            <a:ext cx="12192000" cy="3447571"/>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D1C29D96-D707-B34D-8402-C357832A3C7A}"/>
              </a:ext>
            </a:extLst>
          </p:cNvPr>
          <p:cNvSpPr txBox="1"/>
          <p:nvPr userDrawn="1"/>
        </p:nvSpPr>
        <p:spPr>
          <a:xfrm>
            <a:off x="0" y="1386479"/>
            <a:ext cx="12192000" cy="369332"/>
          </a:xfrm>
          <a:prstGeom prst="rect">
            <a:avLst/>
          </a:prstGeom>
          <a:noFill/>
        </p:spPr>
        <p:txBody>
          <a:bodyPr wrap="square" rtlCol="0">
            <a:spAutoFit/>
          </a:bodyPr>
          <a:lstStyle/>
          <a:p>
            <a:endParaRPr lang="en-US" sz="1800" dirty="0">
              <a:solidFill>
                <a:schemeClr val="tx1"/>
              </a:solidFill>
            </a:endParaRPr>
          </a:p>
        </p:txBody>
      </p:sp>
      <p:sp>
        <p:nvSpPr>
          <p:cNvPr id="11" name="Date Placeholder 2">
            <a:extLst>
              <a:ext uri="{FF2B5EF4-FFF2-40B4-BE49-F238E27FC236}">
                <a16:creationId xmlns:a16="http://schemas.microsoft.com/office/drawing/2014/main" id="{A9E8EA64-4192-3B4B-B6D0-A0CBC5D266D2}"/>
              </a:ext>
            </a:extLst>
          </p:cNvPr>
          <p:cNvSpPr>
            <a:spLocks noGrp="1"/>
          </p:cNvSpPr>
          <p:nvPr>
            <p:ph type="dt" sz="half" idx="10"/>
          </p:nvPr>
        </p:nvSpPr>
        <p:spPr>
          <a:xfrm>
            <a:off x="973666" y="5968037"/>
            <a:ext cx="2607733" cy="365125"/>
          </a:xfrm>
          <a:prstGeom prst="rect">
            <a:avLst/>
          </a:prstGeom>
        </p:spPr>
        <p:txBody>
          <a:bodyPr/>
          <a:lstStyle>
            <a:lvl1pPr>
              <a:defRPr>
                <a:solidFill>
                  <a:srgbClr val="4D4D4C"/>
                </a:solidFill>
              </a:defRPr>
            </a:lvl1pPr>
          </a:lstStyle>
          <a:p>
            <a:endParaRPr lang="en-US" dirty="0"/>
          </a:p>
        </p:txBody>
      </p:sp>
      <p:pic>
        <p:nvPicPr>
          <p:cNvPr id="13" name="Picture 12">
            <a:extLst>
              <a:ext uri="{FF2B5EF4-FFF2-40B4-BE49-F238E27FC236}">
                <a16:creationId xmlns:a16="http://schemas.microsoft.com/office/drawing/2014/main" id="{B64D345E-FAF2-894B-9E63-6F75C8E5BD2D}"/>
              </a:ext>
            </a:extLst>
          </p:cNvPr>
          <p:cNvPicPr>
            <a:picLocks noChangeAspect="1"/>
          </p:cNvPicPr>
          <p:nvPr userDrawn="1"/>
        </p:nvPicPr>
        <p:blipFill>
          <a:blip r:embed="rId2"/>
          <a:stretch>
            <a:fillRect/>
          </a:stretch>
        </p:blipFill>
        <p:spPr>
          <a:xfrm>
            <a:off x="9628260" y="1"/>
            <a:ext cx="1633589" cy="819508"/>
          </a:xfrm>
          <a:prstGeom prst="rect">
            <a:avLst/>
          </a:prstGeom>
        </p:spPr>
      </p:pic>
      <p:sp>
        <p:nvSpPr>
          <p:cNvPr id="5" name="Title 1">
            <a:extLst>
              <a:ext uri="{FF2B5EF4-FFF2-40B4-BE49-F238E27FC236}">
                <a16:creationId xmlns:a16="http://schemas.microsoft.com/office/drawing/2014/main" id="{C9131F03-220F-7843-B21F-44753B90782B}"/>
              </a:ext>
            </a:extLst>
          </p:cNvPr>
          <p:cNvSpPr>
            <a:spLocks noGrp="1"/>
          </p:cNvSpPr>
          <p:nvPr>
            <p:ph type="ctrTitle" hasCustomPrompt="1"/>
          </p:nvPr>
        </p:nvSpPr>
        <p:spPr>
          <a:xfrm>
            <a:off x="974221" y="1915765"/>
            <a:ext cx="10363200" cy="1968339"/>
          </a:xfrm>
        </p:spPr>
        <p:txBody>
          <a:bodyPr anchor="t">
            <a:noAutofit/>
          </a:bodyPr>
          <a:lstStyle>
            <a:lvl1pPr algn="l">
              <a:defRPr sz="7200">
                <a:solidFill>
                  <a:schemeClr val="tx1">
                    <a:lumMod val="85000"/>
                    <a:lumOff val="15000"/>
                  </a:schemeClr>
                </a:solidFill>
              </a:defRPr>
            </a:lvl1pPr>
          </a:lstStyle>
          <a:p>
            <a:r>
              <a:rPr lang="en-US" dirty="0"/>
              <a:t>PRESENTATION</a:t>
            </a:r>
            <a:br>
              <a:rPr lang="en-US" dirty="0"/>
            </a:br>
            <a:r>
              <a:rPr lang="en-US" dirty="0"/>
              <a:t>TITLE PAGE</a:t>
            </a:r>
          </a:p>
        </p:txBody>
      </p:sp>
      <p:sp>
        <p:nvSpPr>
          <p:cNvPr id="3" name="Text Placeholder 2"/>
          <p:cNvSpPr>
            <a:spLocks noGrp="1"/>
          </p:cNvSpPr>
          <p:nvPr>
            <p:ph type="body" sz="quarter" idx="11" hasCustomPrompt="1"/>
          </p:nvPr>
        </p:nvSpPr>
        <p:spPr>
          <a:xfrm>
            <a:off x="973667" y="3951288"/>
            <a:ext cx="10363200" cy="1350962"/>
          </a:xfrm>
          <a:prstGeom prst="rect">
            <a:avLst/>
          </a:prstGeom>
        </p:spPr>
        <p:txBody>
          <a:bodyPr/>
          <a:lstStyle>
            <a:lvl1pPr marL="0" indent="0">
              <a:buFontTx/>
              <a:buNone/>
              <a:defRPr i="1">
                <a:solidFill>
                  <a:schemeClr val="tx1">
                    <a:lumMod val="50000"/>
                    <a:lumOff val="50000"/>
                  </a:schemeClr>
                </a:solidFill>
                <a:latin typeface="Trebuchet MS" panose="020B0603020202020204" pitchFamily="34" charset="0"/>
              </a:defRPr>
            </a:lvl1pPr>
            <a:lvl2pPr marL="457200" indent="0">
              <a:buFontTx/>
              <a:buNone/>
              <a:defRPr>
                <a:latin typeface="Trebuchet MS" panose="020B0603020202020204" pitchFamily="34" charset="0"/>
              </a:defRPr>
            </a:lvl2pPr>
            <a:lvl3pPr marL="914400" indent="0">
              <a:buFontTx/>
              <a:buNone/>
              <a:defRPr>
                <a:latin typeface="Trebuchet MS" panose="020B0603020202020204" pitchFamily="34" charset="0"/>
              </a:defRPr>
            </a:lvl3pPr>
            <a:lvl4pPr marL="1371600" indent="0">
              <a:buFontTx/>
              <a:buNone/>
              <a:defRPr>
                <a:latin typeface="Trebuchet MS" panose="020B0603020202020204" pitchFamily="34" charset="0"/>
              </a:defRPr>
            </a:lvl4pPr>
            <a:lvl5pPr marL="1828800" indent="0">
              <a:buFontTx/>
              <a:buNone/>
              <a:defRPr>
                <a:latin typeface="Trebuchet MS" panose="020B0603020202020204" pitchFamily="34" charset="0"/>
              </a:defRPr>
            </a:lvl5pPr>
          </a:lstStyle>
          <a:p>
            <a:pPr lvl="0"/>
            <a:r>
              <a:rPr lang="en-US" dirty="0"/>
              <a:t>Subheading</a:t>
            </a:r>
          </a:p>
        </p:txBody>
      </p:sp>
      <p:sp>
        <p:nvSpPr>
          <p:cNvPr id="9" name="Text Placeholder 8"/>
          <p:cNvSpPr>
            <a:spLocks noGrp="1"/>
          </p:cNvSpPr>
          <p:nvPr>
            <p:ph type="body" sz="quarter" idx="12" hasCustomPrompt="1"/>
          </p:nvPr>
        </p:nvSpPr>
        <p:spPr>
          <a:xfrm>
            <a:off x="974221" y="5537201"/>
            <a:ext cx="10362646" cy="430213"/>
          </a:xfrm>
          <a:prstGeom prst="rect">
            <a:avLst/>
          </a:prstGeom>
        </p:spPr>
        <p:txBody>
          <a:bodyPr anchor="b"/>
          <a:lstStyle>
            <a:lvl1pPr marL="0" indent="0">
              <a:buFontTx/>
              <a:buNone/>
              <a:defRPr sz="1800" b="0" i="1" baseline="0">
                <a:solidFill>
                  <a:srgbClr val="4D4D4C"/>
                </a:solidFill>
                <a:latin typeface="Trebuchet MS" panose="020B0603020202020204" pitchFamily="34" charset="0"/>
              </a:defRPr>
            </a:lvl1pPr>
            <a:lvl2pPr marL="457200" indent="0">
              <a:buFontTx/>
              <a:buNone/>
              <a:defRPr sz="1600">
                <a:solidFill>
                  <a:schemeClr val="tx1"/>
                </a:solidFill>
                <a:latin typeface="Trebuchet MS" panose="020B0603020202020204" pitchFamily="34" charset="0"/>
              </a:defRPr>
            </a:lvl2pPr>
            <a:lvl3pPr marL="914400" indent="0">
              <a:buFontTx/>
              <a:buNone/>
              <a:defRPr sz="1400">
                <a:solidFill>
                  <a:schemeClr val="tx1"/>
                </a:solidFill>
                <a:latin typeface="Trebuchet MS" panose="020B0603020202020204" pitchFamily="34" charset="0"/>
              </a:defRPr>
            </a:lvl3pPr>
            <a:lvl4pPr marL="1371600" indent="0">
              <a:buFontTx/>
              <a:buNone/>
              <a:defRPr sz="1200">
                <a:solidFill>
                  <a:schemeClr val="tx1"/>
                </a:solidFill>
                <a:latin typeface="Trebuchet MS" panose="020B0603020202020204" pitchFamily="34" charset="0"/>
              </a:defRPr>
            </a:lvl4pPr>
            <a:lvl5pPr marL="1828800" indent="0">
              <a:buFontTx/>
              <a:buNone/>
              <a:defRPr sz="1200">
                <a:solidFill>
                  <a:schemeClr val="tx1"/>
                </a:solidFill>
                <a:latin typeface="Trebuchet MS" panose="020B0603020202020204" pitchFamily="34" charset="0"/>
              </a:defRPr>
            </a:lvl5pPr>
          </a:lstStyle>
          <a:p>
            <a:pPr lvl="0"/>
            <a:r>
              <a:rPr lang="en-US" dirty="0"/>
              <a:t>Author/Presenter names</a:t>
            </a:r>
          </a:p>
        </p:txBody>
      </p:sp>
    </p:spTree>
    <p:extLst>
      <p:ext uri="{BB962C8B-B14F-4D97-AF65-F5344CB8AC3E}">
        <p14:creationId xmlns:p14="http://schemas.microsoft.com/office/powerpoint/2010/main" val="17573451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Number List">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5C141D9-9081-49C6-853D-A7B66A2C8274}"/>
              </a:ext>
            </a:extLst>
          </p:cNvPr>
          <p:cNvSpPr/>
          <p:nvPr userDrawn="1"/>
        </p:nvSpPr>
        <p:spPr>
          <a:xfrm>
            <a:off x="0" y="6468113"/>
            <a:ext cx="12192000" cy="38988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F1EBFEDC-38A4-43C9-BB52-B699C4FAC448}"/>
              </a:ext>
            </a:extLst>
          </p:cNvPr>
          <p:cNvSpPr/>
          <p:nvPr userDrawn="1"/>
        </p:nvSpPr>
        <p:spPr>
          <a:xfrm>
            <a:off x="1563460" y="0"/>
            <a:ext cx="10628540" cy="785004"/>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4">
            <a:extLst>
              <a:ext uri="{FF2B5EF4-FFF2-40B4-BE49-F238E27FC236}">
                <a16:creationId xmlns:a16="http://schemas.microsoft.com/office/drawing/2014/main" id="{A3DD9335-0275-2C4A-8220-431F8A826BA2}"/>
              </a:ext>
            </a:extLst>
          </p:cNvPr>
          <p:cNvSpPr>
            <a:spLocks noGrp="1"/>
          </p:cNvSpPr>
          <p:nvPr>
            <p:ph type="title" hasCustomPrompt="1"/>
          </p:nvPr>
        </p:nvSpPr>
        <p:spPr>
          <a:xfrm>
            <a:off x="1675888" y="184807"/>
            <a:ext cx="10068699" cy="586668"/>
          </a:xfrm>
        </p:spPr>
        <p:txBody>
          <a:bodyPr anchor="t">
            <a:noAutofit/>
          </a:bodyPr>
          <a:lstStyle>
            <a:lvl1pPr>
              <a:defRPr sz="4000" b="1" cap="small" baseline="0">
                <a:solidFill>
                  <a:schemeClr val="accent6">
                    <a:lumMod val="25000"/>
                  </a:schemeClr>
                </a:solidFill>
                <a:latin typeface="Trebuchet MS" panose="020B0603020202020204" pitchFamily="34" charset="0"/>
              </a:defRPr>
            </a:lvl1pPr>
          </a:lstStyle>
          <a:p>
            <a:r>
              <a:rPr lang="en-US" dirty="0"/>
              <a:t>Page with bullet list</a:t>
            </a:r>
          </a:p>
        </p:txBody>
      </p:sp>
      <p:sp>
        <p:nvSpPr>
          <p:cNvPr id="6" name="Slide Number Placeholder 5">
            <a:extLst>
              <a:ext uri="{FF2B5EF4-FFF2-40B4-BE49-F238E27FC236}">
                <a16:creationId xmlns:a16="http://schemas.microsoft.com/office/drawing/2014/main" id="{D8EC346D-FEA7-D94B-8FE2-AA7753AE27C4}"/>
              </a:ext>
            </a:extLst>
          </p:cNvPr>
          <p:cNvSpPr>
            <a:spLocks noGrp="1"/>
          </p:cNvSpPr>
          <p:nvPr>
            <p:ph type="sldNum" sz="quarter" idx="12"/>
          </p:nvPr>
        </p:nvSpPr>
        <p:spPr>
          <a:xfrm>
            <a:off x="8089296" y="6492876"/>
            <a:ext cx="4102705" cy="365125"/>
          </a:xfrm>
          <a:prstGeom prst="rect">
            <a:avLst/>
          </a:prstGeom>
        </p:spPr>
        <p:txBody>
          <a:bodyPr/>
          <a:lstStyle>
            <a:lvl1pPr>
              <a:defRPr i="1">
                <a:solidFill>
                  <a:srgbClr val="4D4D4C"/>
                </a:solidFill>
              </a:defRPr>
            </a:lvl1pPr>
          </a:lstStyle>
          <a:p>
            <a:fld id="{45E0C454-F75C-A944-8BC1-78DA56BBB239}" type="slidenum">
              <a:rPr lang="en-US" smtClean="0"/>
              <a:pPr/>
              <a:t>‹#›</a:t>
            </a:fld>
            <a:endParaRPr lang="en-US" dirty="0"/>
          </a:p>
        </p:txBody>
      </p:sp>
      <p:sp>
        <p:nvSpPr>
          <p:cNvPr id="7" name="Text Placeholder 2">
            <a:extLst>
              <a:ext uri="{FF2B5EF4-FFF2-40B4-BE49-F238E27FC236}">
                <a16:creationId xmlns:a16="http://schemas.microsoft.com/office/drawing/2014/main" id="{3684F753-3455-1247-9A43-9DFAC72B8EE4}"/>
              </a:ext>
            </a:extLst>
          </p:cNvPr>
          <p:cNvSpPr>
            <a:spLocks noGrp="1"/>
          </p:cNvSpPr>
          <p:nvPr>
            <p:ph type="body" sz="quarter" idx="13"/>
          </p:nvPr>
        </p:nvSpPr>
        <p:spPr>
          <a:xfrm>
            <a:off x="152400" y="1006680"/>
            <a:ext cx="11885053" cy="4479721"/>
          </a:xfrm>
          <a:prstGeom prst="rect">
            <a:avLst/>
          </a:prstGeom>
        </p:spPr>
        <p:txBody>
          <a:bodyPr/>
          <a:lstStyle>
            <a:lvl1pPr marL="355600" indent="-355600" algn="l">
              <a:lnSpc>
                <a:spcPct val="100000"/>
              </a:lnSpc>
              <a:buClr>
                <a:schemeClr val="accent1"/>
              </a:buClr>
              <a:buFont typeface="Wingdings" panose="05000000000000000000" pitchFamily="2" charset="2"/>
              <a:buChar char="§"/>
              <a:tabLst/>
              <a:defRPr b="0">
                <a:solidFill>
                  <a:srgbClr val="54585A"/>
                </a:solidFill>
                <a:latin typeface="Trebuchet MS" panose="020B0603020202020204" pitchFamily="34" charset="0"/>
                <a:ea typeface="Trebuchet MS" panose="020B0603020202020204" pitchFamily="34" charset="0"/>
                <a:cs typeface="Times" charset="0"/>
              </a:defRPr>
            </a:lvl1pPr>
            <a:lvl2pPr marL="622300" indent="-266700" algn="l">
              <a:lnSpc>
                <a:spcPct val="100000"/>
              </a:lnSpc>
              <a:buClr>
                <a:schemeClr val="accent1"/>
              </a:buClr>
              <a:buFont typeface="Wingdings" panose="05000000000000000000" pitchFamily="2" charset="2"/>
              <a:buChar char="§"/>
              <a:tabLst/>
              <a:defRPr b="0">
                <a:solidFill>
                  <a:srgbClr val="54585A"/>
                </a:solidFill>
                <a:latin typeface="Trebuchet MS" panose="020B0603020202020204" pitchFamily="34" charset="0"/>
                <a:ea typeface="Trebuchet MS" panose="020B0603020202020204" pitchFamily="34" charset="0"/>
                <a:cs typeface="Times" charset="0"/>
              </a:defRPr>
            </a:lvl2pPr>
            <a:lvl3pPr marL="901700" indent="-279400" algn="l">
              <a:lnSpc>
                <a:spcPct val="100000"/>
              </a:lnSpc>
              <a:buClr>
                <a:schemeClr val="accent1"/>
              </a:buClr>
              <a:buFont typeface="Wingdings" panose="05000000000000000000" pitchFamily="2" charset="2"/>
              <a:buChar char="§"/>
              <a:tabLst/>
              <a:defRPr b="0">
                <a:solidFill>
                  <a:srgbClr val="54585A"/>
                </a:solidFill>
                <a:latin typeface="Trebuchet MS" panose="020B0603020202020204" pitchFamily="34" charset="0"/>
                <a:ea typeface="Trebuchet MS" panose="020B0603020202020204" pitchFamily="34" charset="0"/>
                <a:cs typeface="Times" charset="0"/>
              </a:defRPr>
            </a:lvl3pPr>
            <a:lvl4pPr marL="1260475" indent="-360363" algn="l">
              <a:lnSpc>
                <a:spcPct val="100000"/>
              </a:lnSpc>
              <a:buClr>
                <a:schemeClr val="accent1"/>
              </a:buClr>
              <a:buFont typeface="Wingdings" panose="05000000000000000000" pitchFamily="2" charset="2"/>
              <a:buChar char="§"/>
              <a:tabLst/>
              <a:defRPr b="0">
                <a:solidFill>
                  <a:srgbClr val="54585A"/>
                </a:solidFill>
                <a:latin typeface="Trebuchet MS" panose="020B0603020202020204" pitchFamily="34" charset="0"/>
                <a:ea typeface="Trebuchet MS" panose="020B0603020202020204" pitchFamily="34" charset="0"/>
                <a:cs typeface="Times" charset="0"/>
              </a:defRPr>
            </a:lvl4pPr>
            <a:lvl5pPr marL="1260475" indent="-360363" algn="l">
              <a:lnSpc>
                <a:spcPct val="100000"/>
              </a:lnSpc>
              <a:buClr>
                <a:schemeClr val="accent1"/>
              </a:buClr>
              <a:buFont typeface="Wingdings" panose="05000000000000000000" pitchFamily="2" charset="2"/>
              <a:buChar char="§"/>
              <a:tabLst/>
              <a:defRPr b="0">
                <a:solidFill>
                  <a:srgbClr val="54585A"/>
                </a:solidFill>
                <a:latin typeface="Trebuchet MS" panose="020B0603020202020204" pitchFamily="34" charset="0"/>
                <a:ea typeface="Trebuchet MS" panose="020B0603020202020204" pitchFamily="34" charset="0"/>
                <a:cs typeface="Times"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3913B9BE-9F57-4747-AEFA-02E77983E8B9}"/>
              </a:ext>
            </a:extLst>
          </p:cNvPr>
          <p:cNvPicPr>
            <a:picLocks noChangeAspect="1"/>
          </p:cNvPicPr>
          <p:nvPr userDrawn="1"/>
        </p:nvPicPr>
        <p:blipFill>
          <a:blip r:embed="rId2"/>
          <a:stretch>
            <a:fillRect/>
          </a:stretch>
        </p:blipFill>
        <p:spPr>
          <a:xfrm>
            <a:off x="-1" y="-2"/>
            <a:ext cx="1563461" cy="785005"/>
          </a:xfrm>
          <a:prstGeom prst="rect">
            <a:avLst/>
          </a:prstGeom>
        </p:spPr>
      </p:pic>
      <p:cxnSp>
        <p:nvCxnSpPr>
          <p:cNvPr id="10" name="Straight Connector 9"/>
          <p:cNvCxnSpPr/>
          <p:nvPr userDrawn="1"/>
        </p:nvCxnSpPr>
        <p:spPr>
          <a:xfrm>
            <a:off x="0" y="796237"/>
            <a:ext cx="12192000" cy="0"/>
          </a:xfrm>
          <a:prstGeom prst="line">
            <a:avLst/>
          </a:prstGeom>
          <a:ln w="19050">
            <a:solidFill>
              <a:schemeClr val="accent6">
                <a:lumMod val="2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0" y="6484249"/>
            <a:ext cx="12192000" cy="0"/>
          </a:xfrm>
          <a:prstGeom prst="line">
            <a:avLst/>
          </a:prstGeom>
          <a:ln w="19050">
            <a:solidFill>
              <a:schemeClr val="accent6">
                <a:lumMod val="25000"/>
              </a:schemeClr>
            </a:solidFill>
          </a:ln>
        </p:spPr>
        <p:style>
          <a:lnRef idx="1">
            <a:schemeClr val="accent1"/>
          </a:lnRef>
          <a:fillRef idx="0">
            <a:schemeClr val="accent1"/>
          </a:fillRef>
          <a:effectRef idx="0">
            <a:schemeClr val="accent1"/>
          </a:effectRef>
          <a:fontRef idx="minor">
            <a:schemeClr val="tx1"/>
          </a:fontRef>
        </p:style>
      </p:cxnSp>
      <p:sp>
        <p:nvSpPr>
          <p:cNvPr id="13" name="Slide Number Placeholder 5">
            <a:extLst>
              <a:ext uri="{FF2B5EF4-FFF2-40B4-BE49-F238E27FC236}">
                <a16:creationId xmlns:a16="http://schemas.microsoft.com/office/drawing/2014/main" id="{5F909AD9-DCC4-45CD-A9FF-5380852D6857}"/>
              </a:ext>
            </a:extLst>
          </p:cNvPr>
          <p:cNvSpPr txBox="1">
            <a:spLocks/>
          </p:cNvSpPr>
          <p:nvPr userDrawn="1"/>
        </p:nvSpPr>
        <p:spPr>
          <a:xfrm>
            <a:off x="0" y="6475413"/>
            <a:ext cx="414528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4D4D4C"/>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CA" sz="1200" dirty="0"/>
              <a:t>Sustainable Energy Engineering</a:t>
            </a:r>
            <a:endParaRPr lang="en-US" sz="1200" dirty="0"/>
          </a:p>
        </p:txBody>
      </p:sp>
    </p:spTree>
    <p:extLst>
      <p:ext uri="{BB962C8B-B14F-4D97-AF65-F5344CB8AC3E}">
        <p14:creationId xmlns:p14="http://schemas.microsoft.com/office/powerpoint/2010/main" val="147166548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py and image">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839788" y="585788"/>
            <a:ext cx="9285519" cy="834134"/>
          </a:xfrm>
        </p:spPr>
        <p:txBody>
          <a:bodyPr anchor="b">
            <a:normAutofit/>
          </a:bodyPr>
          <a:lstStyle>
            <a:lvl1pPr>
              <a:defRPr sz="5400" baseline="0">
                <a:solidFill>
                  <a:srgbClr val="CC0633"/>
                </a:solidFill>
              </a:defRPr>
            </a:lvl1pPr>
          </a:lstStyle>
          <a:p>
            <a:r>
              <a:rPr lang="en-US" dirty="0"/>
              <a:t>PAGE WITH COPY AND PICTURE</a:t>
            </a:r>
          </a:p>
        </p:txBody>
      </p:sp>
      <p:sp>
        <p:nvSpPr>
          <p:cNvPr id="3" name="Picture Placeholder 2"/>
          <p:cNvSpPr>
            <a:spLocks noGrp="1"/>
          </p:cNvSpPr>
          <p:nvPr>
            <p:ph type="pic" idx="1"/>
          </p:nvPr>
        </p:nvSpPr>
        <p:spPr>
          <a:xfrm>
            <a:off x="5183188" y="1561171"/>
            <a:ext cx="6172200" cy="4299879"/>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hasCustomPrompt="1"/>
          </p:nvPr>
        </p:nvSpPr>
        <p:spPr>
          <a:xfrm>
            <a:off x="838200" y="1561171"/>
            <a:ext cx="3932237" cy="4307817"/>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a:buNone/>
              <a:tabLst/>
              <a:defRPr sz="2800" b="0" baseline="0">
                <a:latin typeface="Times" charset="0"/>
                <a:ea typeface="Times" charset="0"/>
                <a:cs typeface="Times"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CA" b="1" dirty="0">
                <a:latin typeface="Trebuchet MS" panose="020B0703020202090204" pitchFamily="34" charset="0"/>
              </a:rPr>
              <a:t>SUBHEADER</a:t>
            </a:r>
          </a:p>
          <a:p>
            <a:pPr marL="0" marR="0" lvl="0" indent="0" algn="l" defTabSz="914400" rtl="0" eaLnBrk="1" fontAlgn="auto" latinLnBrk="0" hangingPunct="1">
              <a:lnSpc>
                <a:spcPct val="90000"/>
              </a:lnSpc>
              <a:spcBef>
                <a:spcPts val="1000"/>
              </a:spcBef>
              <a:spcAft>
                <a:spcPts val="0"/>
              </a:spcAft>
              <a:buClrTx/>
              <a:buSzTx/>
              <a:buFont typeface="Arial"/>
              <a:buNone/>
              <a:tabLst/>
              <a:defRPr/>
            </a:pPr>
            <a:r>
              <a:rPr lang="en-CA" dirty="0" err="1"/>
              <a:t>Miu</a:t>
            </a:r>
            <a:r>
              <a:rPr lang="en-CA" dirty="0"/>
              <a:t> </a:t>
            </a:r>
            <a:r>
              <a:rPr lang="en-CA" dirty="0" err="1"/>
              <a:t>sedem</a:t>
            </a:r>
            <a:r>
              <a:rPr lang="en-CA" dirty="0"/>
              <a:t> </a:t>
            </a:r>
            <a:r>
              <a:rPr lang="en-CA" dirty="0" err="1"/>
              <a:t>eliis</a:t>
            </a:r>
            <a:r>
              <a:rPr lang="en-CA" dirty="0"/>
              <a:t>, con </a:t>
            </a:r>
            <a:r>
              <a:rPr lang="en-CA" dirty="0" err="1"/>
              <a:t>destua</a:t>
            </a:r>
            <a:r>
              <a:rPr lang="en-CA" dirty="0"/>
              <a:t> sum </a:t>
            </a:r>
            <a:r>
              <a:rPr lang="en-CA" dirty="0" err="1"/>
              <a:t>pon</a:t>
            </a:r>
            <a:r>
              <a:rPr lang="en-CA" dirty="0"/>
              <a:t> </a:t>
            </a:r>
            <a:r>
              <a:rPr lang="en-CA" dirty="0" err="1"/>
              <a:t>sest</a:t>
            </a:r>
            <a:r>
              <a:rPr lang="en-CA" dirty="0"/>
              <a:t> vid in in </a:t>
            </a:r>
            <a:r>
              <a:rPr lang="en-CA" dirty="0" err="1"/>
              <a:t>Etraciemure</a:t>
            </a:r>
            <a:r>
              <a:rPr lang="en-CA" dirty="0"/>
              <a:t>, </a:t>
            </a:r>
            <a:r>
              <a:rPr lang="en-CA" dirty="0" err="1"/>
              <a:t>spiontentem</a:t>
            </a:r>
            <a:r>
              <a:rPr lang="en-CA" dirty="0"/>
              <a:t> </a:t>
            </a:r>
            <a:r>
              <a:rPr lang="en-CA" dirty="0" err="1"/>
              <a:t>consulin</a:t>
            </a:r>
            <a:r>
              <a:rPr lang="en-CA" dirty="0"/>
              <a:t> </a:t>
            </a:r>
            <a:r>
              <a:rPr lang="en-CA" dirty="0" err="1"/>
              <a:t>terviri</a:t>
            </a:r>
            <a:r>
              <a:rPr lang="en-CA" dirty="0"/>
              <a:t> </a:t>
            </a:r>
            <a:r>
              <a:rPr lang="en-CA" dirty="0" err="1"/>
              <a:t>sentienatra</a:t>
            </a:r>
            <a:r>
              <a:rPr lang="en-CA" dirty="0"/>
              <a:t> di </a:t>
            </a:r>
            <a:r>
              <a:rPr lang="en-CA" dirty="0" err="1"/>
              <a:t>publi</a:t>
            </a:r>
            <a:r>
              <a:rPr lang="en-CA" dirty="0"/>
              <a:t>, </a:t>
            </a:r>
            <a:r>
              <a:rPr lang="en-CA" dirty="0" err="1"/>
              <a:t>inamquium</a:t>
            </a:r>
            <a:r>
              <a:rPr lang="en-CA" dirty="0"/>
              <a:t> </a:t>
            </a:r>
            <a:r>
              <a:rPr lang="en-CA" dirty="0" err="1"/>
              <a:t>iliu</a:t>
            </a:r>
            <a:r>
              <a:rPr lang="en-CA" dirty="0"/>
              <a:t> se con ad </a:t>
            </a:r>
            <a:r>
              <a:rPr lang="en-CA" dirty="0" err="1"/>
              <a:t>noximil</a:t>
            </a:r>
            <a:r>
              <a:rPr lang="en-CA" dirty="0"/>
              <a:t> </a:t>
            </a:r>
            <a:r>
              <a:rPr lang="en-CA" dirty="0" err="1"/>
              <a:t>certemus</a:t>
            </a:r>
            <a:r>
              <a:rPr lang="en-CA" dirty="0"/>
              <a:t> </a:t>
            </a:r>
            <a:r>
              <a:rPr lang="en-CA" dirty="0" err="1"/>
              <a:t>veremor</a:t>
            </a:r>
            <a:r>
              <a:rPr lang="en-CA" dirty="0"/>
              <a:t> </a:t>
            </a:r>
            <a:r>
              <a:rPr lang="en-CA" dirty="0" err="1"/>
              <a:t>temus</a:t>
            </a:r>
            <a:r>
              <a:rPr lang="en-CA" dirty="0"/>
              <a:t>; </a:t>
            </a:r>
          </a:p>
          <a:p>
            <a:pPr lvl="0"/>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C4A04E3-866B-424A-9F33-40E3799F4726}" type="slidenum">
              <a:rPr lang="en-US" smtClean="0"/>
              <a:t>‹#›</a:t>
            </a:fld>
            <a:endParaRPr lang="en-US"/>
          </a:p>
        </p:txBody>
      </p:sp>
    </p:spTree>
    <p:extLst>
      <p:ext uri="{BB962C8B-B14F-4D97-AF65-F5344CB8AC3E}">
        <p14:creationId xmlns:p14="http://schemas.microsoft.com/office/powerpoint/2010/main" val="42655943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mage Only">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6858000"/>
          </a:xfrm>
          <a:prstGeom prst="rect">
            <a:avLst/>
          </a:prstGeom>
        </p:spPr>
        <p:txBody>
          <a:bodyPr/>
          <a:lstStyle/>
          <a:p>
            <a:endParaRPr lang="en-US"/>
          </a:p>
        </p:txBody>
      </p:sp>
    </p:spTree>
    <p:extLst>
      <p:ext uri="{BB962C8B-B14F-4D97-AF65-F5344CB8AC3E}">
        <p14:creationId xmlns:p14="http://schemas.microsoft.com/office/powerpoint/2010/main" val="5131366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1550E2-0152-4A99-80A1-7E40A4C5531B}"/>
              </a:ext>
            </a:extLst>
          </p:cNvPr>
          <p:cNvSpPr>
            <a:spLocks noGrp="1"/>
          </p:cNvSpPr>
          <p:nvPr>
            <p:ph type="dt" sz="half" idx="10"/>
          </p:nvPr>
        </p:nvSpPr>
        <p:spPr/>
        <p:txBody>
          <a:bodyPr/>
          <a:lstStyle/>
          <a:p>
            <a:endParaRPr lang="en-CA"/>
          </a:p>
        </p:txBody>
      </p:sp>
      <p:sp>
        <p:nvSpPr>
          <p:cNvPr id="3" name="Footer Placeholder 2">
            <a:extLst>
              <a:ext uri="{FF2B5EF4-FFF2-40B4-BE49-F238E27FC236}">
                <a16:creationId xmlns:a16="http://schemas.microsoft.com/office/drawing/2014/main" id="{9E3D52B7-BAED-41B9-A3C3-525F392C8F63}"/>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61C88C48-3EC6-4BDE-A95C-A44D34E25FF9}"/>
              </a:ext>
            </a:extLst>
          </p:cNvPr>
          <p:cNvSpPr>
            <a:spLocks noGrp="1"/>
          </p:cNvSpPr>
          <p:nvPr>
            <p:ph type="sldNum" sz="quarter" idx="12"/>
          </p:nvPr>
        </p:nvSpPr>
        <p:spPr/>
        <p:txBody>
          <a:bodyPr/>
          <a:lstStyle/>
          <a:p>
            <a:fld id="{B0893BD0-3559-4F3D-827E-BF41233527C3}" type="slidenum">
              <a:rPr lang="en-CA" smtClean="0"/>
              <a:t>‹#›</a:t>
            </a:fld>
            <a:endParaRPr lang="en-CA"/>
          </a:p>
        </p:txBody>
      </p:sp>
    </p:spTree>
    <p:extLst>
      <p:ext uri="{BB962C8B-B14F-4D97-AF65-F5344CB8AC3E}">
        <p14:creationId xmlns:p14="http://schemas.microsoft.com/office/powerpoint/2010/main" val="35550371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E8FBEC-42BD-4208-A61C-93DF5D8ED851}" type="slidenum">
              <a:rPr lang="en-US" smtClean="0"/>
              <a:t>‹#›</a:t>
            </a:fld>
            <a:endParaRPr lang="en-US"/>
          </a:p>
        </p:txBody>
      </p:sp>
    </p:spTree>
    <p:extLst>
      <p:ext uri="{BB962C8B-B14F-4D97-AF65-F5344CB8AC3E}">
        <p14:creationId xmlns:p14="http://schemas.microsoft.com/office/powerpoint/2010/main" val="33111781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377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8FBEC-42BD-4208-A61C-93DF5D8ED851}" type="slidenum">
              <a:rPr lang="en-US" smtClean="0"/>
              <a:t>‹#›</a:t>
            </a:fld>
            <a:endParaRPr lang="en-US"/>
          </a:p>
        </p:txBody>
      </p:sp>
    </p:spTree>
    <p:extLst>
      <p:ext uri="{BB962C8B-B14F-4D97-AF65-F5344CB8AC3E}">
        <p14:creationId xmlns:p14="http://schemas.microsoft.com/office/powerpoint/2010/main" val="3348687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E8FBEC-42BD-4208-A61C-93DF5D8ED851}" type="slidenum">
              <a:rPr lang="en-US" smtClean="0"/>
              <a:t>‹#›</a:t>
            </a:fld>
            <a:endParaRPr lang="en-US"/>
          </a:p>
        </p:txBody>
      </p:sp>
    </p:spTree>
    <p:extLst>
      <p:ext uri="{BB962C8B-B14F-4D97-AF65-F5344CB8AC3E}">
        <p14:creationId xmlns:p14="http://schemas.microsoft.com/office/powerpoint/2010/main" val="35187762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E8FBEC-42BD-4208-A61C-93DF5D8ED851}" type="slidenum">
              <a:rPr lang="en-US" smtClean="0"/>
              <a:t>‹#›</a:t>
            </a:fld>
            <a:endParaRPr lang="en-US"/>
          </a:p>
        </p:txBody>
      </p:sp>
    </p:spTree>
    <p:extLst>
      <p:ext uri="{BB962C8B-B14F-4D97-AF65-F5344CB8AC3E}">
        <p14:creationId xmlns:p14="http://schemas.microsoft.com/office/powerpoint/2010/main" val="23389739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E8FBEC-42BD-4208-A61C-93DF5D8ED851}" type="slidenum">
              <a:rPr lang="en-US" smtClean="0"/>
              <a:t>‹#›</a:t>
            </a:fld>
            <a:endParaRPr lang="en-US"/>
          </a:p>
        </p:txBody>
      </p:sp>
    </p:spTree>
    <p:extLst>
      <p:ext uri="{BB962C8B-B14F-4D97-AF65-F5344CB8AC3E}">
        <p14:creationId xmlns:p14="http://schemas.microsoft.com/office/powerpoint/2010/main" val="33344795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8FBEC-42BD-4208-A61C-93DF5D8ED851}" type="slidenum">
              <a:rPr lang="en-US" smtClean="0"/>
              <a:t>‹#›</a:t>
            </a:fld>
            <a:endParaRPr lang="en-US"/>
          </a:p>
        </p:txBody>
      </p:sp>
    </p:spTree>
    <p:extLst>
      <p:ext uri="{BB962C8B-B14F-4D97-AF65-F5344CB8AC3E}">
        <p14:creationId xmlns:p14="http://schemas.microsoft.com/office/powerpoint/2010/main" val="21982618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E8FBEC-42BD-4208-A61C-93DF5D8ED851}" type="slidenum">
              <a:rPr lang="en-US" smtClean="0"/>
              <a:t>‹#›</a:t>
            </a:fld>
            <a:endParaRPr lang="en-US"/>
          </a:p>
        </p:txBody>
      </p:sp>
    </p:spTree>
    <p:extLst>
      <p:ext uri="{BB962C8B-B14F-4D97-AF65-F5344CB8AC3E}">
        <p14:creationId xmlns:p14="http://schemas.microsoft.com/office/powerpoint/2010/main" val="19390480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theme" Target="../theme/theme2.xml"/><Relationship Id="rId5" Type="http://schemas.openxmlformats.org/officeDocument/2006/relationships/slideLayout" Target="../slideLayouts/slideLayout17.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E8FBEC-42BD-4208-A61C-93DF5D8ED851}" type="slidenum">
              <a:rPr lang="en-US" smtClean="0"/>
              <a:t>‹#›</a:t>
            </a:fld>
            <a:endParaRPr lang="en-US"/>
          </a:p>
        </p:txBody>
      </p:sp>
    </p:spTree>
    <p:extLst>
      <p:ext uri="{BB962C8B-B14F-4D97-AF65-F5344CB8AC3E}">
        <p14:creationId xmlns:p14="http://schemas.microsoft.com/office/powerpoint/2010/main" val="38448767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DFC180A-BC04-6A42-9CF6-8190FCAB4891}"/>
              </a:ext>
            </a:extLst>
          </p:cNvPr>
          <p:cNvSpPr>
            <a:spLocks noGrp="1"/>
          </p:cNvSpPr>
          <p:nvPr>
            <p:ph type="title"/>
          </p:nvPr>
        </p:nvSpPr>
        <p:spPr>
          <a:xfrm>
            <a:off x="838200" y="365126"/>
            <a:ext cx="10515600" cy="1325563"/>
          </a:xfrm>
          <a:prstGeom prst="rect">
            <a:avLst/>
          </a:prstGeom>
        </p:spPr>
        <p:txBody>
          <a:bodyPr vert="horz" lIns="91440" tIns="45720" rIns="91440" bIns="45720" rtlCol="0" anchor="ctr">
            <a:noAutofit/>
          </a:bodyPr>
          <a:lstStyle/>
          <a:p>
            <a:r>
              <a:rPr lang="en-US" dirty="0"/>
              <a:t>CLICK HERE TO EDIT MASTER SLIDE</a:t>
            </a:r>
          </a:p>
        </p:txBody>
      </p:sp>
      <p:sp>
        <p:nvSpPr>
          <p:cNvPr id="6" name="Slide Number Placeholder 5">
            <a:extLst>
              <a:ext uri="{FF2B5EF4-FFF2-40B4-BE49-F238E27FC236}">
                <a16:creationId xmlns:a16="http://schemas.microsoft.com/office/drawing/2014/main" id="{B4FF0E72-51BC-3048-B086-FB9CBD13AF56}"/>
              </a:ext>
            </a:extLst>
          </p:cNvPr>
          <p:cNvSpPr>
            <a:spLocks noGrp="1"/>
          </p:cNvSpPr>
          <p:nvPr>
            <p:ph type="sldNum" sz="quarter" idx="4"/>
          </p:nvPr>
        </p:nvSpPr>
        <p:spPr>
          <a:xfrm>
            <a:off x="8046720" y="6505576"/>
            <a:ext cx="4145280" cy="365125"/>
          </a:xfrm>
          <a:prstGeom prst="rect">
            <a:avLst/>
          </a:prstGeom>
        </p:spPr>
        <p:txBody>
          <a:bodyPr vert="horz" lIns="91440" tIns="45720" rIns="91440" bIns="45720" rtlCol="0" anchor="ctr"/>
          <a:lstStyle>
            <a:lvl1pPr algn="r">
              <a:defRPr sz="1200" b="1">
                <a:solidFill>
                  <a:srgbClr val="4D4D4C"/>
                </a:solidFill>
                <a:latin typeface="Trebuchet MS" panose="020B0703020202090204" pitchFamily="34" charset="0"/>
              </a:defRPr>
            </a:lvl1pPr>
          </a:lstStyle>
          <a:p>
            <a:fld id="{45E0C454-F75C-A944-8BC1-78DA56BBB239}" type="slidenum">
              <a:rPr lang="en-US" smtClean="0"/>
              <a:pPr/>
              <a:t>‹#›</a:t>
            </a:fld>
            <a:endParaRPr lang="en-US" dirty="0"/>
          </a:p>
        </p:txBody>
      </p:sp>
      <p:sp>
        <p:nvSpPr>
          <p:cNvPr id="4" name="Slide Number Placeholder 5">
            <a:extLst>
              <a:ext uri="{FF2B5EF4-FFF2-40B4-BE49-F238E27FC236}">
                <a16:creationId xmlns:a16="http://schemas.microsoft.com/office/drawing/2014/main" id="{B4FF0E72-51BC-3048-B086-FB9CBD13AF56}"/>
              </a:ext>
            </a:extLst>
          </p:cNvPr>
          <p:cNvSpPr txBox="1">
            <a:spLocks/>
          </p:cNvSpPr>
          <p:nvPr userDrawn="1"/>
        </p:nvSpPr>
        <p:spPr>
          <a:xfrm>
            <a:off x="0" y="6475413"/>
            <a:ext cx="4145280" cy="365125"/>
          </a:xfrm>
          <a:prstGeom prst="rect">
            <a:avLst/>
          </a:prstGeom>
        </p:spPr>
        <p:txBody>
          <a:bodyPr vert="horz" lIns="91440" tIns="45720" rIns="91440" bIns="45720" rtlCol="0" anchor="ctr"/>
          <a:lstStyle>
            <a:defPPr>
              <a:defRPr lang="en-US"/>
            </a:defPPr>
            <a:lvl1pPr marL="0" algn="r" defTabSz="914400" rtl="0" eaLnBrk="1" latinLnBrk="0" hangingPunct="1">
              <a:defRPr sz="1200" b="1" kern="1200">
                <a:solidFill>
                  <a:srgbClr val="4D4D4C"/>
                </a:solidFill>
                <a:latin typeface="Trebuchet MS" panose="020B070302020209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CA" sz="1200" dirty="0"/>
              <a:t>Sustainable Energy Engineering</a:t>
            </a:r>
            <a:endParaRPr lang="en-US" sz="1200" dirty="0"/>
          </a:p>
        </p:txBody>
      </p:sp>
    </p:spTree>
    <p:extLst>
      <p:ext uri="{BB962C8B-B14F-4D97-AF65-F5344CB8AC3E}">
        <p14:creationId xmlns:p14="http://schemas.microsoft.com/office/powerpoint/2010/main" val="359833556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dt="0"/>
  <p:txStyles>
    <p:titleStyle>
      <a:lvl1pPr algn="l" defTabSz="914400" rtl="0" eaLnBrk="1" latinLnBrk="0" hangingPunct="1">
        <a:lnSpc>
          <a:spcPct val="90000"/>
        </a:lnSpc>
        <a:spcBef>
          <a:spcPct val="0"/>
        </a:spcBef>
        <a:buNone/>
        <a:defRPr sz="4800" kern="1200">
          <a:solidFill>
            <a:schemeClr val="accent6">
              <a:lumMod val="25000"/>
            </a:schemeClr>
          </a:solidFill>
          <a:latin typeface="Impact" panose="020B0806030902050204" pitchFamily="34" charset="0"/>
          <a:ea typeface="+mj-ea"/>
          <a:cs typeface="+mj-cs"/>
        </a:defRPr>
      </a:lvl1pPr>
    </p:titleStyle>
    <p:bodyStyle>
      <a:lvl1pPr marL="0" indent="0" algn="l" defTabSz="914400" rtl="0" eaLnBrk="1" latinLnBrk="0" hangingPunct="1">
        <a:lnSpc>
          <a:spcPct val="90000"/>
        </a:lnSpc>
        <a:spcBef>
          <a:spcPts val="1000"/>
        </a:spcBef>
        <a:buFont typeface="STIXGeneral-Regular" pitchFamily="2" charset="2"/>
        <a:buNone/>
        <a:defRPr lang="en-US" sz="2800" kern="1200" dirty="0">
          <a:solidFill>
            <a:srgbClr val="D82139"/>
          </a:solidFill>
          <a:latin typeface="Times" pitchFamily="2" charset="0"/>
          <a:ea typeface="+mn-ea"/>
          <a:cs typeface="+mn-cs"/>
        </a:defRPr>
      </a:lvl1pPr>
      <a:lvl2pPr marL="457200" indent="0" algn="l" defTabSz="914400" rtl="0" eaLnBrk="1" latinLnBrk="0" hangingPunct="1">
        <a:lnSpc>
          <a:spcPct val="90000"/>
        </a:lnSpc>
        <a:spcBef>
          <a:spcPts val="500"/>
        </a:spcBef>
        <a:buFont typeface="STIXGeneral-Regular" pitchFamily="2" charset="2"/>
        <a:buNone/>
        <a:tabLst/>
        <a:defRPr lang="en-US" sz="2400" kern="1200" dirty="0">
          <a:solidFill>
            <a:srgbClr val="D82139"/>
          </a:solidFill>
          <a:latin typeface="Times" pitchFamily="2" charset="0"/>
          <a:ea typeface="+mn-ea"/>
          <a:cs typeface="+mn-cs"/>
        </a:defRPr>
      </a:lvl2pPr>
      <a:lvl3pPr marL="914400" indent="0" algn="l" defTabSz="914400" rtl="0" eaLnBrk="1" latinLnBrk="0" hangingPunct="1">
        <a:lnSpc>
          <a:spcPct val="90000"/>
        </a:lnSpc>
        <a:spcBef>
          <a:spcPts val="500"/>
        </a:spcBef>
        <a:buFont typeface="STIXGeneral-Regular" pitchFamily="2" charset="2"/>
        <a:buNone/>
        <a:defRPr lang="en-US" sz="2000" kern="1200" dirty="0">
          <a:solidFill>
            <a:srgbClr val="D82139"/>
          </a:solidFill>
          <a:latin typeface="Times" pitchFamily="2" charset="0"/>
          <a:ea typeface="+mn-ea"/>
          <a:cs typeface="+mn-cs"/>
        </a:defRPr>
      </a:lvl3pPr>
      <a:lvl4pPr marL="1371600" indent="0" algn="l" defTabSz="914400" rtl="0" eaLnBrk="1" latinLnBrk="0" hangingPunct="1">
        <a:lnSpc>
          <a:spcPct val="90000"/>
        </a:lnSpc>
        <a:spcBef>
          <a:spcPts val="500"/>
        </a:spcBef>
        <a:buFont typeface="STIXGeneral-Regular" pitchFamily="2" charset="2"/>
        <a:buNone/>
        <a:defRPr lang="en-US" sz="1800" kern="1200" dirty="0">
          <a:solidFill>
            <a:srgbClr val="D82139"/>
          </a:solidFill>
          <a:latin typeface="Times" pitchFamily="2" charset="0"/>
          <a:ea typeface="+mn-ea"/>
          <a:cs typeface="+mn-cs"/>
        </a:defRPr>
      </a:lvl4pPr>
      <a:lvl5pPr marL="1828800" indent="0" algn="l" defTabSz="914400" rtl="0" eaLnBrk="1" latinLnBrk="0" hangingPunct="1">
        <a:lnSpc>
          <a:spcPct val="90000"/>
        </a:lnSpc>
        <a:spcBef>
          <a:spcPts val="500"/>
        </a:spcBef>
        <a:buFont typeface="STIXGeneral-Regular" pitchFamily="2" charset="2"/>
        <a:buNone/>
        <a:defRPr lang="en-US" sz="1800" kern="1200" dirty="0">
          <a:solidFill>
            <a:srgbClr val="D82139"/>
          </a:solidFill>
          <a:latin typeface="Times"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1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hyperlink" Target="https://blog.roboflow.com/yolov8-tracking-and-counting/" TargetMode="External"/><Relationship Id="rId5" Type="http://schemas.openxmlformats.org/officeDocument/2006/relationships/image" Target="../media/image34.jpeg"/><Relationship Id="rId4" Type="http://schemas.openxmlformats.org/officeDocument/2006/relationships/hyperlink" Target="https://doi.org/10.1109/CVPR.2016.350"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2.xml"/><Relationship Id="rId11" Type="http://schemas.openxmlformats.org/officeDocument/2006/relationships/image" Target="../media/image38.png"/><Relationship Id="rId5" Type="http://schemas.openxmlformats.org/officeDocument/2006/relationships/diagramQuickStyle" Target="../diagrams/quickStyle2.xml"/><Relationship Id="rId10" Type="http://schemas.openxmlformats.org/officeDocument/2006/relationships/image" Target="../media/image37.png"/><Relationship Id="rId4" Type="http://schemas.openxmlformats.org/officeDocument/2006/relationships/diagramLayout" Target="../diagrams/layout2.xml"/><Relationship Id="rId9" Type="http://schemas.openxmlformats.org/officeDocument/2006/relationships/image" Target="../media/image36.png"/></Relationships>
</file>

<file path=ppt/slides/_rels/slide1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 Id="rId9"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hyperlink" Target="https://climateactiontracker.surrey.ca/background/carbon-pollution-sources#q0" TargetMode="External"/></Relationships>
</file>

<file path=ppt/slides/_rels/slide1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8.png"/><Relationship Id="rId7" Type="http://schemas.microsoft.com/office/2007/relationships/hdphoto" Target="../media/hdphoto2.wdp"/><Relationship Id="rId2" Type="http://schemas.openxmlformats.org/officeDocument/2006/relationships/image" Target="../media/image57.png"/><Relationship Id="rId1" Type="http://schemas.openxmlformats.org/officeDocument/2006/relationships/slideLayout" Target="../slideLayouts/slideLayout1.xml"/><Relationship Id="rId6" Type="http://schemas.openxmlformats.org/officeDocument/2006/relationships/image" Target="../media/image60.png"/><Relationship Id="rId11" Type="http://schemas.microsoft.com/office/2007/relationships/hdphoto" Target="../media/hdphoto4.wdp"/><Relationship Id="rId5" Type="http://schemas.openxmlformats.org/officeDocument/2006/relationships/image" Target="../media/image59.png"/><Relationship Id="rId10" Type="http://schemas.openxmlformats.org/officeDocument/2006/relationships/image" Target="../media/image62.png"/><Relationship Id="rId4" Type="http://schemas.microsoft.com/office/2007/relationships/hdphoto" Target="../media/hdphoto1.wdp"/><Relationship Id="rId9" Type="http://schemas.microsoft.com/office/2007/relationships/hdphoto" Target="../media/hdphoto3.wdp"/></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sfu.ca/see/research/sustainable-urban-transportation.html" TargetMode="Externa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www.nserc-crsng.gc.ca/index_eng.asp" TargetMode="External"/><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5" Type="http://schemas.openxmlformats.org/officeDocument/2006/relationships/image" Target="../media/image13.png"/><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diagramLayout" Target="../diagrams/layout1.xml"/><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11" Type="http://schemas.openxmlformats.org/officeDocument/2006/relationships/image" Target="../media/image21.png"/><Relationship Id="rId5" Type="http://schemas.openxmlformats.org/officeDocument/2006/relationships/diagramColors" Target="../diagrams/colors1.xml"/><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diagramQuickStyle" Target="../diagrams/quickStyle1.xml"/><Relationship Id="rId9" Type="http://schemas.openxmlformats.org/officeDocument/2006/relationships/image" Target="../media/image19.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t="19589" b="36996"/>
          <a:stretch/>
        </p:blipFill>
        <p:spPr>
          <a:xfrm>
            <a:off x="0" y="0"/>
            <a:ext cx="12192000" cy="3528811"/>
          </a:xfrm>
          <a:prstGeom prst="rect">
            <a:avLst/>
          </a:prstGeom>
        </p:spPr>
      </p:pic>
      <p:sp>
        <p:nvSpPr>
          <p:cNvPr id="8" name="Rectangle 7"/>
          <p:cNvSpPr/>
          <p:nvPr/>
        </p:nvSpPr>
        <p:spPr>
          <a:xfrm>
            <a:off x="0" y="3528811"/>
            <a:ext cx="12192000" cy="3329189"/>
          </a:xfrm>
          <a:prstGeom prst="rect">
            <a:avLst/>
          </a:prstGeom>
          <a:solidFill>
            <a:srgbClr val="CC06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TextBox 8"/>
          <p:cNvSpPr txBox="1"/>
          <p:nvPr/>
        </p:nvSpPr>
        <p:spPr>
          <a:xfrm>
            <a:off x="435429" y="3528811"/>
            <a:ext cx="10867571" cy="1085938"/>
          </a:xfrm>
          <a:prstGeom prst="rect">
            <a:avLst/>
          </a:prstGeom>
          <a:noFill/>
        </p:spPr>
        <p:txBody>
          <a:bodyPr wrap="square" rtlCol="0">
            <a:spAutoFit/>
          </a:bodyPr>
          <a:lstStyle/>
          <a:p>
            <a:pPr>
              <a:lnSpc>
                <a:spcPct val="130000"/>
              </a:lnSpc>
            </a:pPr>
            <a:r>
              <a:rPr lang="en-US" sz="2600" dirty="0">
                <a:solidFill>
                  <a:schemeClr val="bg1"/>
                </a:solidFill>
                <a:latin typeface="Roboto" panose="02000000000000000000" pitchFamily="2" charset="0"/>
                <a:ea typeface="Roboto" panose="02000000000000000000" pitchFamily="2" charset="0"/>
                <a:cs typeface="Roboto" panose="02000000000000000000" pitchFamily="2" charset="0"/>
              </a:rPr>
              <a:t>Using Machine Learning to Enhance on-road Fleet Composition input for Mobile Source Emissions Inventory</a:t>
            </a:r>
          </a:p>
        </p:txBody>
      </p:sp>
      <p:cxnSp>
        <p:nvCxnSpPr>
          <p:cNvPr id="10" name="Straight Connector 9"/>
          <p:cNvCxnSpPr/>
          <p:nvPr/>
        </p:nvCxnSpPr>
        <p:spPr>
          <a:xfrm>
            <a:off x="540913" y="4717348"/>
            <a:ext cx="576973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50FAF494-E0D0-5575-E9B0-B1058516DE86}"/>
              </a:ext>
            </a:extLst>
          </p:cNvPr>
          <p:cNvSpPr txBox="1"/>
          <p:nvPr/>
        </p:nvSpPr>
        <p:spPr>
          <a:xfrm>
            <a:off x="540913" y="4880246"/>
            <a:ext cx="10867571" cy="1347548"/>
          </a:xfrm>
          <a:prstGeom prst="rect">
            <a:avLst/>
          </a:prstGeom>
          <a:noFill/>
        </p:spPr>
        <p:txBody>
          <a:bodyPr wrap="square" rtlCol="0">
            <a:spAutoFit/>
          </a:bodyPr>
          <a:lstStyle/>
          <a:p>
            <a:pPr>
              <a:lnSpc>
                <a:spcPct val="130000"/>
              </a:lnSpc>
            </a:pPr>
            <a:r>
              <a:rPr lang="en-US" sz="1400" dirty="0">
                <a:solidFill>
                  <a:schemeClr val="bg1"/>
                </a:solidFill>
                <a:latin typeface="Roboto" panose="02000000000000000000" pitchFamily="2" charset="0"/>
                <a:ea typeface="Roboto" panose="02000000000000000000" pitchFamily="2" charset="0"/>
                <a:cs typeface="Roboto" panose="02000000000000000000" pitchFamily="2" charset="0"/>
              </a:rPr>
              <a:t>Maha Shehadeh</a:t>
            </a:r>
            <a:r>
              <a:rPr lang="en-US" sz="1400" baseline="30000" dirty="0">
                <a:solidFill>
                  <a:schemeClr val="bg1"/>
                </a:solidFill>
                <a:latin typeface="Roboto" panose="02000000000000000000" pitchFamily="2" charset="0"/>
                <a:ea typeface="Roboto" panose="02000000000000000000" pitchFamily="2" charset="0"/>
                <a:cs typeface="Roboto" panose="02000000000000000000" pitchFamily="2" charset="0"/>
              </a:rPr>
              <a:t>1</a:t>
            </a:r>
            <a:r>
              <a:rPr lang="en-US" sz="1400" dirty="0">
                <a:solidFill>
                  <a:schemeClr val="bg1"/>
                </a:solidFill>
                <a:latin typeface="Roboto" panose="02000000000000000000" pitchFamily="2" charset="0"/>
                <a:ea typeface="Roboto" panose="02000000000000000000" pitchFamily="2" charset="0"/>
                <a:cs typeface="Roboto" panose="02000000000000000000" pitchFamily="2" charset="0"/>
              </a:rPr>
              <a:t>, </a:t>
            </a:r>
            <a:r>
              <a:rPr lang="en-US" sz="1600" b="1" i="1" dirty="0">
                <a:latin typeface="Roboto" panose="02000000000000000000" pitchFamily="2" charset="0"/>
                <a:ea typeface="Roboto" panose="02000000000000000000" pitchFamily="2" charset="0"/>
                <a:cs typeface="Roboto" panose="02000000000000000000" pitchFamily="2" charset="0"/>
              </a:rPr>
              <a:t>Vahid Hosseini </a:t>
            </a:r>
            <a:r>
              <a:rPr lang="en-US" sz="1400" b="1" i="1" baseline="30000" dirty="0">
                <a:solidFill>
                  <a:schemeClr val="bg1"/>
                </a:solidFill>
                <a:latin typeface="Roboto" panose="02000000000000000000" pitchFamily="2" charset="0"/>
                <a:ea typeface="Roboto" panose="02000000000000000000" pitchFamily="2" charset="0"/>
                <a:cs typeface="Roboto" panose="02000000000000000000" pitchFamily="2" charset="0"/>
              </a:rPr>
              <a:t>2</a:t>
            </a:r>
          </a:p>
          <a:p>
            <a:pPr>
              <a:lnSpc>
                <a:spcPct val="130000"/>
              </a:lnSpc>
            </a:pPr>
            <a:r>
              <a:rPr lang="en-US" sz="1000" i="1" baseline="30000" dirty="0">
                <a:solidFill>
                  <a:schemeClr val="bg1"/>
                </a:solidFill>
                <a:latin typeface="Roboto" panose="02000000000000000000" pitchFamily="2" charset="0"/>
                <a:ea typeface="Roboto" panose="02000000000000000000" pitchFamily="2" charset="0"/>
                <a:cs typeface="Roboto" panose="02000000000000000000" pitchFamily="2" charset="0"/>
              </a:rPr>
              <a:t>1</a:t>
            </a:r>
            <a:r>
              <a:rPr lang="en-US" sz="1000" i="1" dirty="0">
                <a:solidFill>
                  <a:schemeClr val="bg1"/>
                </a:solidFill>
                <a:latin typeface="Roboto" panose="02000000000000000000" pitchFamily="2" charset="0"/>
                <a:ea typeface="Roboto" panose="02000000000000000000" pitchFamily="2" charset="0"/>
                <a:cs typeface="Roboto" panose="02000000000000000000" pitchFamily="2" charset="0"/>
              </a:rPr>
              <a:t> PhD Student </a:t>
            </a:r>
          </a:p>
          <a:p>
            <a:pPr>
              <a:lnSpc>
                <a:spcPct val="130000"/>
              </a:lnSpc>
            </a:pPr>
            <a:r>
              <a:rPr lang="en-US" sz="1000" i="1" baseline="30000" dirty="0">
                <a:solidFill>
                  <a:schemeClr val="bg1"/>
                </a:solidFill>
                <a:latin typeface="Roboto" panose="02000000000000000000" pitchFamily="2" charset="0"/>
                <a:ea typeface="Roboto" panose="02000000000000000000" pitchFamily="2" charset="0"/>
                <a:cs typeface="Roboto" panose="02000000000000000000" pitchFamily="2" charset="0"/>
              </a:rPr>
              <a:t>2</a:t>
            </a:r>
            <a:r>
              <a:rPr lang="en-US" sz="1000" i="1" dirty="0">
                <a:solidFill>
                  <a:schemeClr val="bg1"/>
                </a:solidFill>
                <a:latin typeface="Roboto" panose="02000000000000000000" pitchFamily="2" charset="0"/>
                <a:ea typeface="Roboto" panose="02000000000000000000" pitchFamily="2" charset="0"/>
                <a:cs typeface="Roboto" panose="02000000000000000000" pitchFamily="2" charset="0"/>
              </a:rPr>
              <a:t> Associate Professor </a:t>
            </a:r>
          </a:p>
          <a:p>
            <a:pPr>
              <a:lnSpc>
                <a:spcPct val="130000"/>
              </a:lnSpc>
            </a:pPr>
            <a:r>
              <a:rPr lang="en-US" sz="1400" dirty="0">
                <a:solidFill>
                  <a:schemeClr val="bg1"/>
                </a:solidFill>
                <a:latin typeface="Roboto" panose="02000000000000000000" pitchFamily="2" charset="0"/>
                <a:ea typeface="Roboto" panose="02000000000000000000" pitchFamily="2" charset="0"/>
                <a:cs typeface="Roboto" panose="02000000000000000000" pitchFamily="2" charset="0"/>
              </a:rPr>
              <a:t>School of Sustainable Energy Engineering, Simon Fraser University, </a:t>
            </a:r>
          </a:p>
          <a:p>
            <a:pPr>
              <a:lnSpc>
                <a:spcPct val="130000"/>
              </a:lnSpc>
            </a:pPr>
            <a:r>
              <a:rPr lang="en-US" sz="1400" dirty="0">
                <a:solidFill>
                  <a:schemeClr val="bg1"/>
                </a:solidFill>
                <a:latin typeface="Roboto" panose="02000000000000000000" pitchFamily="2" charset="0"/>
                <a:ea typeface="Roboto" panose="02000000000000000000" pitchFamily="2" charset="0"/>
                <a:cs typeface="Roboto" panose="02000000000000000000" pitchFamily="2" charset="0"/>
              </a:rPr>
              <a:t>Vancouver, BC, Canada</a:t>
            </a:r>
          </a:p>
        </p:txBody>
      </p:sp>
      <p:sp>
        <p:nvSpPr>
          <p:cNvPr id="4" name="TextBox 3">
            <a:extLst>
              <a:ext uri="{FF2B5EF4-FFF2-40B4-BE49-F238E27FC236}">
                <a16:creationId xmlns:a16="http://schemas.microsoft.com/office/drawing/2014/main" id="{C1FF3307-CBBB-99DD-307E-03FB459A6B0E}"/>
              </a:ext>
            </a:extLst>
          </p:cNvPr>
          <p:cNvSpPr txBox="1"/>
          <p:nvPr/>
        </p:nvSpPr>
        <p:spPr>
          <a:xfrm>
            <a:off x="7191340" y="4880246"/>
            <a:ext cx="4608902" cy="1015663"/>
          </a:xfrm>
          <a:prstGeom prst="rect">
            <a:avLst/>
          </a:prstGeom>
          <a:noFill/>
        </p:spPr>
        <p:txBody>
          <a:bodyPr wrap="square" rtlCol="0">
            <a:spAutoFit/>
          </a:bodyPr>
          <a:lstStyle/>
          <a:p>
            <a:pPr algn="ctr"/>
            <a:r>
              <a:rPr lang="en-US" sz="2000" dirty="0">
                <a:solidFill>
                  <a:schemeClr val="bg1"/>
                </a:solidFill>
                <a:latin typeface="-apple-system"/>
              </a:rPr>
              <a:t>CMAS Conference 2024</a:t>
            </a:r>
          </a:p>
          <a:p>
            <a:pPr algn="ctr"/>
            <a:r>
              <a:rPr lang="en-US" sz="2000" dirty="0">
                <a:solidFill>
                  <a:schemeClr val="bg1"/>
                </a:solidFill>
                <a:latin typeface="-apple-system"/>
              </a:rPr>
              <a:t>October 21-23</a:t>
            </a:r>
          </a:p>
          <a:p>
            <a:pPr algn="ctr"/>
            <a:r>
              <a:rPr lang="en-US" sz="2000" dirty="0">
                <a:solidFill>
                  <a:schemeClr val="bg1"/>
                </a:solidFill>
                <a:latin typeface="-apple-system"/>
              </a:rPr>
              <a:t>UNC Friday Center, Chapel Hill, NC, USA</a:t>
            </a:r>
          </a:p>
        </p:txBody>
      </p:sp>
    </p:spTree>
    <p:extLst>
      <p:ext uri="{BB962C8B-B14F-4D97-AF65-F5344CB8AC3E}">
        <p14:creationId xmlns:p14="http://schemas.microsoft.com/office/powerpoint/2010/main" val="13789699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D665DF-A001-5804-B62F-8D0CFA341469}"/>
              </a:ext>
            </a:extLst>
          </p:cNvPr>
          <p:cNvSpPr>
            <a:spLocks noGrp="1"/>
          </p:cNvSpPr>
          <p:nvPr>
            <p:ph type="ctrTitle"/>
          </p:nvPr>
        </p:nvSpPr>
        <p:spPr/>
        <p:txBody>
          <a:bodyPr/>
          <a:lstStyle/>
          <a:p>
            <a:r>
              <a:rPr lang="en-US" b="1" dirty="0">
                <a:latin typeface="Lato" panose="020F0502020204030203" pitchFamily="34" charset="0"/>
                <a:ea typeface="Lato" panose="020F0502020204030203" pitchFamily="34" charset="0"/>
                <a:cs typeface="Lato" panose="020F0502020204030203" pitchFamily="34" charset="0"/>
              </a:rPr>
              <a:t>Existing Fleet -Insurance Data</a:t>
            </a:r>
            <a:endParaRPr lang="en-CA" b="1"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A935A04A-1363-480D-3DAF-59554BBB4BA1}"/>
              </a:ext>
            </a:extLst>
          </p:cNvPr>
          <p:cNvSpPr>
            <a:spLocks noGrp="1"/>
          </p:cNvSpPr>
          <p:nvPr>
            <p:ph type="sldNum" sz="quarter" idx="12"/>
          </p:nvPr>
        </p:nvSpPr>
        <p:spPr/>
        <p:txBody>
          <a:bodyPr/>
          <a:lstStyle/>
          <a:p>
            <a:fld id="{B8E8FBEC-42BD-4208-A61C-93DF5D8ED851}" type="slidenum">
              <a:rPr lang="en-US" smtClean="0"/>
              <a:t>10</a:t>
            </a:fld>
            <a:endParaRPr lang="en-US"/>
          </a:p>
        </p:txBody>
      </p:sp>
      <p:pic>
        <p:nvPicPr>
          <p:cNvPr id="1030" name="Picture 6">
            <a:extLst>
              <a:ext uri="{FF2B5EF4-FFF2-40B4-BE49-F238E27FC236}">
                <a16:creationId xmlns:a16="http://schemas.microsoft.com/office/drawing/2014/main" id="{986DCB96-6560-A038-288F-AB1E7F514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604" y="1892933"/>
            <a:ext cx="3795893" cy="458436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a:extLst>
              <a:ext uri="{FF2B5EF4-FFF2-40B4-BE49-F238E27FC236}">
                <a16:creationId xmlns:a16="http://schemas.microsoft.com/office/drawing/2014/main" id="{765E0D6F-3BDD-6593-B9FB-3C7739778EF8}"/>
              </a:ext>
            </a:extLst>
          </p:cNvPr>
          <p:cNvSpPr/>
          <p:nvPr/>
        </p:nvSpPr>
        <p:spPr>
          <a:xfrm>
            <a:off x="1376979" y="1312433"/>
            <a:ext cx="1764254" cy="5348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Fuel Type</a:t>
            </a:r>
            <a:endParaRPr lang="en-CA" b="1" dirty="0">
              <a:solidFill>
                <a:schemeClr val="tx1"/>
              </a:solidFill>
            </a:endParaRPr>
          </a:p>
        </p:txBody>
      </p:sp>
      <p:sp>
        <p:nvSpPr>
          <p:cNvPr id="11" name="Rectangle 10">
            <a:extLst>
              <a:ext uri="{FF2B5EF4-FFF2-40B4-BE49-F238E27FC236}">
                <a16:creationId xmlns:a16="http://schemas.microsoft.com/office/drawing/2014/main" id="{7E784660-7ADA-C4F3-A18A-E0B26F4A0C51}"/>
              </a:ext>
            </a:extLst>
          </p:cNvPr>
          <p:cNvSpPr/>
          <p:nvPr/>
        </p:nvSpPr>
        <p:spPr>
          <a:xfrm>
            <a:off x="6939605" y="1235624"/>
            <a:ext cx="1764254" cy="53486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Source Type</a:t>
            </a:r>
            <a:endParaRPr lang="en-CA" b="1" dirty="0">
              <a:solidFill>
                <a:schemeClr val="tx1"/>
              </a:solidFill>
            </a:endParaRPr>
          </a:p>
        </p:txBody>
      </p:sp>
      <p:cxnSp>
        <p:nvCxnSpPr>
          <p:cNvPr id="13" name="Straight Connector 12">
            <a:extLst>
              <a:ext uri="{FF2B5EF4-FFF2-40B4-BE49-F238E27FC236}">
                <a16:creationId xmlns:a16="http://schemas.microsoft.com/office/drawing/2014/main" id="{BB931588-7FF2-F3AB-D00B-94F5F4CFDD51}"/>
              </a:ext>
            </a:extLst>
          </p:cNvPr>
          <p:cNvCxnSpPr/>
          <p:nvPr/>
        </p:nvCxnSpPr>
        <p:spPr>
          <a:xfrm>
            <a:off x="4518212" y="1503054"/>
            <a:ext cx="0" cy="4889216"/>
          </a:xfrm>
          <a:prstGeom prst="line">
            <a:avLst/>
          </a:prstGeom>
        </p:spPr>
        <p:style>
          <a:lnRef idx="1">
            <a:schemeClr val="accent2"/>
          </a:lnRef>
          <a:fillRef idx="0">
            <a:schemeClr val="accent2"/>
          </a:fillRef>
          <a:effectRef idx="0">
            <a:schemeClr val="accent2"/>
          </a:effectRef>
          <a:fontRef idx="minor">
            <a:schemeClr val="tx1"/>
          </a:fontRef>
        </p:style>
      </p:cxnSp>
      <p:pic>
        <p:nvPicPr>
          <p:cNvPr id="1032" name="Picture 8">
            <a:extLst>
              <a:ext uri="{FF2B5EF4-FFF2-40B4-BE49-F238E27FC236}">
                <a16:creationId xmlns:a16="http://schemas.microsoft.com/office/drawing/2014/main" id="{982FB382-3747-3F05-A04F-2352683F238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6796" y="1922473"/>
            <a:ext cx="7493837" cy="4266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10078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F71020-3D4F-722C-6749-0BB0489ECF63}"/>
              </a:ext>
            </a:extLst>
          </p:cNvPr>
          <p:cNvSpPr>
            <a:spLocks noGrp="1"/>
          </p:cNvSpPr>
          <p:nvPr>
            <p:ph type="ctrTitle"/>
          </p:nvPr>
        </p:nvSpPr>
        <p:spPr/>
        <p:txBody>
          <a:bodyPr>
            <a:normAutofit fontScale="90000"/>
          </a:bodyPr>
          <a:lstStyle/>
          <a:p>
            <a:r>
              <a:rPr lang="en-US" b="1" dirty="0">
                <a:latin typeface="Lato" panose="020F0502020204030203" pitchFamily="34" charset="0"/>
                <a:ea typeface="Lato" panose="020F0502020204030203" pitchFamily="34" charset="0"/>
                <a:cs typeface="Lato" panose="020F0502020204030203" pitchFamily="34" charset="0"/>
              </a:rPr>
              <a:t>Computer Vision and Object Detection Models</a:t>
            </a:r>
            <a:endParaRPr lang="en-CA" b="1"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F3AA3EC1-9D8D-451A-A494-BE1D6516BF81}"/>
              </a:ext>
            </a:extLst>
          </p:cNvPr>
          <p:cNvSpPr>
            <a:spLocks noGrp="1"/>
          </p:cNvSpPr>
          <p:nvPr>
            <p:ph type="sldNum" sz="quarter" idx="12"/>
          </p:nvPr>
        </p:nvSpPr>
        <p:spPr/>
        <p:txBody>
          <a:bodyPr/>
          <a:lstStyle/>
          <a:p>
            <a:fld id="{B8E8FBEC-42BD-4208-A61C-93DF5D8ED851}" type="slidenum">
              <a:rPr lang="en-US" smtClean="0"/>
              <a:t>11</a:t>
            </a:fld>
            <a:endParaRPr lang="en-US"/>
          </a:p>
        </p:txBody>
      </p:sp>
      <p:pic>
        <p:nvPicPr>
          <p:cNvPr id="10244" name="Picture 4" descr="The Cityscapes Dataset for Semantic Urban Scene Understanding">
            <a:extLst>
              <a:ext uri="{FF2B5EF4-FFF2-40B4-BE49-F238E27FC236}">
                <a16:creationId xmlns:a16="http://schemas.microsoft.com/office/drawing/2014/main" id="{2DED03E7-DB77-EE6E-EE6A-F9942B5922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545" y="3872276"/>
            <a:ext cx="2750925" cy="106980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5C03F262-8E77-D117-8EE8-A28B8B58FD88}"/>
              </a:ext>
            </a:extLst>
          </p:cNvPr>
          <p:cNvSpPr txBox="1"/>
          <p:nvPr/>
        </p:nvSpPr>
        <p:spPr>
          <a:xfrm>
            <a:off x="570154" y="5891080"/>
            <a:ext cx="6336414" cy="646331"/>
          </a:xfrm>
          <a:prstGeom prst="rect">
            <a:avLst/>
          </a:prstGeom>
          <a:noFill/>
        </p:spPr>
        <p:txBody>
          <a:bodyPr wrap="square">
            <a:spAutoFit/>
          </a:bodyPr>
          <a:lstStyle/>
          <a:p>
            <a:pPr>
              <a:spcBef>
                <a:spcPts val="0"/>
              </a:spcBef>
              <a:spcAft>
                <a:spcPts val="0"/>
              </a:spcAft>
            </a:pPr>
            <a:r>
              <a:rPr lang="en-CA" sz="1200" dirty="0">
                <a:effectLst/>
              </a:rPr>
              <a:t>M. </a:t>
            </a:r>
            <a:r>
              <a:rPr lang="en-CA" sz="1200" dirty="0" err="1">
                <a:effectLst/>
              </a:rPr>
              <a:t>Cordts</a:t>
            </a:r>
            <a:r>
              <a:rPr lang="en-CA" sz="1200" dirty="0">
                <a:effectLst/>
              </a:rPr>
              <a:t> </a:t>
            </a:r>
            <a:r>
              <a:rPr lang="en-CA" sz="1200" i="1" dirty="0">
                <a:effectLst/>
              </a:rPr>
              <a:t>et al.</a:t>
            </a:r>
            <a:r>
              <a:rPr lang="en-CA" sz="1200" dirty="0">
                <a:effectLst/>
              </a:rPr>
              <a:t>, “The Cityscapes Dataset for Semantic Urban Scene Understanding,” in </a:t>
            </a:r>
            <a:r>
              <a:rPr lang="en-CA" sz="1200" i="1" dirty="0">
                <a:effectLst/>
              </a:rPr>
              <a:t>2016 IEEE Conference on Computer Vision and Pattern Recognition (CVPR)</a:t>
            </a:r>
            <a:r>
              <a:rPr lang="en-CA" sz="1200" dirty="0">
                <a:effectLst/>
              </a:rPr>
              <a:t>, Las Vegas, NV, USA: IEEE, Jun. 2016, pp. 3213–3223. </a:t>
            </a:r>
            <a:r>
              <a:rPr lang="en-CA" sz="1200" dirty="0" err="1">
                <a:effectLst/>
              </a:rPr>
              <a:t>doi</a:t>
            </a:r>
            <a:r>
              <a:rPr lang="en-CA" sz="1200" dirty="0">
                <a:effectLst/>
              </a:rPr>
              <a:t>: </a:t>
            </a:r>
            <a:r>
              <a:rPr lang="en-CA" sz="1200" dirty="0">
                <a:effectLst/>
                <a:hlinkClick r:id="rId4"/>
              </a:rPr>
              <a:t>10.1109/CVPR.2016.350</a:t>
            </a:r>
            <a:r>
              <a:rPr lang="en-CA" sz="1200" dirty="0">
                <a:effectLst/>
              </a:rPr>
              <a:t>.</a:t>
            </a:r>
          </a:p>
        </p:txBody>
      </p:sp>
      <p:pic>
        <p:nvPicPr>
          <p:cNvPr id="10246" name="Picture 6" descr="Track and Count Objects Using YOLOv8">
            <a:extLst>
              <a:ext uri="{FF2B5EF4-FFF2-40B4-BE49-F238E27FC236}">
                <a16:creationId xmlns:a16="http://schemas.microsoft.com/office/drawing/2014/main" id="{D3763B10-B9E5-63EF-3EF4-5C3DFEEE575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32592" y="4654741"/>
            <a:ext cx="2981520" cy="181385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8D5F643-DC6E-3CB1-7B90-4DEA54A15013}"/>
              </a:ext>
            </a:extLst>
          </p:cNvPr>
          <p:cNvSpPr txBox="1"/>
          <p:nvPr/>
        </p:nvSpPr>
        <p:spPr>
          <a:xfrm>
            <a:off x="570154" y="5224541"/>
            <a:ext cx="5685759" cy="461665"/>
          </a:xfrm>
          <a:prstGeom prst="rect">
            <a:avLst/>
          </a:prstGeom>
          <a:noFill/>
        </p:spPr>
        <p:txBody>
          <a:bodyPr wrap="square">
            <a:spAutoFit/>
          </a:bodyPr>
          <a:lstStyle/>
          <a:p>
            <a:pPr>
              <a:spcBef>
                <a:spcPts val="0"/>
              </a:spcBef>
              <a:spcAft>
                <a:spcPts val="0"/>
              </a:spcAft>
            </a:pPr>
            <a:r>
              <a:rPr lang="en-US" sz="1200" dirty="0">
                <a:effectLst/>
              </a:rPr>
              <a:t>“Track and Count Objects Using YOLOv8,” </a:t>
            </a:r>
            <a:r>
              <a:rPr lang="en-US" sz="1200" dirty="0" err="1">
                <a:effectLst/>
              </a:rPr>
              <a:t>Roboflow</a:t>
            </a:r>
            <a:r>
              <a:rPr lang="en-US" sz="1200" dirty="0">
                <a:effectLst/>
              </a:rPr>
              <a:t> Blog. Accessed: Oct. 04, 2024. [Online]. Available: </a:t>
            </a:r>
            <a:r>
              <a:rPr lang="en-US" sz="1200" dirty="0">
                <a:effectLst/>
                <a:hlinkClick r:id="rId6"/>
              </a:rPr>
              <a:t>https://blog.roboflow.com/yolov8-tracking-and-counting/</a:t>
            </a:r>
            <a:endParaRPr lang="en-US" sz="1200" dirty="0">
              <a:effectLst/>
            </a:endParaRPr>
          </a:p>
        </p:txBody>
      </p:sp>
      <p:sp>
        <p:nvSpPr>
          <p:cNvPr id="3" name="Rectangle 2">
            <a:extLst>
              <a:ext uri="{FF2B5EF4-FFF2-40B4-BE49-F238E27FC236}">
                <a16:creationId xmlns:a16="http://schemas.microsoft.com/office/drawing/2014/main" id="{3A63DB46-5A24-245F-D608-D9CE4FD61414}"/>
              </a:ext>
            </a:extLst>
          </p:cNvPr>
          <p:cNvSpPr/>
          <p:nvPr/>
        </p:nvSpPr>
        <p:spPr>
          <a:xfrm>
            <a:off x="3635054" y="3538416"/>
            <a:ext cx="4505515" cy="1281653"/>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6" name="Subtitle 4">
            <a:extLst>
              <a:ext uri="{FF2B5EF4-FFF2-40B4-BE49-F238E27FC236}">
                <a16:creationId xmlns:a16="http://schemas.microsoft.com/office/drawing/2014/main" id="{A6C969D8-6DF2-90D9-55C2-C97D1A46693F}"/>
              </a:ext>
            </a:extLst>
          </p:cNvPr>
          <p:cNvSpPr>
            <a:spLocks noGrp="1"/>
          </p:cNvSpPr>
          <p:nvPr>
            <p:ph type="subTitle" idx="1"/>
          </p:nvPr>
        </p:nvSpPr>
        <p:spPr>
          <a:xfrm>
            <a:off x="1028700" y="1352007"/>
            <a:ext cx="6474593" cy="794476"/>
          </a:xfrm>
        </p:spPr>
        <p:txBody>
          <a:bodyPr/>
          <a:lstStyle/>
          <a:p>
            <a:r>
              <a:rPr lang="en-US" dirty="0"/>
              <a:t>How can we enhance fleet composition link-based input data? </a:t>
            </a:r>
            <a:endParaRPr lang="en-CA" dirty="0"/>
          </a:p>
        </p:txBody>
      </p:sp>
      <p:sp>
        <p:nvSpPr>
          <p:cNvPr id="7" name="Rounded Rectangle 5">
            <a:extLst>
              <a:ext uri="{FF2B5EF4-FFF2-40B4-BE49-F238E27FC236}">
                <a16:creationId xmlns:a16="http://schemas.microsoft.com/office/drawing/2014/main" id="{E7CD7EC6-0032-5293-D352-56D780CD7678}"/>
              </a:ext>
            </a:extLst>
          </p:cNvPr>
          <p:cNvSpPr/>
          <p:nvPr/>
        </p:nvSpPr>
        <p:spPr>
          <a:xfrm>
            <a:off x="5521944" y="2023698"/>
            <a:ext cx="1977369" cy="794476"/>
          </a:xfrm>
          <a:prstGeom prst="roundRect">
            <a:avLst/>
          </a:prstGeom>
          <a:ln w="22225"/>
        </p:spPr>
        <p:style>
          <a:lnRef idx="2">
            <a:schemeClr val="dk1"/>
          </a:lnRef>
          <a:fillRef idx="1">
            <a:schemeClr val="lt1"/>
          </a:fillRef>
          <a:effectRef idx="0">
            <a:schemeClr val="dk1"/>
          </a:effectRef>
          <a:fontRef idx="minor">
            <a:schemeClr val="dk1"/>
          </a:fontRef>
        </p:style>
        <p:txBody>
          <a:bodyPr rtlCol="0" anchor="ctr"/>
          <a:lstStyle/>
          <a:p>
            <a:pPr algn="ctr"/>
            <a:r>
              <a:rPr lang="en-US" dirty="0"/>
              <a:t> insurance policies (ICBC)</a:t>
            </a:r>
          </a:p>
        </p:txBody>
      </p:sp>
      <p:sp>
        <p:nvSpPr>
          <p:cNvPr id="9" name="Rounded Rectangle 9">
            <a:extLst>
              <a:ext uri="{FF2B5EF4-FFF2-40B4-BE49-F238E27FC236}">
                <a16:creationId xmlns:a16="http://schemas.microsoft.com/office/drawing/2014/main" id="{2C1128CE-DD86-1028-A27F-FEA3FEB90047}"/>
              </a:ext>
            </a:extLst>
          </p:cNvPr>
          <p:cNvSpPr/>
          <p:nvPr/>
        </p:nvSpPr>
        <p:spPr>
          <a:xfrm>
            <a:off x="5521944" y="3750873"/>
            <a:ext cx="1977369" cy="827489"/>
          </a:xfrm>
          <a:prstGeom prst="roundRect">
            <a:avLst/>
          </a:prstGeom>
          <a:ln w="22225"/>
        </p:spPr>
        <p:style>
          <a:lnRef idx="2">
            <a:schemeClr val="dk1"/>
          </a:lnRef>
          <a:fillRef idx="1">
            <a:schemeClr val="lt1"/>
          </a:fillRef>
          <a:effectRef idx="0">
            <a:schemeClr val="dk1"/>
          </a:effectRef>
          <a:fontRef idx="minor">
            <a:schemeClr val="dk1"/>
          </a:fontRef>
        </p:style>
        <p:txBody>
          <a:bodyPr rtlCol="0" anchor="ctr"/>
          <a:lstStyle/>
          <a:p>
            <a:pPr algn="ctr"/>
            <a:r>
              <a:rPr lang="en-US" dirty="0"/>
              <a:t>Computer Vision and Object Detection Models</a:t>
            </a:r>
          </a:p>
        </p:txBody>
      </p:sp>
      <p:sp>
        <p:nvSpPr>
          <p:cNvPr id="11" name="Rounded Rectangle 10">
            <a:extLst>
              <a:ext uri="{FF2B5EF4-FFF2-40B4-BE49-F238E27FC236}">
                <a16:creationId xmlns:a16="http://schemas.microsoft.com/office/drawing/2014/main" id="{2C0466B2-0F55-9760-67B6-8C8EF4FAB936}"/>
              </a:ext>
            </a:extLst>
          </p:cNvPr>
          <p:cNvSpPr/>
          <p:nvPr/>
        </p:nvSpPr>
        <p:spPr>
          <a:xfrm>
            <a:off x="9365871" y="2636394"/>
            <a:ext cx="2659739" cy="967185"/>
          </a:xfrm>
          <a:prstGeom prst="roundRect">
            <a:avLst/>
          </a:prstGeom>
          <a:ln w="22225"/>
        </p:spPr>
        <p:style>
          <a:lnRef idx="2">
            <a:schemeClr val="dk1"/>
          </a:lnRef>
          <a:fillRef idx="1">
            <a:schemeClr val="lt1"/>
          </a:fillRef>
          <a:effectRef idx="0">
            <a:schemeClr val="dk1"/>
          </a:effectRef>
          <a:fontRef idx="minor">
            <a:schemeClr val="dk1"/>
          </a:fontRef>
        </p:style>
        <p:txBody>
          <a:bodyPr rtlCol="0" anchor="ctr"/>
          <a:lstStyle/>
          <a:p>
            <a:pPr algn="ctr"/>
            <a:r>
              <a:rPr lang="en-US" dirty="0" err="1"/>
              <a:t>SourceType</a:t>
            </a:r>
            <a:r>
              <a:rPr lang="en-US" dirty="0"/>
              <a:t> Fraction </a:t>
            </a:r>
          </a:p>
        </p:txBody>
      </p:sp>
      <p:cxnSp>
        <p:nvCxnSpPr>
          <p:cNvPr id="12" name="Elbow Connector 17">
            <a:extLst>
              <a:ext uri="{FF2B5EF4-FFF2-40B4-BE49-F238E27FC236}">
                <a16:creationId xmlns:a16="http://schemas.microsoft.com/office/drawing/2014/main" id="{7B45F3CB-EB9B-382C-B231-F534EC83B544}"/>
              </a:ext>
            </a:extLst>
          </p:cNvPr>
          <p:cNvCxnSpPr>
            <a:cxnSpLocks/>
            <a:stCxn id="7" idx="3"/>
            <a:endCxn id="11" idx="1"/>
          </p:cNvCxnSpPr>
          <p:nvPr/>
        </p:nvCxnSpPr>
        <p:spPr>
          <a:xfrm>
            <a:off x="7499313" y="2420936"/>
            <a:ext cx="1866558" cy="699051"/>
          </a:xfrm>
          <a:prstGeom prst="bentConnector3">
            <a:avLst>
              <a:gd name="adj1" fmla="val 50000"/>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cxnSp>
        <p:nvCxnSpPr>
          <p:cNvPr id="13" name="Elbow Connector 17">
            <a:extLst>
              <a:ext uri="{FF2B5EF4-FFF2-40B4-BE49-F238E27FC236}">
                <a16:creationId xmlns:a16="http://schemas.microsoft.com/office/drawing/2014/main" id="{DE9A279B-9660-75F6-2192-C2C1072AA1A3}"/>
              </a:ext>
            </a:extLst>
          </p:cNvPr>
          <p:cNvCxnSpPr>
            <a:cxnSpLocks/>
            <a:stCxn id="9" idx="3"/>
            <a:endCxn id="11" idx="1"/>
          </p:cNvCxnSpPr>
          <p:nvPr/>
        </p:nvCxnSpPr>
        <p:spPr>
          <a:xfrm flipV="1">
            <a:off x="7499313" y="3119987"/>
            <a:ext cx="1866558" cy="1044631"/>
          </a:xfrm>
          <a:prstGeom prst="bentConnector3">
            <a:avLst>
              <a:gd name="adj1" fmla="val 50000"/>
            </a:avLst>
          </a:prstGeom>
          <a:ln w="31750">
            <a:solidFill>
              <a:schemeClr val="tx1"/>
            </a:solidFill>
            <a:tailEnd type="triangle" w="lg" len="med"/>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81C8C17A-C43C-9722-880E-06FD37F3637E}"/>
              </a:ext>
            </a:extLst>
          </p:cNvPr>
          <p:cNvSpPr/>
          <p:nvPr/>
        </p:nvSpPr>
        <p:spPr>
          <a:xfrm>
            <a:off x="3454037" y="2147397"/>
            <a:ext cx="2145121" cy="488997"/>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accent2">
                    <a:lumMod val="75000"/>
                  </a:schemeClr>
                </a:solidFill>
              </a:rPr>
              <a:t>Homogeneous Fleet Composition </a:t>
            </a:r>
            <a:endParaRPr lang="en-CA" i="1" dirty="0">
              <a:solidFill>
                <a:schemeClr val="accent2">
                  <a:lumMod val="75000"/>
                </a:schemeClr>
              </a:solidFill>
            </a:endParaRPr>
          </a:p>
        </p:txBody>
      </p:sp>
      <p:sp>
        <p:nvSpPr>
          <p:cNvPr id="15" name="Rectangle 14">
            <a:extLst>
              <a:ext uri="{FF2B5EF4-FFF2-40B4-BE49-F238E27FC236}">
                <a16:creationId xmlns:a16="http://schemas.microsoft.com/office/drawing/2014/main" id="{FA4A3652-BFA9-C1A5-E28B-FA3E30C8492E}"/>
              </a:ext>
            </a:extLst>
          </p:cNvPr>
          <p:cNvSpPr/>
          <p:nvPr/>
        </p:nvSpPr>
        <p:spPr>
          <a:xfrm>
            <a:off x="3555031" y="3914868"/>
            <a:ext cx="2284172" cy="589431"/>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solidFill>
                  <a:schemeClr val="accent2">
                    <a:lumMod val="75000"/>
                  </a:schemeClr>
                </a:solidFill>
              </a:rPr>
              <a:t>Edit Fleet Comp. based on Street Cameras</a:t>
            </a:r>
            <a:endParaRPr lang="en-CA" i="1" dirty="0">
              <a:solidFill>
                <a:schemeClr val="accent2">
                  <a:lumMod val="75000"/>
                </a:schemeClr>
              </a:solidFill>
            </a:endParaRPr>
          </a:p>
        </p:txBody>
      </p:sp>
      <p:cxnSp>
        <p:nvCxnSpPr>
          <p:cNvPr id="17" name="Straight Connector 16">
            <a:extLst>
              <a:ext uri="{FF2B5EF4-FFF2-40B4-BE49-F238E27FC236}">
                <a16:creationId xmlns:a16="http://schemas.microsoft.com/office/drawing/2014/main" id="{7FB312DA-09A8-DF91-C96A-1717C92FADF9}"/>
              </a:ext>
            </a:extLst>
          </p:cNvPr>
          <p:cNvCxnSpPr/>
          <p:nvPr/>
        </p:nvCxnSpPr>
        <p:spPr>
          <a:xfrm>
            <a:off x="353291" y="5191282"/>
            <a:ext cx="6553277"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82390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E3D181-8EFB-FC33-0BF3-B65B44EDD6D3}"/>
              </a:ext>
            </a:extLst>
          </p:cNvPr>
          <p:cNvSpPr>
            <a:spLocks noGrp="1"/>
          </p:cNvSpPr>
          <p:nvPr>
            <p:ph type="ctrTitle"/>
          </p:nvPr>
        </p:nvSpPr>
        <p:spPr>
          <a:xfrm>
            <a:off x="1083471" y="532389"/>
            <a:ext cx="7950551" cy="686849"/>
          </a:xfrm>
        </p:spPr>
        <p:txBody>
          <a:bodyPr>
            <a:normAutofit/>
          </a:bodyPr>
          <a:lstStyle/>
          <a:p>
            <a:r>
              <a:rPr lang="en-US" sz="2900" b="1" dirty="0">
                <a:latin typeface="Lato" panose="020F0502020204030203" pitchFamily="34" charset="0"/>
                <a:ea typeface="Lato" panose="020F0502020204030203" pitchFamily="34" charset="0"/>
                <a:cs typeface="Lato" panose="020F0502020204030203" pitchFamily="34" charset="0"/>
              </a:rPr>
              <a:t>Methodology</a:t>
            </a:r>
          </a:p>
        </p:txBody>
      </p:sp>
      <p:sp>
        <p:nvSpPr>
          <p:cNvPr id="4" name="Slide Number Placeholder 3"/>
          <p:cNvSpPr>
            <a:spLocks noGrp="1"/>
          </p:cNvSpPr>
          <p:nvPr>
            <p:ph type="sldNum" sz="quarter" idx="12"/>
          </p:nvPr>
        </p:nvSpPr>
        <p:spPr/>
        <p:txBody>
          <a:bodyPr/>
          <a:lstStyle/>
          <a:p>
            <a:fld id="{B8E8FBEC-42BD-4208-A61C-93DF5D8ED851}" type="slidenum">
              <a:rPr lang="en-US" smtClean="0"/>
              <a:pPr/>
              <a:t>12</a:t>
            </a:fld>
            <a:endParaRPr lang="en-US" dirty="0"/>
          </a:p>
        </p:txBody>
      </p:sp>
      <p:graphicFrame>
        <p:nvGraphicFramePr>
          <p:cNvPr id="2" name="Diagram 1">
            <a:extLst>
              <a:ext uri="{FF2B5EF4-FFF2-40B4-BE49-F238E27FC236}">
                <a16:creationId xmlns:a16="http://schemas.microsoft.com/office/drawing/2014/main" id="{BEE569D3-A067-7746-D6EC-A8F123BC04FA}"/>
              </a:ext>
            </a:extLst>
          </p:cNvPr>
          <p:cNvGraphicFramePr/>
          <p:nvPr>
            <p:extLst>
              <p:ext uri="{D42A27DB-BD31-4B8C-83A1-F6EECF244321}">
                <p14:modId xmlns:p14="http://schemas.microsoft.com/office/powerpoint/2010/main" val="595218625"/>
              </p:ext>
            </p:extLst>
          </p:nvPr>
        </p:nvGraphicFramePr>
        <p:xfrm>
          <a:off x="501041" y="875813"/>
          <a:ext cx="11325199" cy="591912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a:extLst>
              <a:ext uri="{FF2B5EF4-FFF2-40B4-BE49-F238E27FC236}">
                <a16:creationId xmlns:a16="http://schemas.microsoft.com/office/drawing/2014/main" id="{908AACD0-B6FF-EB11-2258-7E48E6C76F73}"/>
              </a:ext>
            </a:extLst>
          </p:cNvPr>
          <p:cNvPicPr>
            <a:picLocks noChangeAspect="1"/>
          </p:cNvPicPr>
          <p:nvPr/>
        </p:nvPicPr>
        <p:blipFill rotWithShape="1">
          <a:blip r:embed="rId8"/>
          <a:srcRect r="14755"/>
          <a:stretch/>
        </p:blipFill>
        <p:spPr>
          <a:xfrm>
            <a:off x="776451" y="3019781"/>
            <a:ext cx="2092010" cy="2962406"/>
          </a:xfrm>
          <a:prstGeom prst="rect">
            <a:avLst/>
          </a:prstGeom>
        </p:spPr>
      </p:pic>
      <p:pic>
        <p:nvPicPr>
          <p:cNvPr id="7" name="Picture 6">
            <a:extLst>
              <a:ext uri="{FF2B5EF4-FFF2-40B4-BE49-F238E27FC236}">
                <a16:creationId xmlns:a16="http://schemas.microsoft.com/office/drawing/2014/main" id="{0CF2B808-99F2-7158-FD62-5B89FE27E449}"/>
              </a:ext>
            </a:extLst>
          </p:cNvPr>
          <p:cNvPicPr>
            <a:picLocks noChangeAspect="1"/>
          </p:cNvPicPr>
          <p:nvPr/>
        </p:nvPicPr>
        <p:blipFill>
          <a:blip r:embed="rId9"/>
          <a:stretch>
            <a:fillRect/>
          </a:stretch>
        </p:blipFill>
        <p:spPr>
          <a:xfrm>
            <a:off x="3325825" y="4365252"/>
            <a:ext cx="2182016" cy="311717"/>
          </a:xfrm>
          <a:prstGeom prst="rect">
            <a:avLst/>
          </a:prstGeom>
        </p:spPr>
      </p:pic>
      <p:pic>
        <p:nvPicPr>
          <p:cNvPr id="8" name="Picture 7">
            <a:extLst>
              <a:ext uri="{FF2B5EF4-FFF2-40B4-BE49-F238E27FC236}">
                <a16:creationId xmlns:a16="http://schemas.microsoft.com/office/drawing/2014/main" id="{ED333668-079F-82CE-A8BF-23C4050A240B}"/>
              </a:ext>
            </a:extLst>
          </p:cNvPr>
          <p:cNvPicPr>
            <a:picLocks noChangeAspect="1"/>
          </p:cNvPicPr>
          <p:nvPr/>
        </p:nvPicPr>
        <p:blipFill>
          <a:blip r:embed="rId10"/>
          <a:stretch>
            <a:fillRect/>
          </a:stretch>
        </p:blipFill>
        <p:spPr>
          <a:xfrm>
            <a:off x="5965205" y="4614575"/>
            <a:ext cx="2092010" cy="1367612"/>
          </a:xfrm>
          <a:prstGeom prst="rect">
            <a:avLst/>
          </a:prstGeom>
        </p:spPr>
      </p:pic>
      <p:pic>
        <p:nvPicPr>
          <p:cNvPr id="10" name="Picture 9" descr="A graph of a number of vehicles&#10;&#10;Description automatically generated">
            <a:extLst>
              <a:ext uri="{FF2B5EF4-FFF2-40B4-BE49-F238E27FC236}">
                <a16:creationId xmlns:a16="http://schemas.microsoft.com/office/drawing/2014/main" id="{1C0BCF2F-0B89-F314-5920-CD4D45A73AB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514579" y="5426232"/>
            <a:ext cx="1539319" cy="1196236"/>
          </a:xfrm>
          <a:prstGeom prst="rect">
            <a:avLst/>
          </a:prstGeom>
          <a:noFill/>
          <a:ln>
            <a:noFill/>
          </a:ln>
        </p:spPr>
      </p:pic>
    </p:spTree>
    <p:extLst>
      <p:ext uri="{BB962C8B-B14F-4D97-AF65-F5344CB8AC3E}">
        <p14:creationId xmlns:p14="http://schemas.microsoft.com/office/powerpoint/2010/main" val="2078640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2F0BA3D-8988-30E4-613A-D2E0A60F92A4}"/>
              </a:ext>
            </a:extLst>
          </p:cNvPr>
          <p:cNvSpPr>
            <a:spLocks noGrp="1"/>
          </p:cNvSpPr>
          <p:nvPr>
            <p:ph type="ctrTitle"/>
          </p:nvPr>
        </p:nvSpPr>
        <p:spPr/>
        <p:txBody>
          <a:bodyPr>
            <a:normAutofit/>
          </a:bodyPr>
          <a:lstStyle/>
          <a:p>
            <a:r>
              <a:rPr lang="en-US" sz="2900" b="1" dirty="0">
                <a:latin typeface="Lato" panose="020F0502020204030203" pitchFamily="34" charset="0"/>
                <a:ea typeface="Lato" panose="020F0502020204030203" pitchFamily="34" charset="0"/>
                <a:cs typeface="Lato" panose="020F0502020204030203" pitchFamily="34" charset="0"/>
              </a:rPr>
              <a:t>Find the closest camera for each </a:t>
            </a:r>
            <a:r>
              <a:rPr lang="en-US" sz="2900" b="1" dirty="0" err="1">
                <a:latin typeface="Lato" panose="020F0502020204030203" pitchFamily="34" charset="0"/>
                <a:ea typeface="Lato" panose="020F0502020204030203" pitchFamily="34" charset="0"/>
                <a:cs typeface="Lato" panose="020F0502020204030203" pitchFamily="34" charset="0"/>
              </a:rPr>
              <a:t>road_facilityid</a:t>
            </a:r>
            <a:endParaRPr lang="en-CA" sz="2900" b="1"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7" name="Diagram 6">
            <a:extLst>
              <a:ext uri="{FF2B5EF4-FFF2-40B4-BE49-F238E27FC236}">
                <a16:creationId xmlns:a16="http://schemas.microsoft.com/office/drawing/2014/main" id="{42377CDD-8E54-4035-90EB-D2B573BB854C}"/>
              </a:ext>
            </a:extLst>
          </p:cNvPr>
          <p:cNvGraphicFramePr/>
          <p:nvPr>
            <p:extLst>
              <p:ext uri="{D42A27DB-BD31-4B8C-83A1-F6EECF244321}">
                <p14:modId xmlns:p14="http://schemas.microsoft.com/office/powerpoint/2010/main" val="642660155"/>
              </p:ext>
            </p:extLst>
          </p:nvPr>
        </p:nvGraphicFramePr>
        <p:xfrm>
          <a:off x="4511711" y="1376624"/>
          <a:ext cx="7680290" cy="493260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D9E86164-F826-C44D-A2ED-9927B88C9AF6}"/>
              </a:ext>
            </a:extLst>
          </p:cNvPr>
          <p:cNvSpPr>
            <a:spLocks noGrp="1"/>
          </p:cNvSpPr>
          <p:nvPr>
            <p:ph type="sldNum" sz="quarter" idx="12"/>
          </p:nvPr>
        </p:nvSpPr>
        <p:spPr/>
        <p:txBody>
          <a:bodyPr/>
          <a:lstStyle/>
          <a:p>
            <a:fld id="{B8E8FBEC-42BD-4208-A61C-93DF5D8ED851}" type="slidenum">
              <a:rPr lang="en-US" smtClean="0"/>
              <a:t>13</a:t>
            </a:fld>
            <a:endParaRPr lang="en-US"/>
          </a:p>
        </p:txBody>
      </p:sp>
      <p:pic>
        <p:nvPicPr>
          <p:cNvPr id="9" name="Picture 8">
            <a:extLst>
              <a:ext uri="{FF2B5EF4-FFF2-40B4-BE49-F238E27FC236}">
                <a16:creationId xmlns:a16="http://schemas.microsoft.com/office/drawing/2014/main" id="{5623B9BD-54E6-2D4A-6BE1-64D6979D3B60}"/>
              </a:ext>
            </a:extLst>
          </p:cNvPr>
          <p:cNvPicPr>
            <a:picLocks noChangeAspect="1"/>
          </p:cNvPicPr>
          <p:nvPr/>
        </p:nvPicPr>
        <p:blipFill>
          <a:blip r:embed="rId8"/>
          <a:stretch>
            <a:fillRect/>
          </a:stretch>
        </p:blipFill>
        <p:spPr>
          <a:xfrm>
            <a:off x="261496" y="1376624"/>
            <a:ext cx="4019595" cy="2703330"/>
          </a:xfrm>
          <a:prstGeom prst="rect">
            <a:avLst/>
          </a:prstGeom>
        </p:spPr>
      </p:pic>
      <p:pic>
        <p:nvPicPr>
          <p:cNvPr id="11" name="Picture 10">
            <a:extLst>
              <a:ext uri="{FF2B5EF4-FFF2-40B4-BE49-F238E27FC236}">
                <a16:creationId xmlns:a16="http://schemas.microsoft.com/office/drawing/2014/main" id="{D9BB95C4-9A8C-163A-8FE2-C54D1D168160}"/>
              </a:ext>
            </a:extLst>
          </p:cNvPr>
          <p:cNvPicPr>
            <a:picLocks noChangeAspect="1"/>
          </p:cNvPicPr>
          <p:nvPr/>
        </p:nvPicPr>
        <p:blipFill>
          <a:blip r:embed="rId9"/>
          <a:stretch>
            <a:fillRect/>
          </a:stretch>
        </p:blipFill>
        <p:spPr>
          <a:xfrm>
            <a:off x="467959" y="4387558"/>
            <a:ext cx="3813132" cy="2187636"/>
          </a:xfrm>
          <a:prstGeom prst="rect">
            <a:avLst/>
          </a:prstGeom>
        </p:spPr>
      </p:pic>
      <p:cxnSp>
        <p:nvCxnSpPr>
          <p:cNvPr id="13" name="Straight Arrow Connector 12">
            <a:extLst>
              <a:ext uri="{FF2B5EF4-FFF2-40B4-BE49-F238E27FC236}">
                <a16:creationId xmlns:a16="http://schemas.microsoft.com/office/drawing/2014/main" id="{7E795A5A-98F2-845F-2B11-D76FB99B9BF7}"/>
              </a:ext>
            </a:extLst>
          </p:cNvPr>
          <p:cNvCxnSpPr>
            <a:stCxn id="9" idx="2"/>
          </p:cNvCxnSpPr>
          <p:nvPr/>
        </p:nvCxnSpPr>
        <p:spPr>
          <a:xfrm flipH="1">
            <a:off x="2271293" y="4079954"/>
            <a:ext cx="1" cy="3076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2916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DE3D181-8EFB-FC33-0BF3-B65B44EDD6D3}"/>
              </a:ext>
            </a:extLst>
          </p:cNvPr>
          <p:cNvSpPr>
            <a:spLocks noGrp="1"/>
          </p:cNvSpPr>
          <p:nvPr>
            <p:ph type="ctrTitle"/>
          </p:nvPr>
        </p:nvSpPr>
        <p:spPr>
          <a:xfrm>
            <a:off x="1083471" y="532389"/>
            <a:ext cx="7950551" cy="686849"/>
          </a:xfrm>
        </p:spPr>
        <p:txBody>
          <a:bodyPr>
            <a:normAutofit/>
          </a:bodyPr>
          <a:lstStyle/>
          <a:p>
            <a:r>
              <a:rPr lang="en-US" sz="2900" b="1" dirty="0">
                <a:latin typeface="Lato" panose="020F0502020204030203" pitchFamily="34" charset="0"/>
                <a:ea typeface="Lato" panose="020F0502020204030203" pitchFamily="34" charset="0"/>
                <a:cs typeface="Lato" panose="020F0502020204030203" pitchFamily="34" charset="0"/>
              </a:rPr>
              <a:t>Sample output</a:t>
            </a:r>
          </a:p>
        </p:txBody>
      </p:sp>
      <p:sp>
        <p:nvSpPr>
          <p:cNvPr id="4" name="Slide Number Placeholder 3"/>
          <p:cNvSpPr>
            <a:spLocks noGrp="1"/>
          </p:cNvSpPr>
          <p:nvPr>
            <p:ph type="sldNum" sz="quarter" idx="12"/>
          </p:nvPr>
        </p:nvSpPr>
        <p:spPr/>
        <p:txBody>
          <a:bodyPr/>
          <a:lstStyle/>
          <a:p>
            <a:fld id="{B8E8FBEC-42BD-4208-A61C-93DF5D8ED851}" type="slidenum">
              <a:rPr lang="en-US" smtClean="0"/>
              <a:pPr/>
              <a:t>14</a:t>
            </a:fld>
            <a:endParaRPr lang="en-US" dirty="0"/>
          </a:p>
        </p:txBody>
      </p:sp>
      <p:sp>
        <p:nvSpPr>
          <p:cNvPr id="3" name="TextBox 2">
            <a:extLst>
              <a:ext uri="{FF2B5EF4-FFF2-40B4-BE49-F238E27FC236}">
                <a16:creationId xmlns:a16="http://schemas.microsoft.com/office/drawing/2014/main" id="{156F1D0D-E92C-ED89-1137-2C53CC889329}"/>
              </a:ext>
            </a:extLst>
          </p:cNvPr>
          <p:cNvSpPr txBox="1"/>
          <p:nvPr/>
        </p:nvSpPr>
        <p:spPr>
          <a:xfrm>
            <a:off x="326115" y="1914286"/>
            <a:ext cx="6599418" cy="707886"/>
          </a:xfrm>
          <a:prstGeom prst="rect">
            <a:avLst/>
          </a:prstGeom>
          <a:noFill/>
        </p:spPr>
        <p:txBody>
          <a:bodyPr wrap="square">
            <a:spAutoFit/>
          </a:bodyPr>
          <a:lstStyle/>
          <a:p>
            <a:r>
              <a:rPr lang="en-US" sz="2000" dirty="0"/>
              <a:t> </a:t>
            </a:r>
          </a:p>
          <a:p>
            <a:pPr marL="285750" indent="-285750">
              <a:buFont typeface="Arial" panose="020B0604020202020204" pitchFamily="34" charset="0"/>
              <a:buChar char="•"/>
            </a:pPr>
            <a:endParaRPr lang="en-US" sz="2000" dirty="0"/>
          </a:p>
        </p:txBody>
      </p:sp>
      <p:pic>
        <p:nvPicPr>
          <p:cNvPr id="10" name="Picture 9">
            <a:extLst>
              <a:ext uri="{FF2B5EF4-FFF2-40B4-BE49-F238E27FC236}">
                <a16:creationId xmlns:a16="http://schemas.microsoft.com/office/drawing/2014/main" id="{6710740B-806A-3B9D-D7A2-391028FD74F4}"/>
              </a:ext>
            </a:extLst>
          </p:cNvPr>
          <p:cNvPicPr>
            <a:picLocks noChangeAspect="1"/>
          </p:cNvPicPr>
          <p:nvPr/>
        </p:nvPicPr>
        <p:blipFill>
          <a:blip r:embed="rId3"/>
          <a:stretch>
            <a:fillRect/>
          </a:stretch>
        </p:blipFill>
        <p:spPr>
          <a:xfrm>
            <a:off x="846305" y="1281901"/>
            <a:ext cx="5497619" cy="3594858"/>
          </a:xfrm>
          <a:prstGeom prst="rect">
            <a:avLst/>
          </a:prstGeom>
        </p:spPr>
      </p:pic>
      <p:pic>
        <p:nvPicPr>
          <p:cNvPr id="2" name="Picture 1">
            <a:extLst>
              <a:ext uri="{FF2B5EF4-FFF2-40B4-BE49-F238E27FC236}">
                <a16:creationId xmlns:a16="http://schemas.microsoft.com/office/drawing/2014/main" id="{BE4FCEEB-A417-B528-5052-5EF806FE6700}"/>
              </a:ext>
            </a:extLst>
          </p:cNvPr>
          <p:cNvPicPr>
            <a:picLocks noChangeAspect="1"/>
          </p:cNvPicPr>
          <p:nvPr/>
        </p:nvPicPr>
        <p:blipFill>
          <a:blip r:embed="rId4"/>
          <a:stretch>
            <a:fillRect/>
          </a:stretch>
        </p:blipFill>
        <p:spPr>
          <a:xfrm>
            <a:off x="1083471" y="5012856"/>
            <a:ext cx="2597648" cy="1506636"/>
          </a:xfrm>
          <a:prstGeom prst="rect">
            <a:avLst/>
          </a:prstGeom>
        </p:spPr>
      </p:pic>
      <p:sp>
        <p:nvSpPr>
          <p:cNvPr id="6" name="Rectangle 5">
            <a:extLst>
              <a:ext uri="{FF2B5EF4-FFF2-40B4-BE49-F238E27FC236}">
                <a16:creationId xmlns:a16="http://schemas.microsoft.com/office/drawing/2014/main" id="{8467696D-CD0E-CD05-FE1A-8A8D78DAF50D}"/>
              </a:ext>
            </a:extLst>
          </p:cNvPr>
          <p:cNvSpPr/>
          <p:nvPr/>
        </p:nvSpPr>
        <p:spPr>
          <a:xfrm>
            <a:off x="3804230" y="5012856"/>
            <a:ext cx="2382562" cy="146443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*Bad weather /night lights may impact the quality </a:t>
            </a:r>
            <a:endParaRPr lang="en-CA" dirty="0">
              <a:solidFill>
                <a:schemeClr val="tx1"/>
              </a:solidFill>
            </a:endParaRPr>
          </a:p>
        </p:txBody>
      </p:sp>
      <p:pic>
        <p:nvPicPr>
          <p:cNvPr id="7" name="Picture 6">
            <a:extLst>
              <a:ext uri="{FF2B5EF4-FFF2-40B4-BE49-F238E27FC236}">
                <a16:creationId xmlns:a16="http://schemas.microsoft.com/office/drawing/2014/main" id="{71A4B7B7-A173-BB38-2F7E-FB14F096775B}"/>
              </a:ext>
            </a:extLst>
          </p:cNvPr>
          <p:cNvPicPr>
            <a:picLocks noChangeAspect="1"/>
          </p:cNvPicPr>
          <p:nvPr/>
        </p:nvPicPr>
        <p:blipFill>
          <a:blip r:embed="rId5"/>
          <a:stretch>
            <a:fillRect/>
          </a:stretch>
        </p:blipFill>
        <p:spPr>
          <a:xfrm>
            <a:off x="7308704" y="1281901"/>
            <a:ext cx="3450635" cy="2005758"/>
          </a:xfrm>
          <a:prstGeom prst="rect">
            <a:avLst/>
          </a:prstGeom>
        </p:spPr>
      </p:pic>
      <p:pic>
        <p:nvPicPr>
          <p:cNvPr id="8" name="Picture 7">
            <a:extLst>
              <a:ext uri="{FF2B5EF4-FFF2-40B4-BE49-F238E27FC236}">
                <a16:creationId xmlns:a16="http://schemas.microsoft.com/office/drawing/2014/main" id="{F52514B8-382F-761A-D33C-EC5C4FAA2299}"/>
              </a:ext>
            </a:extLst>
          </p:cNvPr>
          <p:cNvPicPr>
            <a:picLocks noChangeAspect="1"/>
          </p:cNvPicPr>
          <p:nvPr/>
        </p:nvPicPr>
        <p:blipFill>
          <a:blip r:embed="rId6"/>
          <a:stretch>
            <a:fillRect/>
          </a:stretch>
        </p:blipFill>
        <p:spPr>
          <a:xfrm>
            <a:off x="6864114" y="4050335"/>
            <a:ext cx="3682457" cy="2257950"/>
          </a:xfrm>
          <a:prstGeom prst="rect">
            <a:avLst/>
          </a:prstGeom>
        </p:spPr>
      </p:pic>
      <p:pic>
        <p:nvPicPr>
          <p:cNvPr id="9" name="Picture 8">
            <a:extLst>
              <a:ext uri="{FF2B5EF4-FFF2-40B4-BE49-F238E27FC236}">
                <a16:creationId xmlns:a16="http://schemas.microsoft.com/office/drawing/2014/main" id="{9793ADB5-0BE4-6695-EB3C-D2B95FDBB40E}"/>
              </a:ext>
            </a:extLst>
          </p:cNvPr>
          <p:cNvPicPr>
            <a:picLocks noChangeAspect="1"/>
          </p:cNvPicPr>
          <p:nvPr/>
        </p:nvPicPr>
        <p:blipFill>
          <a:blip r:embed="rId7"/>
          <a:stretch>
            <a:fillRect/>
          </a:stretch>
        </p:blipFill>
        <p:spPr>
          <a:xfrm>
            <a:off x="7224885" y="3353549"/>
            <a:ext cx="4120810" cy="233344"/>
          </a:xfrm>
          <a:prstGeom prst="rect">
            <a:avLst/>
          </a:prstGeom>
        </p:spPr>
      </p:pic>
      <p:cxnSp>
        <p:nvCxnSpPr>
          <p:cNvPr id="11" name="Straight Arrow Connector 10">
            <a:extLst>
              <a:ext uri="{FF2B5EF4-FFF2-40B4-BE49-F238E27FC236}">
                <a16:creationId xmlns:a16="http://schemas.microsoft.com/office/drawing/2014/main" id="{650C97D2-6474-A2C0-19BB-A8DD0C3318BB}"/>
              </a:ext>
            </a:extLst>
          </p:cNvPr>
          <p:cNvCxnSpPr>
            <a:cxnSpLocks/>
          </p:cNvCxnSpPr>
          <p:nvPr/>
        </p:nvCxnSpPr>
        <p:spPr>
          <a:xfrm>
            <a:off x="6527600" y="3402304"/>
            <a:ext cx="735682" cy="49104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B7F763AA-5A1D-409E-D67F-3F7C0B4AF5D8}"/>
              </a:ext>
            </a:extLst>
          </p:cNvPr>
          <p:cNvCxnSpPr>
            <a:cxnSpLocks/>
          </p:cNvCxnSpPr>
          <p:nvPr/>
        </p:nvCxnSpPr>
        <p:spPr>
          <a:xfrm flipH="1">
            <a:off x="10253393" y="3376192"/>
            <a:ext cx="586356" cy="5850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933745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13BB3CC-E399-B863-2B31-E5918D99317F}"/>
              </a:ext>
            </a:extLst>
          </p:cNvPr>
          <p:cNvSpPr>
            <a:spLocks noGrp="1"/>
          </p:cNvSpPr>
          <p:nvPr>
            <p:ph type="ctrTitle"/>
          </p:nvPr>
        </p:nvSpPr>
        <p:spPr/>
        <p:txBody>
          <a:bodyPr/>
          <a:lstStyle/>
          <a:p>
            <a:r>
              <a:rPr lang="en-US" sz="2900" b="1" dirty="0">
                <a:latin typeface="Lato" panose="020F0502020204030203" pitchFamily="34" charset="0"/>
                <a:ea typeface="Lato" panose="020F0502020204030203" pitchFamily="34" charset="0"/>
                <a:cs typeface="Lato" panose="020F0502020204030203" pitchFamily="34" charset="0"/>
              </a:rPr>
              <a:t>Comparison of fleet composition distribution </a:t>
            </a:r>
            <a:endParaRPr lang="en-CA" sz="2900" b="1"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3E9F0C02-1A84-06A1-F72E-05291FAC99C2}"/>
              </a:ext>
            </a:extLst>
          </p:cNvPr>
          <p:cNvSpPr>
            <a:spLocks noGrp="1"/>
          </p:cNvSpPr>
          <p:nvPr>
            <p:ph type="sldNum" sz="quarter" idx="12"/>
          </p:nvPr>
        </p:nvSpPr>
        <p:spPr/>
        <p:txBody>
          <a:bodyPr/>
          <a:lstStyle/>
          <a:p>
            <a:fld id="{B8E8FBEC-42BD-4208-A61C-93DF5D8ED851}" type="slidenum">
              <a:rPr lang="en-US" smtClean="0"/>
              <a:t>15</a:t>
            </a:fld>
            <a:endParaRPr lang="en-US"/>
          </a:p>
        </p:txBody>
      </p:sp>
      <p:pic>
        <p:nvPicPr>
          <p:cNvPr id="8194" name="Picture 2">
            <a:extLst>
              <a:ext uri="{FF2B5EF4-FFF2-40B4-BE49-F238E27FC236}">
                <a16:creationId xmlns:a16="http://schemas.microsoft.com/office/drawing/2014/main" id="{D3FDB76E-E71A-1C8C-F113-46B7B42391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5910" y="1408695"/>
            <a:ext cx="4543880" cy="520126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4BDA09D7-0E8A-B4AA-248E-A11B635A8B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866" y="1469926"/>
            <a:ext cx="4543880" cy="50788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36A4477-B29F-E100-FEE6-2A58ED49D614}"/>
              </a:ext>
            </a:extLst>
          </p:cNvPr>
          <p:cNvSpPr txBox="1"/>
          <p:nvPr/>
        </p:nvSpPr>
        <p:spPr>
          <a:xfrm>
            <a:off x="2202431" y="1184726"/>
            <a:ext cx="1667444" cy="369332"/>
          </a:xfrm>
          <a:prstGeom prst="rect">
            <a:avLst/>
          </a:prstGeom>
          <a:noFill/>
        </p:spPr>
        <p:txBody>
          <a:bodyPr wrap="none" rtlCol="0">
            <a:spAutoFit/>
          </a:bodyPr>
          <a:lstStyle/>
          <a:p>
            <a:r>
              <a:rPr lang="en-CA" dirty="0">
                <a:latin typeface="Lato" panose="020F0502020204030203" pitchFamily="34" charset="0"/>
                <a:ea typeface="Lato" panose="020F0502020204030203" pitchFamily="34" charset="0"/>
                <a:cs typeface="Lato" panose="020F0502020204030203" pitchFamily="34" charset="0"/>
              </a:rPr>
              <a:t>Insurance data</a:t>
            </a:r>
          </a:p>
        </p:txBody>
      </p:sp>
      <p:sp>
        <p:nvSpPr>
          <p:cNvPr id="3" name="TextBox 2">
            <a:extLst>
              <a:ext uri="{FF2B5EF4-FFF2-40B4-BE49-F238E27FC236}">
                <a16:creationId xmlns:a16="http://schemas.microsoft.com/office/drawing/2014/main" id="{3D366CB6-B9EC-4607-DA29-E36A98ED2575}"/>
              </a:ext>
            </a:extLst>
          </p:cNvPr>
          <p:cNvSpPr txBox="1"/>
          <p:nvPr/>
        </p:nvSpPr>
        <p:spPr>
          <a:xfrm>
            <a:off x="7671102" y="1105875"/>
            <a:ext cx="1467068" cy="369332"/>
          </a:xfrm>
          <a:prstGeom prst="rect">
            <a:avLst/>
          </a:prstGeom>
          <a:noFill/>
        </p:spPr>
        <p:txBody>
          <a:bodyPr wrap="none" rtlCol="0">
            <a:spAutoFit/>
          </a:bodyPr>
          <a:lstStyle/>
          <a:p>
            <a:r>
              <a:rPr lang="en-CA" dirty="0">
                <a:latin typeface="Lato" panose="020F0502020204030203" pitchFamily="34" charset="0"/>
                <a:ea typeface="Lato" panose="020F0502020204030203" pitchFamily="34" charset="0"/>
                <a:cs typeface="Lato" panose="020F0502020204030203" pitchFamily="34" charset="0"/>
              </a:rPr>
              <a:t>Camera data</a:t>
            </a:r>
          </a:p>
        </p:txBody>
      </p:sp>
    </p:spTree>
    <p:extLst>
      <p:ext uri="{BB962C8B-B14F-4D97-AF65-F5344CB8AC3E}">
        <p14:creationId xmlns:p14="http://schemas.microsoft.com/office/powerpoint/2010/main" val="285442805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EF7AF-D385-7C50-8266-720E68E292F4}"/>
              </a:ext>
            </a:extLst>
          </p:cNvPr>
          <p:cNvSpPr>
            <a:spLocks noGrp="1"/>
          </p:cNvSpPr>
          <p:nvPr>
            <p:ph type="ctrTitle"/>
          </p:nvPr>
        </p:nvSpPr>
        <p:spPr>
          <a:xfrm>
            <a:off x="1028699" y="569565"/>
            <a:ext cx="7950551" cy="686849"/>
          </a:xfrm>
        </p:spPr>
        <p:txBody>
          <a:bodyPr/>
          <a:lstStyle/>
          <a:p>
            <a:r>
              <a:rPr lang="en-US" b="1" dirty="0">
                <a:latin typeface="Lato" panose="020F0502020204030203" pitchFamily="34" charset="0"/>
                <a:ea typeface="Lato" panose="020F0502020204030203" pitchFamily="34" charset="0"/>
                <a:cs typeface="Lato" panose="020F0502020204030203" pitchFamily="34" charset="0"/>
              </a:rPr>
              <a:t>Vehicle Type Distribution </a:t>
            </a:r>
            <a:endParaRPr lang="en-CA" b="1"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A82DA408-4F96-8835-1F65-6E6F712BD65B}"/>
              </a:ext>
            </a:extLst>
          </p:cNvPr>
          <p:cNvSpPr>
            <a:spLocks noGrp="1"/>
          </p:cNvSpPr>
          <p:nvPr>
            <p:ph type="sldNum" sz="quarter" idx="12"/>
          </p:nvPr>
        </p:nvSpPr>
        <p:spPr/>
        <p:txBody>
          <a:bodyPr/>
          <a:lstStyle/>
          <a:p>
            <a:fld id="{B8E8FBEC-42BD-4208-A61C-93DF5D8ED851}" type="slidenum">
              <a:rPr lang="en-US" smtClean="0"/>
              <a:t>16</a:t>
            </a:fld>
            <a:endParaRPr lang="en-US"/>
          </a:p>
        </p:txBody>
      </p:sp>
      <p:graphicFrame>
        <p:nvGraphicFramePr>
          <p:cNvPr id="13" name="Chart 12">
            <a:extLst>
              <a:ext uri="{FF2B5EF4-FFF2-40B4-BE49-F238E27FC236}">
                <a16:creationId xmlns:a16="http://schemas.microsoft.com/office/drawing/2014/main" id="{D582BD02-DE37-4E9D-B042-C1B91D848E19}"/>
              </a:ext>
            </a:extLst>
          </p:cNvPr>
          <p:cNvGraphicFramePr>
            <a:graphicFrameLocks/>
          </p:cNvGraphicFramePr>
          <p:nvPr>
            <p:extLst>
              <p:ext uri="{D42A27DB-BD31-4B8C-83A1-F6EECF244321}">
                <p14:modId xmlns:p14="http://schemas.microsoft.com/office/powerpoint/2010/main" val="1035950853"/>
              </p:ext>
            </p:extLst>
          </p:nvPr>
        </p:nvGraphicFramePr>
        <p:xfrm>
          <a:off x="635295" y="1569162"/>
          <a:ext cx="5460705" cy="5288838"/>
        </p:xfrm>
        <a:graphic>
          <a:graphicData uri="http://schemas.openxmlformats.org/drawingml/2006/chart">
            <c:chart xmlns:c="http://schemas.openxmlformats.org/drawingml/2006/chart" xmlns:r="http://schemas.openxmlformats.org/officeDocument/2006/relationships" r:id="rId3"/>
          </a:graphicData>
        </a:graphic>
      </p:graphicFrame>
      <p:pic>
        <p:nvPicPr>
          <p:cNvPr id="17" name="Picture 16">
            <a:extLst>
              <a:ext uri="{FF2B5EF4-FFF2-40B4-BE49-F238E27FC236}">
                <a16:creationId xmlns:a16="http://schemas.microsoft.com/office/drawing/2014/main" id="{90D0847B-A1E6-4C0F-3D7C-4A5A8B3175D9}"/>
              </a:ext>
            </a:extLst>
          </p:cNvPr>
          <p:cNvPicPr>
            <a:picLocks noChangeAspect="1"/>
          </p:cNvPicPr>
          <p:nvPr/>
        </p:nvPicPr>
        <p:blipFill>
          <a:blip r:embed="rId4"/>
          <a:stretch>
            <a:fillRect/>
          </a:stretch>
        </p:blipFill>
        <p:spPr>
          <a:xfrm>
            <a:off x="7080066" y="912990"/>
            <a:ext cx="3592287" cy="4985215"/>
          </a:xfrm>
          <a:prstGeom prst="rect">
            <a:avLst/>
          </a:prstGeom>
        </p:spPr>
      </p:pic>
      <p:pic>
        <p:nvPicPr>
          <p:cNvPr id="8" name="Picture 7">
            <a:extLst>
              <a:ext uri="{FF2B5EF4-FFF2-40B4-BE49-F238E27FC236}">
                <a16:creationId xmlns:a16="http://schemas.microsoft.com/office/drawing/2014/main" id="{D2AF863D-0D7B-776E-0D2A-581D7F501F36}"/>
              </a:ext>
            </a:extLst>
          </p:cNvPr>
          <p:cNvPicPr>
            <a:picLocks noChangeAspect="1"/>
          </p:cNvPicPr>
          <p:nvPr/>
        </p:nvPicPr>
        <p:blipFill>
          <a:blip r:embed="rId5"/>
          <a:stretch>
            <a:fillRect/>
          </a:stretch>
        </p:blipFill>
        <p:spPr>
          <a:xfrm>
            <a:off x="7259988" y="5638946"/>
            <a:ext cx="3438525" cy="1028700"/>
          </a:xfrm>
          <a:prstGeom prst="rect">
            <a:avLst/>
          </a:prstGeom>
        </p:spPr>
      </p:pic>
    </p:spTree>
    <p:extLst>
      <p:ext uri="{BB962C8B-B14F-4D97-AF65-F5344CB8AC3E}">
        <p14:creationId xmlns:p14="http://schemas.microsoft.com/office/powerpoint/2010/main" val="33716491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4C09BFEA-E508-3A7F-21C1-0D2C8ECE36C3}"/>
              </a:ext>
            </a:extLst>
          </p:cNvPr>
          <p:cNvSpPr>
            <a:spLocks noGrp="1"/>
          </p:cNvSpPr>
          <p:nvPr>
            <p:ph type="ctrTitle"/>
          </p:nvPr>
        </p:nvSpPr>
        <p:spPr/>
        <p:txBody>
          <a:bodyPr>
            <a:normAutofit fontScale="90000"/>
          </a:bodyPr>
          <a:lstStyle/>
          <a:p>
            <a:r>
              <a:rPr lang="en-US" b="1" dirty="0">
                <a:latin typeface="Lato" panose="020F0502020204030203" pitchFamily="34" charset="0"/>
                <a:ea typeface="Lato" panose="020F0502020204030203" pitchFamily="34" charset="0"/>
                <a:cs typeface="Lato" panose="020F0502020204030203" pitchFamily="34" charset="0"/>
              </a:rPr>
              <a:t>Model Validation: CO</a:t>
            </a:r>
            <a:r>
              <a:rPr lang="en-US" sz="2000" b="1" dirty="0">
                <a:latin typeface="Lato" panose="020F0502020204030203" pitchFamily="34" charset="0"/>
                <a:ea typeface="Lato" panose="020F0502020204030203" pitchFamily="34" charset="0"/>
                <a:cs typeface="Lato" panose="020F0502020204030203" pitchFamily="34" charset="0"/>
              </a:rPr>
              <a:t>2</a:t>
            </a:r>
            <a:r>
              <a:rPr lang="en-US" b="1" dirty="0">
                <a:latin typeface="Lato" panose="020F0502020204030203" pitchFamily="34" charset="0"/>
                <a:ea typeface="Lato" panose="020F0502020204030203" pitchFamily="34" charset="0"/>
                <a:cs typeface="Lato" panose="020F0502020204030203" pitchFamily="34" charset="0"/>
              </a:rPr>
              <a:t>e  Reported Vs EI Model</a:t>
            </a:r>
            <a:endParaRPr lang="en-CA" b="1"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A4D7651E-6B11-CCF1-C433-DD60DFF2B599}"/>
              </a:ext>
            </a:extLst>
          </p:cNvPr>
          <p:cNvSpPr>
            <a:spLocks noGrp="1"/>
          </p:cNvSpPr>
          <p:nvPr>
            <p:ph type="sldNum" sz="quarter" idx="12"/>
          </p:nvPr>
        </p:nvSpPr>
        <p:spPr/>
        <p:txBody>
          <a:bodyPr/>
          <a:lstStyle/>
          <a:p>
            <a:fld id="{B8E8FBEC-42BD-4208-A61C-93DF5D8ED851}" type="slidenum">
              <a:rPr lang="en-US" smtClean="0"/>
              <a:t>17</a:t>
            </a:fld>
            <a:endParaRPr lang="en-US"/>
          </a:p>
        </p:txBody>
      </p:sp>
      <p:pic>
        <p:nvPicPr>
          <p:cNvPr id="11" name="Picture 10">
            <a:extLst>
              <a:ext uri="{FF2B5EF4-FFF2-40B4-BE49-F238E27FC236}">
                <a16:creationId xmlns:a16="http://schemas.microsoft.com/office/drawing/2014/main" id="{A0AEA5A7-6010-7294-FA7E-99CAC5512A84}"/>
              </a:ext>
            </a:extLst>
          </p:cNvPr>
          <p:cNvPicPr>
            <a:picLocks noChangeAspect="1"/>
          </p:cNvPicPr>
          <p:nvPr/>
        </p:nvPicPr>
        <p:blipFill>
          <a:blip r:embed="rId3"/>
          <a:stretch>
            <a:fillRect/>
          </a:stretch>
        </p:blipFill>
        <p:spPr>
          <a:xfrm>
            <a:off x="921123" y="1721224"/>
            <a:ext cx="7847633" cy="4220283"/>
          </a:xfrm>
          <a:prstGeom prst="rect">
            <a:avLst/>
          </a:prstGeom>
        </p:spPr>
      </p:pic>
      <p:sp>
        <p:nvSpPr>
          <p:cNvPr id="17" name="TextBox 16">
            <a:extLst>
              <a:ext uri="{FF2B5EF4-FFF2-40B4-BE49-F238E27FC236}">
                <a16:creationId xmlns:a16="http://schemas.microsoft.com/office/drawing/2014/main" id="{9FE19DC1-6385-C228-A878-DC744D898AEC}"/>
              </a:ext>
            </a:extLst>
          </p:cNvPr>
          <p:cNvSpPr txBox="1"/>
          <p:nvPr/>
        </p:nvSpPr>
        <p:spPr>
          <a:xfrm>
            <a:off x="125950" y="6367461"/>
            <a:ext cx="12129076" cy="307777"/>
          </a:xfrm>
          <a:prstGeom prst="rect">
            <a:avLst/>
          </a:prstGeom>
          <a:noFill/>
        </p:spPr>
        <p:txBody>
          <a:bodyPr wrap="square">
            <a:spAutoFit/>
          </a:bodyPr>
          <a:lstStyle/>
          <a:p>
            <a:r>
              <a:rPr lang="en-CA" sz="1400" dirty="0"/>
              <a:t>Reported CO2e data source: City of Surrey, </a:t>
            </a:r>
            <a:r>
              <a:rPr lang="en-CA" sz="1400" dirty="0">
                <a:hlinkClick r:id="rId4"/>
              </a:rPr>
              <a:t>https://climateactiontracker.surrey.ca/background/carbon-pollution-sources#q0</a:t>
            </a:r>
            <a:r>
              <a:rPr lang="en-CA" sz="1400" dirty="0"/>
              <a:t> </a:t>
            </a:r>
          </a:p>
        </p:txBody>
      </p:sp>
      <p:sp>
        <p:nvSpPr>
          <p:cNvPr id="5" name="Rectangle 4">
            <a:extLst>
              <a:ext uri="{FF2B5EF4-FFF2-40B4-BE49-F238E27FC236}">
                <a16:creationId xmlns:a16="http://schemas.microsoft.com/office/drawing/2014/main" id="{107BAFE8-86DB-468E-13EB-5BD90003FDF9}"/>
              </a:ext>
            </a:extLst>
          </p:cNvPr>
          <p:cNvSpPr/>
          <p:nvPr/>
        </p:nvSpPr>
        <p:spPr>
          <a:xfrm>
            <a:off x="7437834" y="3429000"/>
            <a:ext cx="1445928" cy="48638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dirty="0"/>
              <a:t>2019 Reported </a:t>
            </a:r>
            <a:endParaRPr lang="en-CA" sz="1600" dirty="0"/>
          </a:p>
        </p:txBody>
      </p:sp>
      <p:sp>
        <p:nvSpPr>
          <p:cNvPr id="6" name="Oval 5">
            <a:extLst>
              <a:ext uri="{FF2B5EF4-FFF2-40B4-BE49-F238E27FC236}">
                <a16:creationId xmlns:a16="http://schemas.microsoft.com/office/drawing/2014/main" id="{85C1D665-B5EA-E39D-D6DA-053805AF9292}"/>
              </a:ext>
            </a:extLst>
          </p:cNvPr>
          <p:cNvSpPr/>
          <p:nvPr/>
        </p:nvSpPr>
        <p:spPr>
          <a:xfrm>
            <a:off x="3420932" y="4216739"/>
            <a:ext cx="1624942" cy="184936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41816162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ubtitle 8">
            <a:extLst>
              <a:ext uri="{FF2B5EF4-FFF2-40B4-BE49-F238E27FC236}">
                <a16:creationId xmlns:a16="http://schemas.microsoft.com/office/drawing/2014/main" id="{37B70A6E-3F62-108B-AF76-73DCFB7FF66A}"/>
              </a:ext>
            </a:extLst>
          </p:cNvPr>
          <p:cNvSpPr>
            <a:spLocks noGrp="1"/>
          </p:cNvSpPr>
          <p:nvPr>
            <p:ph type="subTitle" idx="1"/>
          </p:nvPr>
        </p:nvSpPr>
        <p:spPr/>
        <p:txBody>
          <a:bodyPr/>
          <a:lstStyle/>
          <a:p>
            <a:endParaRPr lang="en-CA"/>
          </a:p>
        </p:txBody>
      </p:sp>
      <p:sp>
        <p:nvSpPr>
          <p:cNvPr id="4" name="Slide Number Placeholder 3">
            <a:extLst>
              <a:ext uri="{FF2B5EF4-FFF2-40B4-BE49-F238E27FC236}">
                <a16:creationId xmlns:a16="http://schemas.microsoft.com/office/drawing/2014/main" id="{CDADFC9D-D2CA-421F-34C7-31983F30BEEC}"/>
              </a:ext>
            </a:extLst>
          </p:cNvPr>
          <p:cNvSpPr>
            <a:spLocks noGrp="1"/>
          </p:cNvSpPr>
          <p:nvPr>
            <p:ph type="sldNum" sz="quarter" idx="12"/>
          </p:nvPr>
        </p:nvSpPr>
        <p:spPr/>
        <p:txBody>
          <a:bodyPr/>
          <a:lstStyle/>
          <a:p>
            <a:fld id="{B8E8FBEC-42BD-4208-A61C-93DF5D8ED851}" type="slidenum">
              <a:rPr lang="en-US" smtClean="0"/>
              <a:t>18</a:t>
            </a:fld>
            <a:endParaRPr lang="en-US"/>
          </a:p>
        </p:txBody>
      </p:sp>
      <p:pic>
        <p:nvPicPr>
          <p:cNvPr id="4098" name="Picture 2">
            <a:extLst>
              <a:ext uri="{FF2B5EF4-FFF2-40B4-BE49-F238E27FC236}">
                <a16:creationId xmlns:a16="http://schemas.microsoft.com/office/drawing/2014/main" id="{38915A89-F1A8-DC7C-92B8-762C6BA80BE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01" t="7365"/>
          <a:stretch/>
        </p:blipFill>
        <p:spPr bwMode="auto">
          <a:xfrm>
            <a:off x="875489" y="1225983"/>
            <a:ext cx="10141726" cy="563201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4">
            <a:extLst>
              <a:ext uri="{FF2B5EF4-FFF2-40B4-BE49-F238E27FC236}">
                <a16:creationId xmlns:a16="http://schemas.microsoft.com/office/drawing/2014/main" id="{C48C3814-457E-8F96-D31D-D32238EC63ED}"/>
              </a:ext>
            </a:extLst>
          </p:cNvPr>
          <p:cNvSpPr txBox="1">
            <a:spLocks/>
          </p:cNvSpPr>
          <p:nvPr/>
        </p:nvSpPr>
        <p:spPr>
          <a:xfrm>
            <a:off x="1174785" y="539134"/>
            <a:ext cx="7950551" cy="686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Impact" panose="020B0806030902050204" pitchFamily="34" charset="0"/>
                <a:ea typeface="+mj-ea"/>
                <a:cs typeface="+mj-cs"/>
              </a:defRPr>
            </a:lvl1pPr>
          </a:lstStyle>
          <a:p>
            <a:r>
              <a:rPr lang="en-US" sz="2900" b="1" dirty="0">
                <a:latin typeface="Lato" panose="020F0502020204030203" pitchFamily="34" charset="0"/>
                <a:ea typeface="Lato" panose="020F0502020204030203" pitchFamily="34" charset="0"/>
                <a:cs typeface="Lato" panose="020F0502020204030203" pitchFamily="34" charset="0"/>
              </a:rPr>
              <a:t>NOx link-based  Emission Intensity-  kg/mile</a:t>
            </a:r>
            <a:endParaRPr lang="en-CA" sz="2900" b="1" dirty="0">
              <a:latin typeface="Lato" panose="020F0502020204030203" pitchFamily="34" charset="0"/>
              <a:ea typeface="Lato" panose="020F0502020204030203" pitchFamily="34" charset="0"/>
              <a:cs typeface="Lato" panose="020F0502020204030203" pitchFamily="34" charset="0"/>
            </a:endParaRPr>
          </a:p>
        </p:txBody>
      </p:sp>
      <p:sp>
        <p:nvSpPr>
          <p:cNvPr id="2" name="Title 4">
            <a:extLst>
              <a:ext uri="{FF2B5EF4-FFF2-40B4-BE49-F238E27FC236}">
                <a16:creationId xmlns:a16="http://schemas.microsoft.com/office/drawing/2014/main" id="{75FA1A57-DC62-1594-6BE1-1FABEFFF84E9}"/>
              </a:ext>
            </a:extLst>
          </p:cNvPr>
          <p:cNvSpPr txBox="1">
            <a:spLocks/>
          </p:cNvSpPr>
          <p:nvPr/>
        </p:nvSpPr>
        <p:spPr>
          <a:xfrm>
            <a:off x="1985947" y="5790444"/>
            <a:ext cx="1976454" cy="686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Impact" panose="020B0806030902050204" pitchFamily="34" charset="0"/>
                <a:ea typeface="+mj-ea"/>
                <a:cs typeface="+mj-cs"/>
              </a:defRPr>
            </a:lvl1pPr>
          </a:lstStyle>
          <a:p>
            <a:r>
              <a:rPr lang="en-US" sz="1800" b="1" dirty="0">
                <a:latin typeface="Lato" panose="020F0502020204030203" pitchFamily="34" charset="0"/>
                <a:ea typeface="Lato" panose="020F0502020204030203" pitchFamily="34" charset="0"/>
                <a:cs typeface="Lato" panose="020F0502020204030203" pitchFamily="34" charset="0"/>
              </a:rPr>
              <a:t>Image processing </a:t>
            </a:r>
            <a:endParaRPr lang="en-CA" sz="1800" b="1" dirty="0">
              <a:latin typeface="Lato" panose="020F0502020204030203" pitchFamily="34" charset="0"/>
              <a:ea typeface="Lato" panose="020F0502020204030203" pitchFamily="34" charset="0"/>
              <a:cs typeface="Lato" panose="020F0502020204030203" pitchFamily="34" charset="0"/>
            </a:endParaRPr>
          </a:p>
        </p:txBody>
      </p:sp>
      <p:sp>
        <p:nvSpPr>
          <p:cNvPr id="3" name="Title 4">
            <a:extLst>
              <a:ext uri="{FF2B5EF4-FFF2-40B4-BE49-F238E27FC236}">
                <a16:creationId xmlns:a16="http://schemas.microsoft.com/office/drawing/2014/main" id="{F549C2C2-F7C8-B328-770E-7D79B726B8A6}"/>
              </a:ext>
            </a:extLst>
          </p:cNvPr>
          <p:cNvSpPr txBox="1">
            <a:spLocks/>
          </p:cNvSpPr>
          <p:nvPr/>
        </p:nvSpPr>
        <p:spPr>
          <a:xfrm>
            <a:off x="7655569" y="5790443"/>
            <a:ext cx="1976454" cy="68684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kern="1200">
                <a:solidFill>
                  <a:schemeClr val="tx1"/>
                </a:solidFill>
                <a:latin typeface="Impact" panose="020B0806030902050204" pitchFamily="34" charset="0"/>
                <a:ea typeface="+mj-ea"/>
                <a:cs typeface="+mj-cs"/>
              </a:defRPr>
            </a:lvl1pPr>
          </a:lstStyle>
          <a:p>
            <a:r>
              <a:rPr lang="en-US" sz="1800" b="1" dirty="0">
                <a:latin typeface="Lato" panose="020F0502020204030203" pitchFamily="34" charset="0"/>
                <a:ea typeface="Lato" panose="020F0502020204030203" pitchFamily="34" charset="0"/>
                <a:cs typeface="Lato" panose="020F0502020204030203" pitchFamily="34" charset="0"/>
              </a:rPr>
              <a:t>Insurance data</a:t>
            </a:r>
            <a:endParaRPr lang="en-CA" sz="1800" b="1"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359600949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4732AB-8886-0332-7693-AE600347AB1D}"/>
              </a:ext>
            </a:extLst>
          </p:cNvPr>
          <p:cNvSpPr>
            <a:spLocks noGrp="1"/>
          </p:cNvSpPr>
          <p:nvPr>
            <p:ph type="ctrTitle"/>
          </p:nvPr>
        </p:nvSpPr>
        <p:spPr>
          <a:xfrm>
            <a:off x="1028700" y="548775"/>
            <a:ext cx="8892048" cy="686849"/>
          </a:xfrm>
        </p:spPr>
        <p:txBody>
          <a:bodyPr>
            <a:normAutofit fontScale="90000"/>
          </a:bodyPr>
          <a:lstStyle/>
          <a:p>
            <a:r>
              <a:rPr lang="en-US" b="1" dirty="0">
                <a:latin typeface="Lato" panose="020F0502020204030203" pitchFamily="34" charset="0"/>
                <a:ea typeface="Lato" panose="020F0502020204030203" pitchFamily="34" charset="0"/>
                <a:cs typeface="Lato" panose="020F0502020204030203" pitchFamily="34" charset="0"/>
              </a:rPr>
              <a:t>Spatial distribution of NOx - Census Subdivisions</a:t>
            </a:r>
            <a:endParaRPr lang="en-CA" b="1"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E4306E60-DE61-3B5C-D3B7-17F867F67B44}"/>
              </a:ext>
            </a:extLst>
          </p:cNvPr>
          <p:cNvSpPr>
            <a:spLocks noGrp="1"/>
          </p:cNvSpPr>
          <p:nvPr>
            <p:ph type="sldNum" sz="quarter" idx="12"/>
          </p:nvPr>
        </p:nvSpPr>
        <p:spPr/>
        <p:txBody>
          <a:bodyPr/>
          <a:lstStyle/>
          <a:p>
            <a:fld id="{B8E8FBEC-42BD-4208-A61C-93DF5D8ED851}" type="slidenum">
              <a:rPr lang="en-US" smtClean="0"/>
              <a:t>19</a:t>
            </a:fld>
            <a:endParaRPr lang="en-US"/>
          </a:p>
        </p:txBody>
      </p:sp>
      <p:pic>
        <p:nvPicPr>
          <p:cNvPr id="7" name="Picture 6">
            <a:extLst>
              <a:ext uri="{FF2B5EF4-FFF2-40B4-BE49-F238E27FC236}">
                <a16:creationId xmlns:a16="http://schemas.microsoft.com/office/drawing/2014/main" id="{328EF417-FE95-31CD-169D-2AE4D63DA961}"/>
              </a:ext>
            </a:extLst>
          </p:cNvPr>
          <p:cNvPicPr>
            <a:picLocks noChangeAspect="1"/>
          </p:cNvPicPr>
          <p:nvPr/>
        </p:nvPicPr>
        <p:blipFill>
          <a:blip r:embed="rId3"/>
          <a:stretch>
            <a:fillRect/>
          </a:stretch>
        </p:blipFill>
        <p:spPr>
          <a:xfrm>
            <a:off x="7546537" y="1629107"/>
            <a:ext cx="3919022" cy="4797871"/>
          </a:xfrm>
          <a:prstGeom prst="rect">
            <a:avLst/>
          </a:prstGeom>
        </p:spPr>
      </p:pic>
      <p:sp>
        <p:nvSpPr>
          <p:cNvPr id="8" name="TextBox 7">
            <a:extLst>
              <a:ext uri="{FF2B5EF4-FFF2-40B4-BE49-F238E27FC236}">
                <a16:creationId xmlns:a16="http://schemas.microsoft.com/office/drawing/2014/main" id="{9799A95E-0003-77F4-E943-54E146926ED5}"/>
              </a:ext>
            </a:extLst>
          </p:cNvPr>
          <p:cNvSpPr txBox="1"/>
          <p:nvPr/>
        </p:nvSpPr>
        <p:spPr>
          <a:xfrm>
            <a:off x="8088922" y="6477293"/>
            <a:ext cx="3481755" cy="253916"/>
          </a:xfrm>
          <a:prstGeom prst="rect">
            <a:avLst/>
          </a:prstGeom>
          <a:noFill/>
        </p:spPr>
        <p:txBody>
          <a:bodyPr wrap="square">
            <a:spAutoFit/>
          </a:bodyPr>
          <a:lstStyle/>
          <a:p>
            <a:r>
              <a:rPr lang="en-CA" sz="1050" dirty="0"/>
              <a:t>https://www.surrey.ca//OCPLandUsesandDensities.pdf</a:t>
            </a:r>
          </a:p>
        </p:txBody>
      </p:sp>
      <p:sp>
        <p:nvSpPr>
          <p:cNvPr id="2" name="Rectangle 1">
            <a:extLst>
              <a:ext uri="{FF2B5EF4-FFF2-40B4-BE49-F238E27FC236}">
                <a16:creationId xmlns:a16="http://schemas.microsoft.com/office/drawing/2014/main" id="{141FC938-E44E-2BEF-1C5D-7CFBAD7D8894}"/>
              </a:ext>
            </a:extLst>
          </p:cNvPr>
          <p:cNvSpPr/>
          <p:nvPr/>
        </p:nvSpPr>
        <p:spPr>
          <a:xfrm>
            <a:off x="8862646" y="1629107"/>
            <a:ext cx="609600" cy="1996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Rectangle 2">
            <a:extLst>
              <a:ext uri="{FF2B5EF4-FFF2-40B4-BE49-F238E27FC236}">
                <a16:creationId xmlns:a16="http://schemas.microsoft.com/office/drawing/2014/main" id="{93D88DA2-36B0-A9AE-502A-B067024BC5F3}"/>
              </a:ext>
            </a:extLst>
          </p:cNvPr>
          <p:cNvSpPr/>
          <p:nvPr/>
        </p:nvSpPr>
        <p:spPr>
          <a:xfrm>
            <a:off x="750278" y="5509845"/>
            <a:ext cx="1383322" cy="42203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Surrey BC</a:t>
            </a:r>
            <a:endParaRPr lang="en-CA" sz="2000" b="1" dirty="0"/>
          </a:p>
        </p:txBody>
      </p:sp>
      <p:pic>
        <p:nvPicPr>
          <p:cNvPr id="9" name="Picture 2">
            <a:extLst>
              <a:ext uri="{FF2B5EF4-FFF2-40B4-BE49-F238E27FC236}">
                <a16:creationId xmlns:a16="http://schemas.microsoft.com/office/drawing/2014/main" id="{E5721014-4871-4623-7203-B7384A1E68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22" r="6727"/>
          <a:stretch/>
        </p:blipFill>
        <p:spPr bwMode="auto">
          <a:xfrm>
            <a:off x="542357" y="1382096"/>
            <a:ext cx="7121444" cy="521150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BD45AF6-40A4-005D-A9E9-CF50C141F6D3}"/>
              </a:ext>
            </a:extLst>
          </p:cNvPr>
          <p:cNvSpPr txBox="1"/>
          <p:nvPr/>
        </p:nvSpPr>
        <p:spPr>
          <a:xfrm>
            <a:off x="1150374" y="1050958"/>
            <a:ext cx="3543342" cy="369332"/>
          </a:xfrm>
          <a:prstGeom prst="rect">
            <a:avLst/>
          </a:prstGeom>
          <a:noFill/>
        </p:spPr>
        <p:txBody>
          <a:bodyPr wrap="none" rtlCol="0">
            <a:spAutoFit/>
          </a:bodyPr>
          <a:lstStyle/>
          <a:p>
            <a:r>
              <a:rPr lang="en-CA" dirty="0">
                <a:solidFill>
                  <a:srgbClr val="A7192F"/>
                </a:solidFill>
              </a:rPr>
              <a:t>One-hour run, running exhaust only</a:t>
            </a:r>
          </a:p>
        </p:txBody>
      </p:sp>
    </p:spTree>
    <p:extLst>
      <p:ext uri="{BB962C8B-B14F-4D97-AF65-F5344CB8AC3E}">
        <p14:creationId xmlns:p14="http://schemas.microsoft.com/office/powerpoint/2010/main" val="3276181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43AF44-F7B7-47E5-233F-D46DD7F1C193}"/>
              </a:ext>
            </a:extLst>
          </p:cNvPr>
          <p:cNvSpPr>
            <a:spLocks noGrp="1"/>
          </p:cNvSpPr>
          <p:nvPr>
            <p:ph type="ctrTitle"/>
          </p:nvPr>
        </p:nvSpPr>
        <p:spPr/>
        <p:txBody>
          <a:bodyPr/>
          <a:lstStyle/>
          <a:p>
            <a:r>
              <a:rPr lang="en-CA" b="1" dirty="0">
                <a:latin typeface="Lato" panose="020F0502020204030203" pitchFamily="34" charset="0"/>
                <a:ea typeface="Lato" panose="020F0502020204030203" pitchFamily="34" charset="0"/>
                <a:cs typeface="Lato" panose="020F0502020204030203" pitchFamily="34" charset="0"/>
              </a:rPr>
              <a:t>Outlines</a:t>
            </a:r>
          </a:p>
        </p:txBody>
      </p:sp>
      <p:sp>
        <p:nvSpPr>
          <p:cNvPr id="9" name="Subtitle 8">
            <a:extLst>
              <a:ext uri="{FF2B5EF4-FFF2-40B4-BE49-F238E27FC236}">
                <a16:creationId xmlns:a16="http://schemas.microsoft.com/office/drawing/2014/main" id="{CE1B6D96-3256-6092-08A1-CB282DEB4523}"/>
              </a:ext>
            </a:extLst>
          </p:cNvPr>
          <p:cNvSpPr>
            <a:spLocks noGrp="1"/>
          </p:cNvSpPr>
          <p:nvPr>
            <p:ph type="subTitle" idx="1"/>
          </p:nvPr>
        </p:nvSpPr>
        <p:spPr>
          <a:xfrm>
            <a:off x="1028700" y="1629107"/>
            <a:ext cx="9144000" cy="3483220"/>
          </a:xfrm>
        </p:spPr>
        <p:txBody>
          <a:bodyPr>
            <a:normAutofit/>
          </a:bodyPr>
          <a:lstStyle/>
          <a:p>
            <a:pPr marL="457200" indent="-457200">
              <a:buFont typeface="Symbol" panose="05050102010706020507" pitchFamily="18" charset="2"/>
              <a:buChar char=""/>
            </a:pPr>
            <a:r>
              <a:rPr lang="en-CA" sz="2800" dirty="0">
                <a:latin typeface="+mj-lt"/>
              </a:rPr>
              <a:t>Project overview</a:t>
            </a:r>
          </a:p>
          <a:p>
            <a:pPr marL="457200" indent="-457200">
              <a:buFont typeface="Symbol" panose="05050102010706020507" pitchFamily="18" charset="2"/>
              <a:buChar char=""/>
            </a:pPr>
            <a:r>
              <a:rPr lang="en-CA" sz="2800" dirty="0">
                <a:latin typeface="+mj-lt"/>
              </a:rPr>
              <a:t>Introduction</a:t>
            </a:r>
          </a:p>
          <a:p>
            <a:pPr marL="457200" indent="-457200">
              <a:buFont typeface="Symbol" panose="05050102010706020507" pitchFamily="18" charset="2"/>
              <a:buChar char=""/>
            </a:pPr>
            <a:r>
              <a:rPr lang="en-CA" sz="2800" dirty="0">
                <a:latin typeface="+mj-lt"/>
              </a:rPr>
              <a:t>Motivation</a:t>
            </a:r>
          </a:p>
          <a:p>
            <a:pPr marL="457200" indent="-457200">
              <a:buFont typeface="Symbol" panose="05050102010706020507" pitchFamily="18" charset="2"/>
              <a:buChar char=""/>
            </a:pPr>
            <a:r>
              <a:rPr lang="en-CA" sz="2800" dirty="0">
                <a:latin typeface="+mj-lt"/>
              </a:rPr>
              <a:t>Base case description</a:t>
            </a:r>
          </a:p>
          <a:p>
            <a:pPr marL="457200" indent="-457200">
              <a:buFont typeface="Symbol" panose="05050102010706020507" pitchFamily="18" charset="2"/>
              <a:buChar char=""/>
            </a:pPr>
            <a:r>
              <a:rPr lang="en-CA" sz="2800" dirty="0">
                <a:latin typeface="+mj-lt"/>
              </a:rPr>
              <a:t>Research Methodology</a:t>
            </a:r>
          </a:p>
          <a:p>
            <a:pPr marL="457200" indent="-457200">
              <a:buFont typeface="Symbol" panose="05050102010706020507" pitchFamily="18" charset="2"/>
              <a:buChar char=""/>
            </a:pPr>
            <a:r>
              <a:rPr lang="en-CA" sz="2800" dirty="0">
                <a:latin typeface="+mj-lt"/>
              </a:rPr>
              <a:t>Results and Future Work </a:t>
            </a:r>
          </a:p>
        </p:txBody>
      </p:sp>
      <p:pic>
        <p:nvPicPr>
          <p:cNvPr id="17" name="Picture 16">
            <a:extLst>
              <a:ext uri="{FF2B5EF4-FFF2-40B4-BE49-F238E27FC236}">
                <a16:creationId xmlns:a16="http://schemas.microsoft.com/office/drawing/2014/main" id="{420BF221-FD73-EB0A-7355-0D537BD5A496}"/>
              </a:ext>
            </a:extLst>
          </p:cNvPr>
          <p:cNvPicPr>
            <a:picLocks noChangeAspect="1"/>
          </p:cNvPicPr>
          <p:nvPr/>
        </p:nvPicPr>
        <p:blipFill>
          <a:blip r:embed="rId2"/>
          <a:stretch>
            <a:fillRect/>
          </a:stretch>
        </p:blipFill>
        <p:spPr>
          <a:xfrm>
            <a:off x="563717" y="6341797"/>
            <a:ext cx="3749365" cy="487722"/>
          </a:xfrm>
          <a:prstGeom prst="rect">
            <a:avLst/>
          </a:prstGeom>
        </p:spPr>
      </p:pic>
      <p:sp>
        <p:nvSpPr>
          <p:cNvPr id="3" name="Slide Number Placeholder 3">
            <a:extLst>
              <a:ext uri="{FF2B5EF4-FFF2-40B4-BE49-F238E27FC236}">
                <a16:creationId xmlns:a16="http://schemas.microsoft.com/office/drawing/2014/main" id="{3A81EB75-D0AA-CCD9-98D3-6ADC5428C215}"/>
              </a:ext>
            </a:extLst>
          </p:cNvPr>
          <p:cNvSpPr>
            <a:spLocks noGrp="1"/>
          </p:cNvSpPr>
          <p:nvPr>
            <p:ph type="sldNum" sz="quarter" idx="12"/>
          </p:nvPr>
        </p:nvSpPr>
        <p:spPr>
          <a:xfrm>
            <a:off x="11826240" y="6477293"/>
            <a:ext cx="428786" cy="380707"/>
          </a:xfrm>
        </p:spPr>
        <p:txBody>
          <a:bodyPr/>
          <a:lstStyle/>
          <a:p>
            <a:fld id="{B8E8FBEC-42BD-4208-A61C-93DF5D8ED851}" type="slidenum">
              <a:rPr lang="en-US" smtClean="0"/>
              <a:t>2</a:t>
            </a:fld>
            <a:endParaRPr lang="en-US" dirty="0"/>
          </a:p>
        </p:txBody>
      </p:sp>
    </p:spTree>
    <p:extLst>
      <p:ext uri="{BB962C8B-B14F-4D97-AF65-F5344CB8AC3E}">
        <p14:creationId xmlns:p14="http://schemas.microsoft.com/office/powerpoint/2010/main" val="3880830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4732AB-8886-0332-7693-AE600347AB1D}"/>
              </a:ext>
            </a:extLst>
          </p:cNvPr>
          <p:cNvSpPr>
            <a:spLocks noGrp="1"/>
          </p:cNvSpPr>
          <p:nvPr>
            <p:ph type="ctrTitle"/>
          </p:nvPr>
        </p:nvSpPr>
        <p:spPr>
          <a:xfrm>
            <a:off x="1038533" y="392754"/>
            <a:ext cx="7950551" cy="686849"/>
          </a:xfrm>
        </p:spPr>
        <p:txBody>
          <a:bodyPr>
            <a:normAutofit/>
          </a:bodyPr>
          <a:lstStyle/>
          <a:p>
            <a:r>
              <a:rPr lang="en-US" sz="2900" b="1" dirty="0">
                <a:latin typeface="Lato" panose="020F0502020204030203" pitchFamily="34" charset="0"/>
                <a:ea typeface="Lato" panose="020F0502020204030203" pitchFamily="34" charset="0"/>
                <a:cs typeface="Lato" panose="020F0502020204030203" pitchFamily="34" charset="0"/>
              </a:rPr>
              <a:t>Spatial distribution  NOx - POIs</a:t>
            </a:r>
            <a:endParaRPr lang="en-CA" sz="2900" b="1"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E4306E60-DE61-3B5C-D3B7-17F867F67B44}"/>
              </a:ext>
            </a:extLst>
          </p:cNvPr>
          <p:cNvSpPr>
            <a:spLocks noGrp="1"/>
          </p:cNvSpPr>
          <p:nvPr>
            <p:ph type="sldNum" sz="quarter" idx="12"/>
          </p:nvPr>
        </p:nvSpPr>
        <p:spPr/>
        <p:txBody>
          <a:bodyPr/>
          <a:lstStyle/>
          <a:p>
            <a:fld id="{B8E8FBEC-42BD-4208-A61C-93DF5D8ED851}" type="slidenum">
              <a:rPr lang="en-US" smtClean="0"/>
              <a:t>20</a:t>
            </a:fld>
            <a:endParaRPr lang="en-US"/>
          </a:p>
        </p:txBody>
      </p:sp>
      <p:pic>
        <p:nvPicPr>
          <p:cNvPr id="23554" name="Picture 2">
            <a:extLst>
              <a:ext uri="{FF2B5EF4-FFF2-40B4-BE49-F238E27FC236}">
                <a16:creationId xmlns:a16="http://schemas.microsoft.com/office/drawing/2014/main" id="{6D67B6D8-40F8-63C3-5EBC-C7B5B2D091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22" r="6727"/>
          <a:stretch/>
        </p:blipFill>
        <p:spPr bwMode="auto">
          <a:xfrm>
            <a:off x="425108" y="1253020"/>
            <a:ext cx="7422777" cy="5432022"/>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799A95E-0003-77F4-E943-54E146926ED5}"/>
              </a:ext>
            </a:extLst>
          </p:cNvPr>
          <p:cNvSpPr txBox="1"/>
          <p:nvPr/>
        </p:nvSpPr>
        <p:spPr>
          <a:xfrm>
            <a:off x="8088922" y="6477293"/>
            <a:ext cx="3481755" cy="415498"/>
          </a:xfrm>
          <a:prstGeom prst="rect">
            <a:avLst/>
          </a:prstGeom>
          <a:noFill/>
        </p:spPr>
        <p:txBody>
          <a:bodyPr wrap="square">
            <a:spAutoFit/>
          </a:bodyPr>
          <a:lstStyle/>
          <a:p>
            <a:r>
              <a:rPr lang="en-CA" sz="1050" dirty="0"/>
              <a:t>https://www.sfu.ca/geog/geog452spring03/group1/surrey.jpg</a:t>
            </a:r>
          </a:p>
        </p:txBody>
      </p:sp>
      <p:sp>
        <p:nvSpPr>
          <p:cNvPr id="2" name="Rectangle 1">
            <a:extLst>
              <a:ext uri="{FF2B5EF4-FFF2-40B4-BE49-F238E27FC236}">
                <a16:creationId xmlns:a16="http://schemas.microsoft.com/office/drawing/2014/main" id="{141FC938-E44E-2BEF-1C5D-7CFBAD7D8894}"/>
              </a:ext>
            </a:extLst>
          </p:cNvPr>
          <p:cNvSpPr/>
          <p:nvPr/>
        </p:nvSpPr>
        <p:spPr>
          <a:xfrm>
            <a:off x="8862646" y="1629107"/>
            <a:ext cx="609600" cy="1996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F857F8F6-DFFC-655F-233C-E4E00A58AB70}"/>
              </a:ext>
            </a:extLst>
          </p:cNvPr>
          <p:cNvSpPr/>
          <p:nvPr/>
        </p:nvSpPr>
        <p:spPr>
          <a:xfrm>
            <a:off x="928587" y="5499087"/>
            <a:ext cx="1383322" cy="422031"/>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a:t>Surrey BC</a:t>
            </a:r>
            <a:endParaRPr lang="en-CA" sz="2000" b="1" dirty="0"/>
          </a:p>
        </p:txBody>
      </p:sp>
      <p:pic>
        <p:nvPicPr>
          <p:cNvPr id="7170" name="Picture 2">
            <a:extLst>
              <a:ext uri="{FF2B5EF4-FFF2-40B4-BE49-F238E27FC236}">
                <a16:creationId xmlns:a16="http://schemas.microsoft.com/office/drawing/2014/main" id="{0BBF7975-88D3-A278-6AB4-8A156490C8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86139" y="1828800"/>
            <a:ext cx="3077274" cy="423633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FEA8EABF-3516-2EFE-3B7F-228008A60DFC}"/>
              </a:ext>
            </a:extLst>
          </p:cNvPr>
          <p:cNvSpPr txBox="1"/>
          <p:nvPr/>
        </p:nvSpPr>
        <p:spPr>
          <a:xfrm>
            <a:off x="1150374" y="936882"/>
            <a:ext cx="3543342" cy="369332"/>
          </a:xfrm>
          <a:prstGeom prst="rect">
            <a:avLst/>
          </a:prstGeom>
          <a:noFill/>
        </p:spPr>
        <p:txBody>
          <a:bodyPr wrap="none" rtlCol="0">
            <a:spAutoFit/>
          </a:bodyPr>
          <a:lstStyle/>
          <a:p>
            <a:r>
              <a:rPr lang="en-CA" dirty="0">
                <a:solidFill>
                  <a:srgbClr val="A7192F"/>
                </a:solidFill>
              </a:rPr>
              <a:t>One-hour run, running exhaust only</a:t>
            </a:r>
          </a:p>
        </p:txBody>
      </p:sp>
    </p:spTree>
    <p:extLst>
      <p:ext uri="{BB962C8B-B14F-4D97-AF65-F5344CB8AC3E}">
        <p14:creationId xmlns:p14="http://schemas.microsoft.com/office/powerpoint/2010/main" val="820408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4732AB-8886-0332-7693-AE600347AB1D}"/>
              </a:ext>
            </a:extLst>
          </p:cNvPr>
          <p:cNvSpPr>
            <a:spLocks noGrp="1"/>
          </p:cNvSpPr>
          <p:nvPr>
            <p:ph type="ctrTitle"/>
          </p:nvPr>
        </p:nvSpPr>
        <p:spPr/>
        <p:txBody>
          <a:bodyPr>
            <a:normAutofit/>
          </a:bodyPr>
          <a:lstStyle/>
          <a:p>
            <a:r>
              <a:rPr lang="en-US" b="1" dirty="0">
                <a:latin typeface="Lato" panose="020F0502020204030203" pitchFamily="34" charset="0"/>
                <a:ea typeface="Lato" panose="020F0502020204030203" pitchFamily="34" charset="0"/>
                <a:cs typeface="Lato" panose="020F0502020204030203" pitchFamily="34" charset="0"/>
              </a:rPr>
              <a:t>Spatial distribution  PM10 and PM2.5 </a:t>
            </a:r>
            <a:endParaRPr lang="en-CA" b="1"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E4306E60-DE61-3B5C-D3B7-17F867F67B44}"/>
              </a:ext>
            </a:extLst>
          </p:cNvPr>
          <p:cNvSpPr>
            <a:spLocks noGrp="1"/>
          </p:cNvSpPr>
          <p:nvPr>
            <p:ph type="sldNum" sz="quarter" idx="12"/>
          </p:nvPr>
        </p:nvSpPr>
        <p:spPr/>
        <p:txBody>
          <a:bodyPr/>
          <a:lstStyle/>
          <a:p>
            <a:fld id="{B8E8FBEC-42BD-4208-A61C-93DF5D8ED851}" type="slidenum">
              <a:rPr lang="en-US" smtClean="0"/>
              <a:t>21</a:t>
            </a:fld>
            <a:endParaRPr lang="en-US"/>
          </a:p>
        </p:txBody>
      </p:sp>
      <p:sp>
        <p:nvSpPr>
          <p:cNvPr id="2" name="Rectangle 1">
            <a:extLst>
              <a:ext uri="{FF2B5EF4-FFF2-40B4-BE49-F238E27FC236}">
                <a16:creationId xmlns:a16="http://schemas.microsoft.com/office/drawing/2014/main" id="{141FC938-E44E-2BEF-1C5D-7CFBAD7D8894}"/>
              </a:ext>
            </a:extLst>
          </p:cNvPr>
          <p:cNvSpPr/>
          <p:nvPr/>
        </p:nvSpPr>
        <p:spPr>
          <a:xfrm>
            <a:off x="8862646" y="1629107"/>
            <a:ext cx="609600" cy="1996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9218" name="Picture 2">
            <a:extLst>
              <a:ext uri="{FF2B5EF4-FFF2-40B4-BE49-F238E27FC236}">
                <a16:creationId xmlns:a16="http://schemas.microsoft.com/office/drawing/2014/main" id="{AA836D5D-81BA-3AD4-3EBF-72E199279B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088"/>
          <a:stretch/>
        </p:blipFill>
        <p:spPr bwMode="auto">
          <a:xfrm>
            <a:off x="485000" y="1360524"/>
            <a:ext cx="7302137" cy="5307122"/>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a:extLst>
              <a:ext uri="{FF2B5EF4-FFF2-40B4-BE49-F238E27FC236}">
                <a16:creationId xmlns:a16="http://schemas.microsoft.com/office/drawing/2014/main" id="{3165FA81-DF74-BAFD-7C6C-3E311D6AFE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8523" r="7680"/>
          <a:stretch/>
        </p:blipFill>
        <p:spPr bwMode="auto">
          <a:xfrm>
            <a:off x="8162875" y="1360524"/>
            <a:ext cx="3395590" cy="518222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5D61DA56-A58D-7487-3C83-52CD2D19451C}"/>
              </a:ext>
            </a:extLst>
          </p:cNvPr>
          <p:cNvSpPr txBox="1"/>
          <p:nvPr/>
        </p:nvSpPr>
        <p:spPr>
          <a:xfrm>
            <a:off x="1150374" y="1050958"/>
            <a:ext cx="3543342" cy="369332"/>
          </a:xfrm>
          <a:prstGeom prst="rect">
            <a:avLst/>
          </a:prstGeom>
          <a:noFill/>
        </p:spPr>
        <p:txBody>
          <a:bodyPr wrap="none" rtlCol="0">
            <a:spAutoFit/>
          </a:bodyPr>
          <a:lstStyle/>
          <a:p>
            <a:r>
              <a:rPr lang="en-CA" dirty="0">
                <a:solidFill>
                  <a:srgbClr val="A7192F"/>
                </a:solidFill>
              </a:rPr>
              <a:t>One-hour run, running exhaust only</a:t>
            </a:r>
          </a:p>
        </p:txBody>
      </p:sp>
    </p:spTree>
    <p:extLst>
      <p:ext uri="{BB962C8B-B14F-4D97-AF65-F5344CB8AC3E}">
        <p14:creationId xmlns:p14="http://schemas.microsoft.com/office/powerpoint/2010/main" val="101471480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4E9E81C-36E6-10F1-ED69-6D2DFF8EE243}"/>
              </a:ext>
            </a:extLst>
          </p:cNvPr>
          <p:cNvSpPr>
            <a:spLocks noGrp="1"/>
          </p:cNvSpPr>
          <p:nvPr>
            <p:ph type="sldNum" sz="quarter" idx="12"/>
          </p:nvPr>
        </p:nvSpPr>
        <p:spPr/>
        <p:txBody>
          <a:bodyPr/>
          <a:lstStyle/>
          <a:p>
            <a:fld id="{B8E8FBEC-42BD-4208-A61C-93DF5D8ED851}" type="slidenum">
              <a:rPr lang="en-US" smtClean="0"/>
              <a:t>22</a:t>
            </a:fld>
            <a:endParaRPr lang="en-US"/>
          </a:p>
        </p:txBody>
      </p:sp>
      <p:pic>
        <p:nvPicPr>
          <p:cNvPr id="30722" name="Picture 2">
            <a:extLst>
              <a:ext uri="{FF2B5EF4-FFF2-40B4-BE49-F238E27FC236}">
                <a16:creationId xmlns:a16="http://schemas.microsoft.com/office/drawing/2014/main" id="{D9DD54FE-8989-4AD1-9FBF-AEA643763B2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04" b="5625"/>
          <a:stretch/>
        </p:blipFill>
        <p:spPr bwMode="auto">
          <a:xfrm>
            <a:off x="1302360" y="1934308"/>
            <a:ext cx="8549788" cy="4542985"/>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a:extLst>
              <a:ext uri="{FF2B5EF4-FFF2-40B4-BE49-F238E27FC236}">
                <a16:creationId xmlns:a16="http://schemas.microsoft.com/office/drawing/2014/main" id="{954672EE-9942-31C2-4524-47B54C4D844D}"/>
              </a:ext>
            </a:extLst>
          </p:cNvPr>
          <p:cNvSpPr>
            <a:spLocks noGrp="1"/>
          </p:cNvSpPr>
          <p:nvPr>
            <p:ph type="ctrTitle"/>
          </p:nvPr>
        </p:nvSpPr>
        <p:spPr>
          <a:xfrm>
            <a:off x="1028700" y="549275"/>
            <a:ext cx="7950200" cy="685800"/>
          </a:xfrm>
        </p:spPr>
        <p:txBody>
          <a:bodyPr/>
          <a:lstStyle/>
          <a:p>
            <a:r>
              <a:rPr lang="en-US" b="1" dirty="0">
                <a:latin typeface="Lato" panose="020F0502020204030203" pitchFamily="34" charset="0"/>
                <a:ea typeface="Lato" panose="020F0502020204030203" pitchFamily="34" charset="0"/>
                <a:cs typeface="Lato" panose="020F0502020204030203" pitchFamily="34" charset="0"/>
              </a:rPr>
              <a:t>NOx distribution based on fleet  </a:t>
            </a:r>
            <a:endParaRPr lang="en-CA" b="1" dirty="0">
              <a:latin typeface="Lato" panose="020F0502020204030203" pitchFamily="34" charset="0"/>
              <a:ea typeface="Lato" panose="020F0502020204030203" pitchFamily="34" charset="0"/>
              <a:cs typeface="Lato" panose="020F0502020204030203" pitchFamily="34" charset="0"/>
            </a:endParaRPr>
          </a:p>
        </p:txBody>
      </p:sp>
      <p:grpSp>
        <p:nvGrpSpPr>
          <p:cNvPr id="8" name="Group 7">
            <a:extLst>
              <a:ext uri="{FF2B5EF4-FFF2-40B4-BE49-F238E27FC236}">
                <a16:creationId xmlns:a16="http://schemas.microsoft.com/office/drawing/2014/main" id="{3B02019E-74D3-E4F4-D708-280B4E6D03DA}"/>
              </a:ext>
            </a:extLst>
          </p:cNvPr>
          <p:cNvGrpSpPr/>
          <p:nvPr/>
        </p:nvGrpSpPr>
        <p:grpSpPr>
          <a:xfrm>
            <a:off x="2040047" y="2852916"/>
            <a:ext cx="6986759" cy="2078726"/>
            <a:chOff x="7214530" y="2281137"/>
            <a:chExt cx="6354728" cy="1794595"/>
          </a:xfrm>
        </p:grpSpPr>
        <p:pic>
          <p:nvPicPr>
            <p:cNvPr id="9" name="Picture 4" descr="Premium PSD | Commercial delivery truck isolated transparent background">
              <a:extLst>
                <a:ext uri="{FF2B5EF4-FFF2-40B4-BE49-F238E27FC236}">
                  <a16:creationId xmlns:a16="http://schemas.microsoft.com/office/drawing/2014/main" id="{C429A516-09BA-FBEE-D7F7-5AB5D43E404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65570" y1="26942" x2="65622" y2="26950"/>
                          <a14:foregroundMark x1="55111" y1="25333" x2="56104" y2="25486"/>
                          <a14:foregroundMark x1="86470" y1="33526" x2="87111" y2="33778"/>
                          <a14:foregroundMark x1="84681" y1="32821" x2="84911" y2="32912"/>
                          <a14:foregroundMark x1="87111" y1="33778" x2="87556" y2="53333"/>
                          <a14:foregroundMark x1="87556" y1="53333" x2="81778" y2="65333"/>
                          <a14:foregroundMark x1="81778" y1="65333" x2="80889" y2="65333"/>
                          <a14:backgroundMark x1="56889" y1="24444" x2="65778" y2="26667"/>
                          <a14:backgroundMark x1="65778" y1="26667" x2="72889" y2="24889"/>
                          <a14:backgroundMark x1="72889" y1="24889" x2="73778" y2="24444"/>
                          <a14:backgroundMark x1="68889" y1="26667" x2="85333" y2="32000"/>
                          <a14:backgroundMark x1="85333" y1="32000" x2="88000" y2="30222"/>
                          <a14:backgroundMark x1="22667" y1="43556" x2="16000" y2="47111"/>
                          <a14:backgroundMark x1="16000" y1="47111" x2="15111" y2="47556"/>
                          <a14:backgroundMark x1="28000" y1="34222" x2="28444" y2="41778"/>
                          <a14:backgroundMark x1="28444" y1="41778" x2="21333" y2="43111"/>
                          <a14:backgroundMark x1="8889" y1="57778" x2="11111" y2="67111"/>
                          <a14:backgroundMark x1="11111" y1="67111" x2="10667" y2="77333"/>
                          <a14:backgroundMark x1="10667" y1="77333" x2="8444" y2="79556"/>
                        </a14:backgroundRemoval>
                      </a14:imgEffect>
                    </a14:imgLayer>
                  </a14:imgProps>
                </a:ext>
                <a:ext uri="{28A0092B-C50C-407E-A947-70E740481C1C}">
                  <a14:useLocalDpi xmlns:a14="http://schemas.microsoft.com/office/drawing/2010/main" val="0"/>
                </a:ext>
              </a:extLst>
            </a:blip>
            <a:srcRect/>
            <a:stretch>
              <a:fillRect/>
            </a:stretch>
          </p:blipFill>
          <p:spPr bwMode="auto">
            <a:xfrm>
              <a:off x="7214530" y="2962495"/>
              <a:ext cx="910020" cy="9100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A3DC560-700A-939C-3EC8-2FF5DE681D97}"/>
                </a:ext>
              </a:extLst>
            </p:cNvPr>
            <p:cNvPicPr>
              <a:picLocks noChangeAspect="1"/>
            </p:cNvPicPr>
            <p:nvPr/>
          </p:nvPicPr>
          <p:blipFill>
            <a:blip r:embed="rId5"/>
            <a:stretch>
              <a:fillRect/>
            </a:stretch>
          </p:blipFill>
          <p:spPr>
            <a:xfrm>
              <a:off x="11483503" y="2281137"/>
              <a:ext cx="998137" cy="1112321"/>
            </a:xfrm>
            <a:prstGeom prst="rect">
              <a:avLst/>
            </a:prstGeom>
          </p:spPr>
        </p:pic>
        <p:pic>
          <p:nvPicPr>
            <p:cNvPr id="11" name="Picture 10">
              <a:extLst>
                <a:ext uri="{FF2B5EF4-FFF2-40B4-BE49-F238E27FC236}">
                  <a16:creationId xmlns:a16="http://schemas.microsoft.com/office/drawing/2014/main" id="{AB728A5F-0A8B-FFC4-2E5F-477E94D3FB7E}"/>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744" b="89744" l="7722" r="89575">
                          <a14:foregroundMark x1="31274" y1="45641" x2="9266" y2="56410"/>
                          <a14:foregroundMark x1="9266" y1="56410" x2="13514" y2="63077"/>
                          <a14:foregroundMark x1="27799" y1="44615" x2="7722" y2="53846"/>
                          <a14:foregroundMark x1="7722" y1="53846" x2="10039" y2="62564"/>
                        </a14:backgroundRemoval>
                      </a14:imgEffect>
                    </a14:imgLayer>
                  </a14:imgProps>
                </a:ext>
              </a:extLst>
            </a:blip>
            <a:stretch>
              <a:fillRect/>
            </a:stretch>
          </p:blipFill>
          <p:spPr>
            <a:xfrm>
              <a:off x="8642405" y="2962495"/>
              <a:ext cx="1144815" cy="861926"/>
            </a:xfrm>
            <a:prstGeom prst="rect">
              <a:avLst/>
            </a:prstGeom>
          </p:spPr>
        </p:pic>
        <p:pic>
          <p:nvPicPr>
            <p:cNvPr id="12" name="Picture 6" descr="Pickup truck Chevrolet Colorado Car Van, pickup truck transparent background  PNG clipart | HiClipart">
              <a:extLst>
                <a:ext uri="{FF2B5EF4-FFF2-40B4-BE49-F238E27FC236}">
                  <a16:creationId xmlns:a16="http://schemas.microsoft.com/office/drawing/2014/main" id="{E5083FEB-2DA5-C4A5-D7DB-1062E513E734}"/>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9467" b="89941" l="6355" r="89967">
                          <a14:foregroundMark x1="13378" y1="40237" x2="6355" y2="69822"/>
                          <a14:foregroundMark x1="6355" y1="69822" x2="14381" y2="68639"/>
                          <a14:foregroundMark x1="87291" y1="35503" x2="87291" y2="63314"/>
                          <a14:foregroundMark x1="85953" y1="35503" x2="84615" y2="60947"/>
                          <a14:foregroundMark x1="85953" y1="37278" x2="88294" y2="59763"/>
                          <a14:foregroundMark x1="87291" y1="35503" x2="88629" y2="60355"/>
                        </a14:backgroundRemoval>
                      </a14:imgEffect>
                    </a14:imgLayer>
                  </a14:imgProps>
                </a:ext>
                <a:ext uri="{28A0092B-C50C-407E-A947-70E740481C1C}">
                  <a14:useLocalDpi xmlns:a14="http://schemas.microsoft.com/office/drawing/2010/main" val="0"/>
                </a:ext>
              </a:extLst>
            </a:blip>
            <a:srcRect/>
            <a:stretch>
              <a:fillRect/>
            </a:stretch>
          </p:blipFill>
          <p:spPr bwMode="auto">
            <a:xfrm>
              <a:off x="9859039" y="3263178"/>
              <a:ext cx="1356061" cy="76646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Premium PSD | City bus on transparent background 3d rendering illustration">
              <a:extLst>
                <a:ext uri="{FF2B5EF4-FFF2-40B4-BE49-F238E27FC236}">
                  <a16:creationId xmlns:a16="http://schemas.microsoft.com/office/drawing/2014/main" id="{88F5AAF7-4E82-7B23-E8E0-FC93A1943FCC}"/>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50" b="89552" l="9960" r="98805">
                          <a14:foregroundMark x1="98008" y1="31343" x2="99203" y2="54229"/>
                          <a14:foregroundMark x1="99203" y1="54229" x2="97610" y2="63682"/>
                          <a14:foregroundMark x1="97610" y1="63682" x2="92430" y2="73134"/>
                          <a14:foregroundMark x1="92430" y1="73134" x2="85657" y2="78607"/>
                          <a14:foregroundMark x1="85657" y1="78607" x2="78088" y2="77612"/>
                          <a14:foregroundMark x1="78088" y1="77612" x2="76242" y2="79375"/>
                          <a14:foregroundMark x1="70458" y1="83891" x2="69277" y2="83631"/>
                          <a14:foregroundMark x1="15221" y1="80379" x2="11952" y2="79602"/>
                          <a14:foregroundMark x1="22223" y1="82045" x2="22132" y2="82023"/>
                          <a14:foregroundMark x1="10598" y1="37297" x2="10594" y2="37177"/>
                          <a14:foregroundMark x1="10887" y1="46325" x2="10885" y2="46260"/>
                          <a14:foregroundMark x1="11952" y1="79602" x2="11087" y2="52579"/>
                          <a14:foregroundMark x1="10359" y1="29851" x2="4744" y2="37703"/>
                          <a14:foregroundMark x1="998" y1="32927" x2="1195" y2="29353"/>
                          <a14:foregroundMark x1="1195" y1="29353" x2="5578" y2="20896"/>
                          <a14:foregroundMark x1="5578" y1="20896" x2="17530" y2="10448"/>
                          <a14:foregroundMark x1="17530" y1="10448" x2="50996" y2="6468"/>
                          <a14:foregroundMark x1="50996" y1="6468" x2="59406" y2="10103"/>
                          <a14:foregroundMark x1="97960" y1="30824" x2="98406" y2="31343"/>
                          <a14:foregroundMark x1="98406" y1="31343" x2="98805" y2="31841"/>
                          <a14:foregroundMark x1="96414" y1="47264" x2="93227" y2="62687"/>
                          <a14:foregroundMark x1="93227" y1="62687" x2="86454" y2="68159"/>
                          <a14:foregroundMark x1="86454" y1="68159" x2="76494" y2="70149"/>
                          <a14:foregroundMark x1="76494" y1="70149" x2="63347" y2="65174"/>
                          <a14:foregroundMark x1="63347" y1="65174" x2="60558" y2="62189"/>
                          <a14:foregroundMark x1="69721" y1="79104" x2="59761" y2="83085"/>
                          <a14:foregroundMark x1="25433" y1="83545" x2="22709" y2="83582"/>
                          <a14:foregroundMark x1="36318" y1="83400" x2="35104" y2="83416"/>
                          <a14:foregroundMark x1="47527" y1="83250" x2="46611" y2="83262"/>
                          <a14:foregroundMark x1="59761" y1="83085" x2="51875" y2="83191"/>
                          <a14:foregroundMark x1="22709" y1="83582" x2="19522" y2="82587"/>
                          <a14:backgroundMark x1="13147" y1="84577" x2="20205" y2="84137"/>
                          <a14:backgroundMark x1="23034" y1="84320" x2="23091" y2="84327"/>
                          <a14:backgroundMark x1="61337" y1="86154" x2="61726" y2="86179"/>
                          <a14:backgroundMark x1="7171" y1="29353" x2="10359" y2="37313"/>
                          <a14:backgroundMark x1="10359" y1="37313" x2="10757" y2="46269"/>
                          <a14:backgroundMark x1="10757" y1="46269" x2="9163" y2="51741"/>
                          <a14:backgroundMark x1="24303" y1="85572" x2="33068" y2="87065"/>
                          <a14:backgroundMark x1="33068" y1="87065" x2="35857" y2="90547"/>
                          <a14:backgroundMark x1="34661" y1="86567" x2="44622" y2="87065"/>
                          <a14:backgroundMark x1="44622" y1="87065" x2="47410" y2="89055"/>
                          <a14:backgroundMark x1="94422" y1="76119" x2="99203" y2="71144"/>
                          <a14:backgroundMark x1="91633" y1="21891" x2="99602" y2="28856"/>
                          <a14:backgroundMark x1="71713" y1="11443" x2="85259" y2="16915"/>
                          <a14:backgroundMark x1="80080" y1="17910" x2="86853" y2="23383"/>
                          <a14:backgroundMark x1="86853" y1="23383" x2="94821" y2="25373"/>
                          <a14:backgroundMark x1="60956" y1="7960" x2="71315" y2="14428"/>
                        </a14:backgroundRemoval>
                      </a14:imgEffect>
                    </a14:imgLayer>
                  </a14:imgProps>
                </a:ext>
                <a:ext uri="{28A0092B-C50C-407E-A947-70E740481C1C}">
                  <a14:useLocalDpi xmlns:a14="http://schemas.microsoft.com/office/drawing/2010/main" val="0"/>
                </a:ext>
              </a:extLst>
            </a:blip>
            <a:srcRect/>
            <a:stretch>
              <a:fillRect/>
            </a:stretch>
          </p:blipFill>
          <p:spPr bwMode="auto">
            <a:xfrm>
              <a:off x="12757363" y="3425569"/>
              <a:ext cx="811895" cy="650163"/>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1">
            <a:extLst>
              <a:ext uri="{FF2B5EF4-FFF2-40B4-BE49-F238E27FC236}">
                <a16:creationId xmlns:a16="http://schemas.microsoft.com/office/drawing/2014/main" id="{A45C7638-E20B-B266-5B8F-BD694C15AF9A}"/>
              </a:ext>
            </a:extLst>
          </p:cNvPr>
          <p:cNvSpPr/>
          <p:nvPr/>
        </p:nvSpPr>
        <p:spPr>
          <a:xfrm>
            <a:off x="6361470" y="4640542"/>
            <a:ext cx="1258529" cy="753101"/>
          </a:xfrm>
          <a:prstGeom prst="rect">
            <a:avLst/>
          </a:prstGeom>
          <a:noFill/>
          <a:ln w="28575">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5" name="Straight Arrow Connector 4">
            <a:extLst>
              <a:ext uri="{FF2B5EF4-FFF2-40B4-BE49-F238E27FC236}">
                <a16:creationId xmlns:a16="http://schemas.microsoft.com/office/drawing/2014/main" id="{2E487C20-8B09-9EBB-A471-A6ECF9F51107}"/>
              </a:ext>
            </a:extLst>
          </p:cNvPr>
          <p:cNvCxnSpPr/>
          <p:nvPr/>
        </p:nvCxnSpPr>
        <p:spPr>
          <a:xfrm flipV="1">
            <a:off x="6733605" y="2163097"/>
            <a:ext cx="512769" cy="2890684"/>
          </a:xfrm>
          <a:prstGeom prst="straightConnector1">
            <a:avLst/>
          </a:prstGeom>
          <a:ln w="38100">
            <a:headEnd type="none" w="med" len="med"/>
            <a:tailEnd type="arrow" w="med" len="med"/>
          </a:ln>
        </p:spPr>
        <p:style>
          <a:lnRef idx="3">
            <a:schemeClr val="accent6"/>
          </a:lnRef>
          <a:fillRef idx="0">
            <a:schemeClr val="accent6"/>
          </a:fillRef>
          <a:effectRef idx="2">
            <a:schemeClr val="accent6"/>
          </a:effectRef>
          <a:fontRef idx="minor">
            <a:schemeClr val="tx1"/>
          </a:fontRef>
        </p:style>
      </p:cxnSp>
    </p:spTree>
    <p:extLst>
      <p:ext uri="{BB962C8B-B14F-4D97-AF65-F5344CB8AC3E}">
        <p14:creationId xmlns:p14="http://schemas.microsoft.com/office/powerpoint/2010/main" val="19283592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B0D2A21D-99F9-7928-8D3F-E541BE7E6123}"/>
              </a:ext>
            </a:extLst>
          </p:cNvPr>
          <p:cNvSpPr>
            <a:spLocks noGrp="1"/>
          </p:cNvSpPr>
          <p:nvPr>
            <p:ph type="ctrTitle"/>
          </p:nvPr>
        </p:nvSpPr>
        <p:spPr>
          <a:xfrm>
            <a:off x="1028700" y="548775"/>
            <a:ext cx="10447683" cy="686849"/>
          </a:xfrm>
        </p:spPr>
        <p:txBody>
          <a:bodyPr>
            <a:noAutofit/>
          </a:bodyPr>
          <a:lstStyle/>
          <a:p>
            <a:r>
              <a:rPr lang="en-US" sz="2400" b="1" dirty="0">
                <a:latin typeface="Lato" panose="020F0502020204030203" pitchFamily="34" charset="0"/>
                <a:ea typeface="Lato" panose="020F0502020204030203" pitchFamily="34" charset="0"/>
                <a:cs typeface="Lato" panose="020F0502020204030203" pitchFamily="34" charset="0"/>
              </a:rPr>
              <a:t>Emissions difference </a:t>
            </a:r>
            <a:br>
              <a:rPr lang="en-US" sz="2400" b="1" dirty="0">
                <a:latin typeface="Lato" panose="020F0502020204030203" pitchFamily="34" charset="0"/>
                <a:ea typeface="Lato" panose="020F0502020204030203" pitchFamily="34" charset="0"/>
                <a:cs typeface="Lato" panose="020F0502020204030203" pitchFamily="34" charset="0"/>
              </a:rPr>
            </a:br>
            <a:r>
              <a:rPr lang="en-US" sz="2400" b="1" dirty="0">
                <a:latin typeface="Lato" panose="020F0502020204030203" pitchFamily="34" charset="0"/>
                <a:ea typeface="Lato" panose="020F0502020204030203" pitchFamily="34" charset="0"/>
                <a:cs typeface="Lato" panose="020F0502020204030203" pitchFamily="34" charset="0"/>
              </a:rPr>
              <a:t>Homogenous vs. non-homogenous fleet composition distribution </a:t>
            </a:r>
            <a:endParaRPr lang="en-CA" sz="2400" b="1" dirty="0">
              <a:latin typeface="Lato" panose="020F0502020204030203" pitchFamily="34" charset="0"/>
              <a:ea typeface="Lato" panose="020F0502020204030203" pitchFamily="34" charset="0"/>
              <a:cs typeface="Lato" panose="020F0502020204030203" pitchFamily="34" charset="0"/>
            </a:endParaRPr>
          </a:p>
        </p:txBody>
      </p:sp>
      <p:sp>
        <p:nvSpPr>
          <p:cNvPr id="11" name="Subtitle 10">
            <a:extLst>
              <a:ext uri="{FF2B5EF4-FFF2-40B4-BE49-F238E27FC236}">
                <a16:creationId xmlns:a16="http://schemas.microsoft.com/office/drawing/2014/main" id="{3FA55A51-0463-FF68-4763-446B4BD65514}"/>
              </a:ext>
            </a:extLst>
          </p:cNvPr>
          <p:cNvSpPr>
            <a:spLocks noGrp="1"/>
          </p:cNvSpPr>
          <p:nvPr>
            <p:ph type="subTitle" idx="1"/>
          </p:nvPr>
        </p:nvSpPr>
        <p:spPr>
          <a:xfrm>
            <a:off x="292450" y="1446143"/>
            <a:ext cx="4070204" cy="5345596"/>
          </a:xfrm>
        </p:spPr>
        <p:txBody>
          <a:bodyPr>
            <a:normAutofit/>
          </a:bodyPr>
          <a:lstStyle/>
          <a:p>
            <a:pPr marL="342900" indent="-342900">
              <a:lnSpc>
                <a:spcPct val="150000"/>
              </a:lnSpc>
              <a:buFont typeface="Courier New" panose="02070309020205020404" pitchFamily="49" charset="0"/>
              <a:buChar char="o"/>
            </a:pPr>
            <a:r>
              <a:rPr lang="en-US" sz="2000" dirty="0">
                <a:latin typeface="+mn-lt"/>
              </a:rPr>
              <a:t>The most significant differences are observed for PM2.5 EC (158.52%), PM2.5 Total Exhaust (138.85%), and NOx (80.62%).</a:t>
            </a:r>
          </a:p>
          <a:p>
            <a:pPr marL="342900" indent="-342900">
              <a:lnSpc>
                <a:spcPct val="150000"/>
              </a:lnSpc>
              <a:buFont typeface="Courier New" panose="02070309020205020404" pitchFamily="49" charset="0"/>
              <a:buChar char="o"/>
            </a:pPr>
            <a:r>
              <a:rPr lang="en-US" sz="2000" dirty="0">
                <a:latin typeface="+mn-lt"/>
              </a:rPr>
              <a:t>The change in total energy consumption (17.21%) and CO2 equivalent emissions (17.86%) is relatively small compared to the differences in pollutants.</a:t>
            </a:r>
            <a:endParaRPr lang="en-CA" sz="2000" dirty="0">
              <a:latin typeface="+mn-lt"/>
            </a:endParaRPr>
          </a:p>
        </p:txBody>
      </p:sp>
      <p:sp>
        <p:nvSpPr>
          <p:cNvPr id="4" name="Slide Number Placeholder 3">
            <a:extLst>
              <a:ext uri="{FF2B5EF4-FFF2-40B4-BE49-F238E27FC236}">
                <a16:creationId xmlns:a16="http://schemas.microsoft.com/office/drawing/2014/main" id="{5A7419CA-66FF-8086-E34F-45A7AA6C4C03}"/>
              </a:ext>
            </a:extLst>
          </p:cNvPr>
          <p:cNvSpPr>
            <a:spLocks noGrp="1"/>
          </p:cNvSpPr>
          <p:nvPr>
            <p:ph type="sldNum" sz="quarter" idx="12"/>
          </p:nvPr>
        </p:nvSpPr>
        <p:spPr/>
        <p:txBody>
          <a:bodyPr/>
          <a:lstStyle/>
          <a:p>
            <a:fld id="{B8E8FBEC-42BD-4208-A61C-93DF5D8ED851}" type="slidenum">
              <a:rPr lang="en-US" smtClean="0"/>
              <a:t>23</a:t>
            </a:fld>
            <a:endParaRPr lang="en-US"/>
          </a:p>
        </p:txBody>
      </p:sp>
      <p:pic>
        <p:nvPicPr>
          <p:cNvPr id="7" name="Picture 6">
            <a:extLst>
              <a:ext uri="{FF2B5EF4-FFF2-40B4-BE49-F238E27FC236}">
                <a16:creationId xmlns:a16="http://schemas.microsoft.com/office/drawing/2014/main" id="{AA3D7B41-ADEB-2132-4FC3-BB01D8653DED}"/>
              </a:ext>
            </a:extLst>
          </p:cNvPr>
          <p:cNvPicPr>
            <a:picLocks noChangeAspect="1"/>
          </p:cNvPicPr>
          <p:nvPr/>
        </p:nvPicPr>
        <p:blipFill>
          <a:blip r:embed="rId2"/>
          <a:stretch>
            <a:fillRect/>
          </a:stretch>
        </p:blipFill>
        <p:spPr>
          <a:xfrm>
            <a:off x="4362654" y="1569807"/>
            <a:ext cx="7677979" cy="4580392"/>
          </a:xfrm>
          <a:prstGeom prst="rect">
            <a:avLst/>
          </a:prstGeom>
        </p:spPr>
      </p:pic>
    </p:spTree>
    <p:extLst>
      <p:ext uri="{BB962C8B-B14F-4D97-AF65-F5344CB8AC3E}">
        <p14:creationId xmlns:p14="http://schemas.microsoft.com/office/powerpoint/2010/main" val="30771185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11799-82CD-0116-844C-4969C59F2876}"/>
              </a:ext>
            </a:extLst>
          </p:cNvPr>
          <p:cNvSpPr>
            <a:spLocks noGrp="1"/>
          </p:cNvSpPr>
          <p:nvPr>
            <p:ph type="ctrTitle"/>
          </p:nvPr>
        </p:nvSpPr>
        <p:spPr/>
        <p:txBody>
          <a:bodyPr/>
          <a:lstStyle/>
          <a:p>
            <a:r>
              <a:rPr lang="en-US" b="1" dirty="0">
                <a:latin typeface="Lato" panose="020F0502020204030203" pitchFamily="34" charset="0"/>
                <a:ea typeface="Lato" panose="020F0502020204030203" pitchFamily="34" charset="0"/>
                <a:cs typeface="Lato" panose="020F0502020204030203" pitchFamily="34" charset="0"/>
              </a:rPr>
              <a:t>Conclusions</a:t>
            </a:r>
            <a:endParaRPr lang="en-CA" b="1" dirty="0">
              <a:latin typeface="Lato" panose="020F0502020204030203" pitchFamily="34" charset="0"/>
              <a:ea typeface="Lato" panose="020F0502020204030203" pitchFamily="34" charset="0"/>
              <a:cs typeface="Lato" panose="020F0502020204030203" pitchFamily="34" charset="0"/>
            </a:endParaRPr>
          </a:p>
        </p:txBody>
      </p:sp>
      <p:sp>
        <p:nvSpPr>
          <p:cNvPr id="5" name="Subtitle 4">
            <a:extLst>
              <a:ext uri="{FF2B5EF4-FFF2-40B4-BE49-F238E27FC236}">
                <a16:creationId xmlns:a16="http://schemas.microsoft.com/office/drawing/2014/main" id="{EF7C677E-8AC6-0F3E-BF2F-5AA00BFA4BE5}"/>
              </a:ext>
            </a:extLst>
          </p:cNvPr>
          <p:cNvSpPr>
            <a:spLocks noGrp="1"/>
          </p:cNvSpPr>
          <p:nvPr>
            <p:ph type="subTitle" idx="1"/>
          </p:nvPr>
        </p:nvSpPr>
        <p:spPr>
          <a:xfrm>
            <a:off x="1028700" y="1381538"/>
            <a:ext cx="10152822" cy="5476461"/>
          </a:xfrm>
        </p:spPr>
        <p:txBody>
          <a:bodyPr>
            <a:normAutofit/>
          </a:bodyPr>
          <a:lstStyle/>
          <a:p>
            <a:pPr marL="342900" indent="-342900">
              <a:lnSpc>
                <a:spcPct val="160000"/>
              </a:lnSpc>
              <a:buFont typeface="Arial" panose="020B0604020202020204" pitchFamily="34" charset="0"/>
              <a:buChar char="•"/>
            </a:pPr>
            <a:r>
              <a:rPr lang="en-US" sz="1800" dirty="0">
                <a:latin typeface="+mn-lt"/>
              </a:rPr>
              <a:t>Air quality is directly related to the proximity of emission sources. Different subdivisions in Surrey, Canada are impacted variably by on-road emissions and traffic-related air pollution (TRAP). </a:t>
            </a:r>
          </a:p>
          <a:p>
            <a:pPr marL="342900" indent="-342900">
              <a:lnSpc>
                <a:spcPct val="160000"/>
              </a:lnSpc>
              <a:buFont typeface="Arial" panose="020B0604020202020204" pitchFamily="34" charset="0"/>
              <a:buChar char="•"/>
            </a:pPr>
            <a:r>
              <a:rPr lang="en-US" sz="1800" dirty="0">
                <a:latin typeface="+mn-lt"/>
              </a:rPr>
              <a:t>Homogeneous fleet distribution for link-based emissions inventory (EI) models is not sufficient to show HDV's impact on drive-through communities. In this study, EI based on non-homogenous image-recognition source type distributions were higher than those based on homogenous insurance data.</a:t>
            </a:r>
          </a:p>
          <a:p>
            <a:pPr marL="342900" indent="-342900">
              <a:lnSpc>
                <a:spcPct val="160000"/>
              </a:lnSpc>
              <a:buFont typeface="Arial" panose="020B0604020202020204" pitchFamily="34" charset="0"/>
              <a:buChar char="•"/>
            </a:pPr>
            <a:r>
              <a:rPr lang="en-US" sz="1800" dirty="0">
                <a:latin typeface="+mn-lt"/>
              </a:rPr>
              <a:t>Insurance-based data tends to underestimate the contribution of HDVs, potentially overlooking their significant impact on near-road air quality.</a:t>
            </a:r>
          </a:p>
          <a:p>
            <a:pPr marL="342900" indent="-342900">
              <a:lnSpc>
                <a:spcPct val="160000"/>
              </a:lnSpc>
              <a:buFont typeface="Arial" panose="020B0604020202020204" pitchFamily="34" charset="0"/>
              <a:buChar char="•"/>
            </a:pPr>
            <a:r>
              <a:rPr lang="en-US" sz="1800" dirty="0">
                <a:latin typeface="+mn-lt"/>
              </a:rPr>
              <a:t>The most significant differences are observed for PM2.5 Total Exhaust (138.85%), and NOx (80.62%).</a:t>
            </a:r>
          </a:p>
          <a:p>
            <a:pPr marL="342900" indent="-342900">
              <a:lnSpc>
                <a:spcPct val="160000"/>
              </a:lnSpc>
              <a:buFont typeface="Arial" panose="020B0604020202020204" pitchFamily="34" charset="0"/>
              <a:buChar char="•"/>
            </a:pPr>
            <a:r>
              <a:rPr lang="en-US" sz="1800" dirty="0">
                <a:latin typeface="+mn-lt"/>
              </a:rPr>
              <a:t>The change in total energy consumption (17.21%) and CO2 equivalent emissions (17.86%) is relatively small compared to the dramatic differences in pollutants like NOx and particulate matter (PM10, PM2.5).</a:t>
            </a:r>
          </a:p>
        </p:txBody>
      </p:sp>
      <p:sp>
        <p:nvSpPr>
          <p:cNvPr id="4" name="Slide Number Placeholder 3">
            <a:extLst>
              <a:ext uri="{FF2B5EF4-FFF2-40B4-BE49-F238E27FC236}">
                <a16:creationId xmlns:a16="http://schemas.microsoft.com/office/drawing/2014/main" id="{8BADAEC2-1AA8-D7D9-EBC3-16EA21602CA8}"/>
              </a:ext>
            </a:extLst>
          </p:cNvPr>
          <p:cNvSpPr>
            <a:spLocks noGrp="1"/>
          </p:cNvSpPr>
          <p:nvPr>
            <p:ph type="sldNum" sz="quarter" idx="12"/>
          </p:nvPr>
        </p:nvSpPr>
        <p:spPr/>
        <p:txBody>
          <a:bodyPr/>
          <a:lstStyle/>
          <a:p>
            <a:fld id="{B8E8FBEC-42BD-4208-A61C-93DF5D8ED851}" type="slidenum">
              <a:rPr lang="en-US" smtClean="0"/>
              <a:t>24</a:t>
            </a:fld>
            <a:endParaRPr lang="en-US"/>
          </a:p>
        </p:txBody>
      </p:sp>
    </p:spTree>
    <p:extLst>
      <p:ext uri="{BB962C8B-B14F-4D97-AF65-F5344CB8AC3E}">
        <p14:creationId xmlns:p14="http://schemas.microsoft.com/office/powerpoint/2010/main" val="353297837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11799-82CD-0116-844C-4969C59F2876}"/>
              </a:ext>
            </a:extLst>
          </p:cNvPr>
          <p:cNvSpPr>
            <a:spLocks noGrp="1"/>
          </p:cNvSpPr>
          <p:nvPr>
            <p:ph type="ctrTitle"/>
          </p:nvPr>
        </p:nvSpPr>
        <p:spPr/>
        <p:txBody>
          <a:bodyPr/>
          <a:lstStyle/>
          <a:p>
            <a:r>
              <a:rPr lang="en-US" b="1" dirty="0">
                <a:latin typeface="Lato" panose="020F0502020204030203" pitchFamily="34" charset="0"/>
                <a:ea typeface="Lato" panose="020F0502020204030203" pitchFamily="34" charset="0"/>
                <a:cs typeface="Lato" panose="020F0502020204030203" pitchFamily="34" charset="0"/>
              </a:rPr>
              <a:t>Future Work</a:t>
            </a:r>
            <a:endParaRPr lang="en-CA" b="1" dirty="0">
              <a:latin typeface="Lato" panose="020F0502020204030203" pitchFamily="34" charset="0"/>
              <a:ea typeface="Lato" panose="020F0502020204030203" pitchFamily="34" charset="0"/>
              <a:cs typeface="Lato" panose="020F0502020204030203" pitchFamily="34" charset="0"/>
            </a:endParaRPr>
          </a:p>
        </p:txBody>
      </p:sp>
      <p:sp>
        <p:nvSpPr>
          <p:cNvPr id="5" name="Subtitle 4">
            <a:extLst>
              <a:ext uri="{FF2B5EF4-FFF2-40B4-BE49-F238E27FC236}">
                <a16:creationId xmlns:a16="http://schemas.microsoft.com/office/drawing/2014/main" id="{EF7C677E-8AC6-0F3E-BF2F-5AA00BFA4BE5}"/>
              </a:ext>
            </a:extLst>
          </p:cNvPr>
          <p:cNvSpPr>
            <a:spLocks noGrp="1"/>
          </p:cNvSpPr>
          <p:nvPr>
            <p:ph type="subTitle" idx="1"/>
          </p:nvPr>
        </p:nvSpPr>
        <p:spPr>
          <a:xfrm>
            <a:off x="533019" y="1235624"/>
            <a:ext cx="8947312" cy="5622376"/>
          </a:xfrm>
        </p:spPr>
        <p:txBody>
          <a:bodyPr>
            <a:normAutofit fontScale="92500" lnSpcReduction="20000"/>
          </a:bodyPr>
          <a:lstStyle/>
          <a:p>
            <a:pPr marL="342900" indent="-342900">
              <a:lnSpc>
                <a:spcPct val="150000"/>
              </a:lnSpc>
              <a:buFont typeface="Arial" panose="020B0604020202020204" pitchFamily="34" charset="0"/>
              <a:buChar char="•"/>
            </a:pPr>
            <a:r>
              <a:rPr lang="en-US" dirty="0">
                <a:latin typeface="+mn-lt"/>
              </a:rPr>
              <a:t>We are implementing the fleet recognition toolbox for the pre-processing of MOVES hourly runs. </a:t>
            </a:r>
          </a:p>
          <a:p>
            <a:pPr marL="342900" indent="-342900">
              <a:lnSpc>
                <a:spcPct val="150000"/>
              </a:lnSpc>
              <a:buFont typeface="Arial" panose="020B0604020202020204" pitchFamily="34" charset="0"/>
              <a:buChar char="•"/>
            </a:pPr>
            <a:r>
              <a:rPr lang="en-US" dirty="0">
                <a:latin typeface="+mn-lt"/>
              </a:rPr>
              <a:t>A MOVES interface is under development to capture this, as well as many other pre-processing needs (high emitters, impact of extreme cold): the Canadian Urban Transportation Emission Calculator (CUTEC), which will be released in 2024. </a:t>
            </a:r>
          </a:p>
          <a:p>
            <a:pPr marL="342900" indent="-342900">
              <a:lnSpc>
                <a:spcPct val="150000"/>
              </a:lnSpc>
              <a:buFont typeface="Arial" panose="020B0604020202020204" pitchFamily="34" charset="0"/>
              <a:buChar char="•"/>
            </a:pPr>
            <a:r>
              <a:rPr lang="en-US" dirty="0">
                <a:latin typeface="+mn-lt"/>
              </a:rPr>
              <a:t>An agent-based traffic model is developed to be coupled with MOVES. A mobility survey was conducted to understand transportation mode distribution. </a:t>
            </a:r>
          </a:p>
          <a:p>
            <a:pPr marL="342900" indent="-342900">
              <a:lnSpc>
                <a:spcPct val="150000"/>
              </a:lnSpc>
              <a:buFont typeface="Arial" panose="020B0604020202020204" pitchFamily="34" charset="0"/>
              <a:buChar char="•"/>
            </a:pPr>
            <a:r>
              <a:rPr lang="en-US" dirty="0">
                <a:latin typeface="+mn-lt"/>
              </a:rPr>
              <a:t>The emission model is coupled to CMAQ to gain insight on community-level pollutant. </a:t>
            </a:r>
          </a:p>
          <a:p>
            <a:pPr>
              <a:lnSpc>
                <a:spcPct val="150000"/>
              </a:lnSpc>
            </a:pPr>
            <a:endParaRPr lang="en-US" dirty="0"/>
          </a:p>
        </p:txBody>
      </p:sp>
      <p:sp>
        <p:nvSpPr>
          <p:cNvPr id="4" name="Slide Number Placeholder 3">
            <a:extLst>
              <a:ext uri="{FF2B5EF4-FFF2-40B4-BE49-F238E27FC236}">
                <a16:creationId xmlns:a16="http://schemas.microsoft.com/office/drawing/2014/main" id="{8BADAEC2-1AA8-D7D9-EBC3-16EA21602CA8}"/>
              </a:ext>
            </a:extLst>
          </p:cNvPr>
          <p:cNvSpPr>
            <a:spLocks noGrp="1"/>
          </p:cNvSpPr>
          <p:nvPr>
            <p:ph type="sldNum" sz="quarter" idx="12"/>
          </p:nvPr>
        </p:nvSpPr>
        <p:spPr/>
        <p:txBody>
          <a:bodyPr/>
          <a:lstStyle/>
          <a:p>
            <a:fld id="{B8E8FBEC-42BD-4208-A61C-93DF5D8ED851}" type="slidenum">
              <a:rPr lang="en-US" smtClean="0"/>
              <a:t>25</a:t>
            </a:fld>
            <a:endParaRPr lang="en-US"/>
          </a:p>
        </p:txBody>
      </p:sp>
      <p:pic>
        <p:nvPicPr>
          <p:cNvPr id="3" name="Picture 2">
            <a:extLst>
              <a:ext uri="{FF2B5EF4-FFF2-40B4-BE49-F238E27FC236}">
                <a16:creationId xmlns:a16="http://schemas.microsoft.com/office/drawing/2014/main" id="{F2B0DFAF-1749-D912-A444-8A6267A08A6B}"/>
              </a:ext>
            </a:extLst>
          </p:cNvPr>
          <p:cNvPicPr>
            <a:picLocks noChangeAspect="1"/>
          </p:cNvPicPr>
          <p:nvPr/>
        </p:nvPicPr>
        <p:blipFill>
          <a:blip r:embed="rId2"/>
          <a:stretch>
            <a:fillRect/>
          </a:stretch>
        </p:blipFill>
        <p:spPr>
          <a:xfrm>
            <a:off x="9423557" y="2783271"/>
            <a:ext cx="2722179" cy="1531226"/>
          </a:xfrm>
          <a:prstGeom prst="rect">
            <a:avLst/>
          </a:prstGeom>
        </p:spPr>
      </p:pic>
    </p:spTree>
    <p:extLst>
      <p:ext uri="{BB962C8B-B14F-4D97-AF65-F5344CB8AC3E}">
        <p14:creationId xmlns:p14="http://schemas.microsoft.com/office/powerpoint/2010/main" val="27528211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0991A2-921C-9BA7-A134-C1A0ABC1478C}"/>
              </a:ext>
            </a:extLst>
          </p:cNvPr>
          <p:cNvSpPr>
            <a:spLocks noGrp="1"/>
          </p:cNvSpPr>
          <p:nvPr>
            <p:ph type="ctrTitle"/>
          </p:nvPr>
        </p:nvSpPr>
        <p:spPr/>
        <p:txBody>
          <a:bodyPr/>
          <a:lstStyle/>
          <a:p>
            <a:r>
              <a:rPr lang="en-US" dirty="0"/>
              <a:t>Acknowledgments</a:t>
            </a:r>
            <a:endParaRPr lang="en-CA" dirty="0"/>
          </a:p>
        </p:txBody>
      </p:sp>
      <p:sp>
        <p:nvSpPr>
          <p:cNvPr id="4" name="Slide Number Placeholder 3">
            <a:extLst>
              <a:ext uri="{FF2B5EF4-FFF2-40B4-BE49-F238E27FC236}">
                <a16:creationId xmlns:a16="http://schemas.microsoft.com/office/drawing/2014/main" id="{C63D8189-8C16-A76A-60CE-CD946B07AE56}"/>
              </a:ext>
            </a:extLst>
          </p:cNvPr>
          <p:cNvSpPr>
            <a:spLocks noGrp="1"/>
          </p:cNvSpPr>
          <p:nvPr>
            <p:ph type="sldNum" sz="quarter" idx="12"/>
          </p:nvPr>
        </p:nvSpPr>
        <p:spPr/>
        <p:txBody>
          <a:bodyPr/>
          <a:lstStyle/>
          <a:p>
            <a:fld id="{B8E8FBEC-42BD-4208-A61C-93DF5D8ED851}" type="slidenum">
              <a:rPr lang="en-US" smtClean="0"/>
              <a:t>26</a:t>
            </a:fld>
            <a:endParaRPr lang="en-US"/>
          </a:p>
        </p:txBody>
      </p:sp>
      <p:sp>
        <p:nvSpPr>
          <p:cNvPr id="5" name="Content Placeholder 2">
            <a:extLst>
              <a:ext uri="{FF2B5EF4-FFF2-40B4-BE49-F238E27FC236}">
                <a16:creationId xmlns:a16="http://schemas.microsoft.com/office/drawing/2014/main" id="{3ED6F51F-4281-F825-6D7F-79932BC3FB91}"/>
              </a:ext>
            </a:extLst>
          </p:cNvPr>
          <p:cNvSpPr txBox="1">
            <a:spLocks/>
          </p:cNvSpPr>
          <p:nvPr/>
        </p:nvSpPr>
        <p:spPr>
          <a:xfrm>
            <a:off x="197521" y="1934156"/>
            <a:ext cx="6171521" cy="461787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Courier New" panose="02070309020205020404" pitchFamily="49" charset="0"/>
              <a:buChar char="o"/>
            </a:pPr>
            <a:r>
              <a:rPr lang="en-US" sz="2400" dirty="0"/>
              <a:t>Financial support of the Government of Canada (Natural Sciences and Engineering Research Council of Canada ), project  ALLRP 577085-2022.  </a:t>
            </a:r>
          </a:p>
          <a:p>
            <a:pPr>
              <a:buFont typeface="Courier New" panose="02070309020205020404" pitchFamily="49" charset="0"/>
              <a:buChar char="o"/>
            </a:pPr>
            <a:r>
              <a:rPr lang="en-US" sz="2400" dirty="0"/>
              <a:t>Research collaborators: Mahmudur Fatmi and Amanda Giang (UBC), Alison Shaw and Chris Buse (SFU)</a:t>
            </a:r>
          </a:p>
          <a:p>
            <a:pPr>
              <a:buFont typeface="Courier New" panose="02070309020205020404" pitchFamily="49" charset="0"/>
              <a:buChar char="o"/>
            </a:pPr>
            <a:r>
              <a:rPr lang="en-US" sz="2400" dirty="0"/>
              <a:t>Research team </a:t>
            </a:r>
          </a:p>
        </p:txBody>
      </p:sp>
      <p:sp>
        <p:nvSpPr>
          <p:cNvPr id="6" name="Content Placeholder 2">
            <a:extLst>
              <a:ext uri="{FF2B5EF4-FFF2-40B4-BE49-F238E27FC236}">
                <a16:creationId xmlns:a16="http://schemas.microsoft.com/office/drawing/2014/main" id="{CFDC233F-066E-83BF-30E3-21629F2AFCA9}"/>
              </a:ext>
            </a:extLst>
          </p:cNvPr>
          <p:cNvSpPr txBox="1">
            <a:spLocks/>
          </p:cNvSpPr>
          <p:nvPr/>
        </p:nvSpPr>
        <p:spPr>
          <a:xfrm>
            <a:off x="231002" y="4840018"/>
            <a:ext cx="5591956" cy="1932731"/>
          </a:xfrm>
          <a:prstGeom prst="rect">
            <a:avLst/>
          </a:prstGeom>
        </p:spPr>
        <p:txBody>
          <a:bodyPr vert="horz" lIns="91440" tIns="45720" rIns="91440" bIns="45720" rtlCol="0" anchor="t">
            <a:normAutofit fontScale="85000" lnSpcReduction="1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50000"/>
              </a:lnSpc>
              <a:buNone/>
            </a:pPr>
            <a:r>
              <a:rPr lang="en-US" sz="2800" dirty="0"/>
              <a:t>Questions?  </a:t>
            </a:r>
            <a:br>
              <a:rPr lang="en-US" sz="2800" dirty="0"/>
            </a:br>
            <a:endParaRPr lang="en-US" sz="2000" dirty="0">
              <a:cs typeface="Calibri" panose="020F0502020204030204"/>
            </a:endParaRPr>
          </a:p>
          <a:p>
            <a:pPr marL="0" indent="0" algn="ctr">
              <a:lnSpc>
                <a:spcPct val="150000"/>
              </a:lnSpc>
              <a:buNone/>
            </a:pPr>
            <a:r>
              <a:rPr lang="en-US" sz="2000" dirty="0"/>
              <a:t>Maha Shehadeh: </a:t>
            </a:r>
            <a:r>
              <a:rPr lang="en-US" sz="2000" i="1" dirty="0"/>
              <a:t>maha_shehadeh@sfu.ca </a:t>
            </a:r>
            <a:endParaRPr lang="en-US" sz="2000" i="1" dirty="0">
              <a:cs typeface="Calibri" panose="020F0502020204030204"/>
            </a:endParaRPr>
          </a:p>
          <a:p>
            <a:pPr marL="0" indent="0" algn="ctr">
              <a:lnSpc>
                <a:spcPct val="150000"/>
              </a:lnSpc>
              <a:buNone/>
            </a:pPr>
            <a:r>
              <a:rPr lang="en-US" sz="1600" i="1" dirty="0">
                <a:hlinkClick r:id="rId2"/>
              </a:rPr>
              <a:t>https://www.sfu.ca/see/research/sustainable-urban-transportation.html</a:t>
            </a:r>
            <a:endParaRPr lang="en-US" sz="1600" i="1" dirty="0"/>
          </a:p>
          <a:p>
            <a:pPr marL="0" indent="0" algn="ctr">
              <a:lnSpc>
                <a:spcPct val="150000"/>
              </a:lnSpc>
              <a:buNone/>
            </a:pPr>
            <a:endParaRPr lang="en-US" sz="1600" i="1" dirty="0"/>
          </a:p>
        </p:txBody>
      </p:sp>
      <p:pic>
        <p:nvPicPr>
          <p:cNvPr id="7" name="Picture 6">
            <a:extLst>
              <a:ext uri="{FF2B5EF4-FFF2-40B4-BE49-F238E27FC236}">
                <a16:creationId xmlns:a16="http://schemas.microsoft.com/office/drawing/2014/main" id="{300887DB-ABC8-3D77-84B3-B9D581B3C180}"/>
              </a:ext>
            </a:extLst>
          </p:cNvPr>
          <p:cNvPicPr>
            <a:picLocks noChangeAspect="1"/>
          </p:cNvPicPr>
          <p:nvPr/>
        </p:nvPicPr>
        <p:blipFill>
          <a:blip r:embed="rId3"/>
          <a:stretch>
            <a:fillRect/>
          </a:stretch>
        </p:blipFill>
        <p:spPr>
          <a:xfrm>
            <a:off x="6988803" y="882492"/>
            <a:ext cx="5043315" cy="5669540"/>
          </a:xfrm>
          <a:prstGeom prst="rect">
            <a:avLst/>
          </a:prstGeom>
        </p:spPr>
      </p:pic>
    </p:spTree>
    <p:extLst>
      <p:ext uri="{BB962C8B-B14F-4D97-AF65-F5344CB8AC3E}">
        <p14:creationId xmlns:p14="http://schemas.microsoft.com/office/powerpoint/2010/main" val="3269441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F021-45C2-7EBA-EA72-FF515CB8F748}"/>
              </a:ext>
            </a:extLst>
          </p:cNvPr>
          <p:cNvSpPr>
            <a:spLocks noGrp="1"/>
          </p:cNvSpPr>
          <p:nvPr>
            <p:ph type="ctrTitle"/>
          </p:nvPr>
        </p:nvSpPr>
        <p:spPr/>
        <p:txBody>
          <a:bodyPr/>
          <a:lstStyle/>
          <a:p>
            <a:r>
              <a:rPr lang="en-US" b="1" dirty="0">
                <a:latin typeface="Lato" panose="020F0502020204030203" pitchFamily="34" charset="0"/>
                <a:ea typeface="Lato" panose="020F0502020204030203" pitchFamily="34" charset="0"/>
                <a:cs typeface="Lato" panose="020F0502020204030203" pitchFamily="34" charset="0"/>
              </a:rPr>
              <a:t>The overarching Project</a:t>
            </a:r>
            <a:endParaRPr lang="en-CA" b="1" dirty="0">
              <a:latin typeface="Lato" panose="020F0502020204030203" pitchFamily="34" charset="0"/>
              <a:ea typeface="Lato" panose="020F0502020204030203" pitchFamily="34" charset="0"/>
              <a:cs typeface="Lato" panose="020F0502020204030203" pitchFamily="34" charset="0"/>
            </a:endParaRPr>
          </a:p>
        </p:txBody>
      </p:sp>
      <p:sp>
        <p:nvSpPr>
          <p:cNvPr id="9" name="Rectangle 8">
            <a:extLst>
              <a:ext uri="{FF2B5EF4-FFF2-40B4-BE49-F238E27FC236}">
                <a16:creationId xmlns:a16="http://schemas.microsoft.com/office/drawing/2014/main" id="{F6EB8EB4-7E6A-CED5-CB4A-0F2BB543375F}"/>
              </a:ext>
            </a:extLst>
          </p:cNvPr>
          <p:cNvSpPr/>
          <p:nvPr/>
        </p:nvSpPr>
        <p:spPr>
          <a:xfrm>
            <a:off x="2465068" y="1800495"/>
            <a:ext cx="308612" cy="194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4" name="Rectangle 13">
            <a:extLst>
              <a:ext uri="{FF2B5EF4-FFF2-40B4-BE49-F238E27FC236}">
                <a16:creationId xmlns:a16="http://schemas.microsoft.com/office/drawing/2014/main" id="{19A18D4E-9468-3818-70E4-09CD9797B995}"/>
              </a:ext>
            </a:extLst>
          </p:cNvPr>
          <p:cNvSpPr/>
          <p:nvPr/>
        </p:nvSpPr>
        <p:spPr>
          <a:xfrm>
            <a:off x="2465068" y="5766762"/>
            <a:ext cx="308612" cy="194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B1EEBA76-D8DB-6CA7-A86D-74C32A71A6CA}"/>
              </a:ext>
            </a:extLst>
          </p:cNvPr>
          <p:cNvSpPr txBox="1"/>
          <p:nvPr/>
        </p:nvSpPr>
        <p:spPr>
          <a:xfrm>
            <a:off x="146411" y="1542413"/>
            <a:ext cx="5671988" cy="3373359"/>
          </a:xfrm>
          <a:prstGeom prst="rect">
            <a:avLst/>
          </a:prstGeom>
          <a:noFill/>
        </p:spPr>
        <p:txBody>
          <a:bodyPr wrap="square">
            <a:spAutoFit/>
          </a:bodyPr>
          <a:lstStyle/>
          <a:p>
            <a:pPr marL="285750" indent="-285750">
              <a:lnSpc>
                <a:spcPct val="150000"/>
              </a:lnSpc>
              <a:buFont typeface="Courier New" panose="02070309020205020404" pitchFamily="49" charset="0"/>
              <a:buChar char="o"/>
            </a:pPr>
            <a:r>
              <a:rPr lang="en-US" dirty="0"/>
              <a:t>Community-</a:t>
            </a:r>
            <a:r>
              <a:rPr lang="en-US" dirty="0" err="1"/>
              <a:t>centred</a:t>
            </a:r>
            <a:r>
              <a:rPr lang="en-US" dirty="0"/>
              <a:t> Alternative Urban Transportation Decarbonization Pathways</a:t>
            </a:r>
          </a:p>
          <a:p>
            <a:pPr marL="285750" indent="-285750">
              <a:lnSpc>
                <a:spcPct val="150000"/>
              </a:lnSpc>
              <a:buFont typeface="Courier New" panose="02070309020205020404" pitchFamily="49" charset="0"/>
              <a:buChar char="o"/>
            </a:pPr>
            <a:r>
              <a:rPr lang="en-US" dirty="0"/>
              <a:t>Looking at paths that are geared towards reducing </a:t>
            </a:r>
            <a:r>
              <a:rPr lang="en-US" dirty="0" err="1"/>
              <a:t>VmT</a:t>
            </a:r>
            <a:endParaRPr lang="en-US" dirty="0"/>
          </a:p>
          <a:p>
            <a:pPr marL="285750" indent="-285750">
              <a:lnSpc>
                <a:spcPct val="150000"/>
              </a:lnSpc>
              <a:buFont typeface="Courier New" panose="02070309020205020404" pitchFamily="49" charset="0"/>
              <a:buChar char="o"/>
            </a:pPr>
            <a:r>
              <a:rPr lang="en-US" dirty="0"/>
              <a:t>Environmental justice and equity is a key element</a:t>
            </a:r>
          </a:p>
          <a:p>
            <a:pPr marL="285750" indent="-285750">
              <a:lnSpc>
                <a:spcPct val="150000"/>
              </a:lnSpc>
              <a:buFont typeface="Courier New" panose="02070309020205020404" pitchFamily="49" charset="0"/>
              <a:buChar char="o"/>
            </a:pPr>
            <a:r>
              <a:rPr lang="en-US" dirty="0"/>
              <a:t>Funded by the Natural Sciences and Engineering Research Council of Canada (NSERC)</a:t>
            </a:r>
          </a:p>
          <a:p>
            <a:pPr marL="285750" indent="-285750">
              <a:lnSpc>
                <a:spcPct val="150000"/>
              </a:lnSpc>
              <a:buFont typeface="Courier New" panose="02070309020205020404" pitchFamily="49" charset="0"/>
              <a:buChar char="o"/>
            </a:pPr>
            <a:r>
              <a:rPr lang="en-US" dirty="0"/>
              <a:t>~$1 m, 4 years , 2023-2027</a:t>
            </a:r>
            <a:endParaRPr lang="en-US" dirty="0">
              <a:hlinkClick r:id="rId3">
                <a:extLst>
                  <a:ext uri="{A12FA001-AC4F-418D-AE19-62706E023703}">
                    <ahyp:hlinkClr xmlns:ahyp="http://schemas.microsoft.com/office/drawing/2018/hyperlinkcolor" val="tx"/>
                  </a:ext>
                </a:extLst>
              </a:hlinkClick>
            </a:endParaRPr>
          </a:p>
          <a:p>
            <a:pPr marL="285750" indent="-285750">
              <a:lnSpc>
                <a:spcPct val="150000"/>
              </a:lnSpc>
              <a:buFont typeface="Courier New" panose="02070309020205020404" pitchFamily="49" charset="0"/>
              <a:buChar char="o"/>
            </a:pPr>
            <a:endParaRPr lang="en-CA" dirty="0"/>
          </a:p>
        </p:txBody>
      </p:sp>
      <p:pic>
        <p:nvPicPr>
          <p:cNvPr id="18" name="Picture 17">
            <a:extLst>
              <a:ext uri="{FF2B5EF4-FFF2-40B4-BE49-F238E27FC236}">
                <a16:creationId xmlns:a16="http://schemas.microsoft.com/office/drawing/2014/main" id="{6A36E02E-2EC9-E1A8-9544-271F8DF3B3E4}"/>
              </a:ext>
            </a:extLst>
          </p:cNvPr>
          <p:cNvPicPr>
            <a:picLocks noChangeAspect="1"/>
          </p:cNvPicPr>
          <p:nvPr/>
        </p:nvPicPr>
        <p:blipFill rotWithShape="1">
          <a:blip r:embed="rId4"/>
          <a:srcRect l="53178" t="22963"/>
          <a:stretch/>
        </p:blipFill>
        <p:spPr>
          <a:xfrm>
            <a:off x="8216509" y="5809874"/>
            <a:ext cx="1337980" cy="876439"/>
          </a:xfrm>
          <a:prstGeom prst="rect">
            <a:avLst/>
          </a:prstGeom>
        </p:spPr>
      </p:pic>
      <p:pic>
        <p:nvPicPr>
          <p:cNvPr id="19" name="Picture 18">
            <a:extLst>
              <a:ext uri="{FF2B5EF4-FFF2-40B4-BE49-F238E27FC236}">
                <a16:creationId xmlns:a16="http://schemas.microsoft.com/office/drawing/2014/main" id="{1D178263-75AF-0770-D396-AB1C94460961}"/>
              </a:ext>
            </a:extLst>
          </p:cNvPr>
          <p:cNvPicPr>
            <a:picLocks noChangeAspect="1"/>
          </p:cNvPicPr>
          <p:nvPr/>
        </p:nvPicPr>
        <p:blipFill>
          <a:blip r:embed="rId5"/>
          <a:stretch>
            <a:fillRect/>
          </a:stretch>
        </p:blipFill>
        <p:spPr>
          <a:xfrm>
            <a:off x="5010527" y="5917671"/>
            <a:ext cx="2963238" cy="776511"/>
          </a:xfrm>
          <a:prstGeom prst="rect">
            <a:avLst/>
          </a:prstGeom>
        </p:spPr>
      </p:pic>
      <p:pic>
        <p:nvPicPr>
          <p:cNvPr id="20" name="Picture 19">
            <a:extLst>
              <a:ext uri="{FF2B5EF4-FFF2-40B4-BE49-F238E27FC236}">
                <a16:creationId xmlns:a16="http://schemas.microsoft.com/office/drawing/2014/main" id="{D78B7DF7-8B72-F2F2-F18E-CEBCD50FF3A2}"/>
              </a:ext>
            </a:extLst>
          </p:cNvPr>
          <p:cNvPicPr>
            <a:picLocks noChangeAspect="1"/>
          </p:cNvPicPr>
          <p:nvPr/>
        </p:nvPicPr>
        <p:blipFill>
          <a:blip r:embed="rId6"/>
          <a:stretch>
            <a:fillRect/>
          </a:stretch>
        </p:blipFill>
        <p:spPr>
          <a:xfrm>
            <a:off x="191885" y="5670182"/>
            <a:ext cx="1780267" cy="876439"/>
          </a:xfrm>
          <a:prstGeom prst="rect">
            <a:avLst/>
          </a:prstGeom>
        </p:spPr>
      </p:pic>
      <p:pic>
        <p:nvPicPr>
          <p:cNvPr id="22" name="Picture 21">
            <a:extLst>
              <a:ext uri="{FF2B5EF4-FFF2-40B4-BE49-F238E27FC236}">
                <a16:creationId xmlns:a16="http://schemas.microsoft.com/office/drawing/2014/main" id="{4081E054-FD5E-A45D-1F2D-AE419ECFF9A1}"/>
              </a:ext>
            </a:extLst>
          </p:cNvPr>
          <p:cNvPicPr>
            <a:picLocks noChangeAspect="1"/>
          </p:cNvPicPr>
          <p:nvPr/>
        </p:nvPicPr>
        <p:blipFill rotWithShape="1">
          <a:blip r:embed="rId7"/>
          <a:srcRect l="6171" t="37327" r="4230" b="38590"/>
          <a:stretch/>
        </p:blipFill>
        <p:spPr>
          <a:xfrm>
            <a:off x="1977962" y="5944151"/>
            <a:ext cx="2980778" cy="533141"/>
          </a:xfrm>
          <a:prstGeom prst="rect">
            <a:avLst/>
          </a:prstGeom>
        </p:spPr>
      </p:pic>
      <p:grpSp>
        <p:nvGrpSpPr>
          <p:cNvPr id="33" name="Group 32">
            <a:extLst>
              <a:ext uri="{FF2B5EF4-FFF2-40B4-BE49-F238E27FC236}">
                <a16:creationId xmlns:a16="http://schemas.microsoft.com/office/drawing/2014/main" id="{ECFBC347-56D3-953D-6EDF-2B450644B789}"/>
              </a:ext>
            </a:extLst>
          </p:cNvPr>
          <p:cNvGrpSpPr/>
          <p:nvPr/>
        </p:nvGrpSpPr>
        <p:grpSpPr>
          <a:xfrm>
            <a:off x="5771745" y="1235624"/>
            <a:ext cx="6246686" cy="3911505"/>
            <a:chOff x="4210682" y="1488609"/>
            <a:chExt cx="7246157" cy="4767664"/>
          </a:xfrm>
        </p:grpSpPr>
        <p:sp>
          <p:nvSpPr>
            <p:cNvPr id="11" name="Rectangle 10">
              <a:extLst>
                <a:ext uri="{FF2B5EF4-FFF2-40B4-BE49-F238E27FC236}">
                  <a16:creationId xmlns:a16="http://schemas.microsoft.com/office/drawing/2014/main" id="{08C63A9F-8F4D-A835-828C-A78EEC76A804}"/>
                </a:ext>
              </a:extLst>
            </p:cNvPr>
            <p:cNvSpPr/>
            <p:nvPr/>
          </p:nvSpPr>
          <p:spPr>
            <a:xfrm>
              <a:off x="4314188" y="1887704"/>
              <a:ext cx="308612" cy="194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Rectangle 11">
              <a:extLst>
                <a:ext uri="{FF2B5EF4-FFF2-40B4-BE49-F238E27FC236}">
                  <a16:creationId xmlns:a16="http://schemas.microsoft.com/office/drawing/2014/main" id="{CD2660B9-FCB1-5A5A-EE2B-ADA5C6009D96}"/>
                </a:ext>
              </a:extLst>
            </p:cNvPr>
            <p:cNvSpPr/>
            <p:nvPr/>
          </p:nvSpPr>
          <p:spPr>
            <a:xfrm>
              <a:off x="5854696" y="1800495"/>
              <a:ext cx="688344" cy="194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a:extLst>
                <a:ext uri="{FF2B5EF4-FFF2-40B4-BE49-F238E27FC236}">
                  <a16:creationId xmlns:a16="http://schemas.microsoft.com/office/drawing/2014/main" id="{3E42431A-6E8A-95AD-5B37-E00B2CC06278}"/>
                </a:ext>
              </a:extLst>
            </p:cNvPr>
            <p:cNvSpPr/>
            <p:nvPr/>
          </p:nvSpPr>
          <p:spPr>
            <a:xfrm>
              <a:off x="7870188" y="1783308"/>
              <a:ext cx="308612" cy="20661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5" name="Rectangle 14">
              <a:extLst>
                <a:ext uri="{FF2B5EF4-FFF2-40B4-BE49-F238E27FC236}">
                  <a16:creationId xmlns:a16="http://schemas.microsoft.com/office/drawing/2014/main" id="{463DA211-F4B9-6BB3-92D8-167161F0BBC5}"/>
                </a:ext>
              </a:extLst>
            </p:cNvPr>
            <p:cNvSpPr/>
            <p:nvPr/>
          </p:nvSpPr>
          <p:spPr>
            <a:xfrm>
              <a:off x="4210682" y="5906301"/>
              <a:ext cx="308612" cy="194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6" name="Rectangle 15">
              <a:extLst>
                <a:ext uri="{FF2B5EF4-FFF2-40B4-BE49-F238E27FC236}">
                  <a16:creationId xmlns:a16="http://schemas.microsoft.com/office/drawing/2014/main" id="{62A8B3F3-B9D0-5186-3726-B61CD4C87395}"/>
                </a:ext>
              </a:extLst>
            </p:cNvPr>
            <p:cNvSpPr/>
            <p:nvPr/>
          </p:nvSpPr>
          <p:spPr>
            <a:xfrm>
              <a:off x="6044562" y="5766762"/>
              <a:ext cx="308612" cy="194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7" name="Rectangle 16">
              <a:extLst>
                <a:ext uri="{FF2B5EF4-FFF2-40B4-BE49-F238E27FC236}">
                  <a16:creationId xmlns:a16="http://schemas.microsoft.com/office/drawing/2014/main" id="{39557DF5-C755-B8D7-A6FA-39FB6504CDDE}"/>
                </a:ext>
              </a:extLst>
            </p:cNvPr>
            <p:cNvSpPr/>
            <p:nvPr/>
          </p:nvSpPr>
          <p:spPr>
            <a:xfrm>
              <a:off x="7909468" y="5571823"/>
              <a:ext cx="308612" cy="194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4" name="Picture 3">
              <a:extLst>
                <a:ext uri="{FF2B5EF4-FFF2-40B4-BE49-F238E27FC236}">
                  <a16:creationId xmlns:a16="http://schemas.microsoft.com/office/drawing/2014/main" id="{A5F301B1-8268-FC4C-6C04-F35A765C84B1}"/>
                </a:ext>
              </a:extLst>
            </p:cNvPr>
            <p:cNvPicPr>
              <a:picLocks noChangeAspect="1"/>
            </p:cNvPicPr>
            <p:nvPr/>
          </p:nvPicPr>
          <p:blipFill rotWithShape="1">
            <a:blip r:embed="rId8"/>
            <a:srcRect t="-106" b="1"/>
            <a:stretch/>
          </p:blipFill>
          <p:spPr>
            <a:xfrm>
              <a:off x="4210682" y="1488609"/>
              <a:ext cx="7246157" cy="4767664"/>
            </a:xfrm>
            <a:prstGeom prst="rect">
              <a:avLst/>
            </a:prstGeom>
          </p:spPr>
        </p:pic>
        <p:sp>
          <p:nvSpPr>
            <p:cNvPr id="25" name="Rectangle 24">
              <a:extLst>
                <a:ext uri="{FF2B5EF4-FFF2-40B4-BE49-F238E27FC236}">
                  <a16:creationId xmlns:a16="http://schemas.microsoft.com/office/drawing/2014/main" id="{2871E29C-74EC-5C46-0D7A-D5D229FF230E}"/>
                </a:ext>
              </a:extLst>
            </p:cNvPr>
            <p:cNvSpPr/>
            <p:nvPr/>
          </p:nvSpPr>
          <p:spPr>
            <a:xfrm>
              <a:off x="4966323" y="5808844"/>
              <a:ext cx="407931" cy="194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Rectangle 25">
              <a:extLst>
                <a:ext uri="{FF2B5EF4-FFF2-40B4-BE49-F238E27FC236}">
                  <a16:creationId xmlns:a16="http://schemas.microsoft.com/office/drawing/2014/main" id="{CECE6CF5-52F6-0759-724B-6888F59A7BE7}"/>
                </a:ext>
              </a:extLst>
            </p:cNvPr>
            <p:cNvSpPr/>
            <p:nvPr/>
          </p:nvSpPr>
          <p:spPr>
            <a:xfrm>
              <a:off x="10107936" y="5669305"/>
              <a:ext cx="407931" cy="194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Rectangle 26">
              <a:extLst>
                <a:ext uri="{FF2B5EF4-FFF2-40B4-BE49-F238E27FC236}">
                  <a16:creationId xmlns:a16="http://schemas.microsoft.com/office/drawing/2014/main" id="{2D46A64C-05A1-E815-80CF-AC659B10F9CA}"/>
                </a:ext>
              </a:extLst>
            </p:cNvPr>
            <p:cNvSpPr/>
            <p:nvPr/>
          </p:nvSpPr>
          <p:spPr>
            <a:xfrm>
              <a:off x="10086668" y="2042415"/>
              <a:ext cx="407931" cy="194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8" name="Rectangle 27">
              <a:extLst>
                <a:ext uri="{FF2B5EF4-FFF2-40B4-BE49-F238E27FC236}">
                  <a16:creationId xmlns:a16="http://schemas.microsoft.com/office/drawing/2014/main" id="{A5DAA95F-AC0A-786B-C1CC-8D031B017619}"/>
                </a:ext>
              </a:extLst>
            </p:cNvPr>
            <p:cNvSpPr/>
            <p:nvPr/>
          </p:nvSpPr>
          <p:spPr>
            <a:xfrm>
              <a:off x="8218080" y="2082618"/>
              <a:ext cx="761171" cy="1864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9" name="Rectangle 28">
              <a:extLst>
                <a:ext uri="{FF2B5EF4-FFF2-40B4-BE49-F238E27FC236}">
                  <a16:creationId xmlns:a16="http://schemas.microsoft.com/office/drawing/2014/main" id="{53CBB210-DC22-68CF-2391-3CFF90ED2560}"/>
                </a:ext>
              </a:extLst>
            </p:cNvPr>
            <p:cNvSpPr/>
            <p:nvPr/>
          </p:nvSpPr>
          <p:spPr>
            <a:xfrm>
              <a:off x="6738574" y="2139872"/>
              <a:ext cx="407931" cy="194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0" name="Rectangle 29">
              <a:extLst>
                <a:ext uri="{FF2B5EF4-FFF2-40B4-BE49-F238E27FC236}">
                  <a16:creationId xmlns:a16="http://schemas.microsoft.com/office/drawing/2014/main" id="{88404D2F-44BA-D9C4-E39E-93B1EC78C00E}"/>
                </a:ext>
              </a:extLst>
            </p:cNvPr>
            <p:cNvSpPr/>
            <p:nvPr/>
          </p:nvSpPr>
          <p:spPr>
            <a:xfrm>
              <a:off x="4990705" y="2064716"/>
              <a:ext cx="407931" cy="194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1" name="Rectangle 30">
              <a:extLst>
                <a:ext uri="{FF2B5EF4-FFF2-40B4-BE49-F238E27FC236}">
                  <a16:creationId xmlns:a16="http://schemas.microsoft.com/office/drawing/2014/main" id="{5FDF3300-628D-9B93-E8B0-C652F07EEA0C}"/>
                </a:ext>
              </a:extLst>
            </p:cNvPr>
            <p:cNvSpPr/>
            <p:nvPr/>
          </p:nvSpPr>
          <p:spPr>
            <a:xfrm>
              <a:off x="6605055" y="5991590"/>
              <a:ext cx="407931" cy="194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2" name="Rectangle 31">
              <a:extLst>
                <a:ext uri="{FF2B5EF4-FFF2-40B4-BE49-F238E27FC236}">
                  <a16:creationId xmlns:a16="http://schemas.microsoft.com/office/drawing/2014/main" id="{8C9628EC-E873-8899-0477-895040C20245}"/>
                </a:ext>
              </a:extLst>
            </p:cNvPr>
            <p:cNvSpPr/>
            <p:nvPr/>
          </p:nvSpPr>
          <p:spPr>
            <a:xfrm>
              <a:off x="8353602" y="5808844"/>
              <a:ext cx="407931" cy="194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3" name="Slide Number Placeholder 3">
            <a:extLst>
              <a:ext uri="{FF2B5EF4-FFF2-40B4-BE49-F238E27FC236}">
                <a16:creationId xmlns:a16="http://schemas.microsoft.com/office/drawing/2014/main" id="{EB88D6C1-4DAC-D2DD-56AA-F4BE816BA510}"/>
              </a:ext>
            </a:extLst>
          </p:cNvPr>
          <p:cNvSpPr>
            <a:spLocks noGrp="1"/>
          </p:cNvSpPr>
          <p:nvPr>
            <p:ph type="sldNum" sz="quarter" idx="12"/>
          </p:nvPr>
        </p:nvSpPr>
        <p:spPr>
          <a:xfrm>
            <a:off x="11826240" y="6477293"/>
            <a:ext cx="428786" cy="380707"/>
          </a:xfrm>
        </p:spPr>
        <p:txBody>
          <a:bodyPr/>
          <a:lstStyle/>
          <a:p>
            <a:fld id="{B8E8FBEC-42BD-4208-A61C-93DF5D8ED851}" type="slidenum">
              <a:rPr lang="en-US" smtClean="0"/>
              <a:t>3</a:t>
            </a:fld>
            <a:endParaRPr lang="en-US" dirty="0"/>
          </a:p>
        </p:txBody>
      </p:sp>
    </p:spTree>
    <p:extLst>
      <p:ext uri="{BB962C8B-B14F-4D97-AF65-F5344CB8AC3E}">
        <p14:creationId xmlns:p14="http://schemas.microsoft.com/office/powerpoint/2010/main" val="36707029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0C0DC-91CC-D4D2-335A-D97445553608}"/>
              </a:ext>
            </a:extLst>
          </p:cNvPr>
          <p:cNvSpPr>
            <a:spLocks noGrp="1"/>
          </p:cNvSpPr>
          <p:nvPr>
            <p:ph type="ctrTitle"/>
          </p:nvPr>
        </p:nvSpPr>
        <p:spPr/>
        <p:txBody>
          <a:bodyPr/>
          <a:lstStyle/>
          <a:p>
            <a:r>
              <a:rPr lang="en-US" b="1" dirty="0">
                <a:latin typeface="Lato" panose="020F0502020204030203" pitchFamily="34" charset="0"/>
                <a:ea typeface="Lato" panose="020F0502020204030203" pitchFamily="34" charset="0"/>
                <a:cs typeface="Lato" panose="020F0502020204030203" pitchFamily="34" charset="0"/>
              </a:rPr>
              <a:t>Study Area – City of Surrey</a:t>
            </a:r>
            <a:endParaRPr lang="en-CA" b="1"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81DC660C-2238-C920-27FE-B4E4D88E6728}"/>
              </a:ext>
            </a:extLst>
          </p:cNvPr>
          <p:cNvSpPr>
            <a:spLocks noGrp="1"/>
          </p:cNvSpPr>
          <p:nvPr>
            <p:ph type="sldNum" sz="quarter" idx="12"/>
          </p:nvPr>
        </p:nvSpPr>
        <p:spPr/>
        <p:txBody>
          <a:bodyPr/>
          <a:lstStyle/>
          <a:p>
            <a:fld id="{B8E8FBEC-42BD-4208-A61C-93DF5D8ED851}" type="slidenum">
              <a:rPr lang="en-US" smtClean="0"/>
              <a:pPr/>
              <a:t>4</a:t>
            </a:fld>
            <a:endParaRPr lang="en-US" dirty="0"/>
          </a:p>
        </p:txBody>
      </p:sp>
      <p:sp>
        <p:nvSpPr>
          <p:cNvPr id="8" name="Content Placeholder 2">
            <a:extLst>
              <a:ext uri="{FF2B5EF4-FFF2-40B4-BE49-F238E27FC236}">
                <a16:creationId xmlns:a16="http://schemas.microsoft.com/office/drawing/2014/main" id="{DE90C2FF-73DD-96E4-F988-16F086F92E75}"/>
              </a:ext>
            </a:extLst>
          </p:cNvPr>
          <p:cNvSpPr txBox="1">
            <a:spLocks/>
          </p:cNvSpPr>
          <p:nvPr/>
        </p:nvSpPr>
        <p:spPr>
          <a:xfrm>
            <a:off x="431106" y="1342714"/>
            <a:ext cx="5952831" cy="2787244"/>
          </a:xfrm>
          <a:prstGeom prst="rect">
            <a:avLst/>
          </a:prstGeom>
        </p:spPr>
        <p:txBody>
          <a:bodyPr vert="horz" lIns="91440" tIns="4572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solidFill>
                <a:latin typeface="Times" panose="02020603050405020304" pitchFamily="18" charset="0"/>
                <a:ea typeface="+mn-ea"/>
                <a:cs typeface="Times" panose="02020603050405020304" pitchFamily="18"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2900" indent="-342900">
              <a:buFont typeface="Courier New" panose="02070309020205020404" pitchFamily="49" charset="0"/>
              <a:buChar char="o"/>
            </a:pPr>
            <a:r>
              <a:rPr lang="en-US" dirty="0">
                <a:latin typeface="+mn-lt"/>
              </a:rPr>
              <a:t>City of Surrey is the largest by land area and 2</a:t>
            </a:r>
            <a:r>
              <a:rPr lang="en-US" baseline="30000" dirty="0">
                <a:latin typeface="+mn-lt"/>
              </a:rPr>
              <a:t>nd</a:t>
            </a:r>
            <a:r>
              <a:rPr lang="en-US" dirty="0">
                <a:latin typeface="+mn-lt"/>
              </a:rPr>
              <a:t>  most populated in Metro Vancouver.</a:t>
            </a:r>
          </a:p>
          <a:p>
            <a:pPr marL="342900" indent="-342900">
              <a:buFont typeface="Courier New" panose="02070309020205020404" pitchFamily="49" charset="0"/>
              <a:buChar char="o"/>
            </a:pPr>
            <a:r>
              <a:rPr lang="en-US" dirty="0">
                <a:latin typeface="+mn-lt"/>
              </a:rPr>
              <a:t>Metro Vancouver issues multiple AQ advisories each year. (Annual AQ report 2022)</a:t>
            </a:r>
          </a:p>
          <a:p>
            <a:pPr marL="342900" indent="-342900">
              <a:buFont typeface="Courier New" panose="02070309020205020404" pitchFamily="49" charset="0"/>
              <a:buChar char="o"/>
            </a:pPr>
            <a:r>
              <a:rPr lang="en-US" dirty="0">
                <a:latin typeface="+mn-lt"/>
              </a:rPr>
              <a:t>Heavy-duty vehicles (HDVs) disproportionately contribute to the creation of air pollutants </a:t>
            </a:r>
            <a:br>
              <a:rPr lang="en-US" dirty="0">
                <a:latin typeface="+mn-lt"/>
              </a:rPr>
            </a:br>
            <a:endParaRPr lang="en-US" dirty="0">
              <a:latin typeface="+mn-lt"/>
            </a:endParaRPr>
          </a:p>
        </p:txBody>
      </p:sp>
      <p:pic>
        <p:nvPicPr>
          <p:cNvPr id="41988" name="Picture 4" descr="Location of Surrey in Metro Vancouver">
            <a:extLst>
              <a:ext uri="{FF2B5EF4-FFF2-40B4-BE49-F238E27FC236}">
                <a16:creationId xmlns:a16="http://schemas.microsoft.com/office/drawing/2014/main" id="{D1306CFB-41B9-890C-F0F8-20C5B9D3318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37386" y="4224954"/>
            <a:ext cx="3418294" cy="258029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4886ED5-6561-2820-86F8-94F5C5DA898B}"/>
              </a:ext>
            </a:extLst>
          </p:cNvPr>
          <p:cNvPicPr>
            <a:picLocks noChangeAspect="1"/>
          </p:cNvPicPr>
          <p:nvPr/>
        </p:nvPicPr>
        <p:blipFill>
          <a:blip r:embed="rId3"/>
          <a:stretch>
            <a:fillRect/>
          </a:stretch>
        </p:blipFill>
        <p:spPr>
          <a:xfrm>
            <a:off x="542210" y="3521980"/>
            <a:ext cx="5952831" cy="2846785"/>
          </a:xfrm>
          <a:prstGeom prst="rect">
            <a:avLst/>
          </a:prstGeom>
        </p:spPr>
      </p:pic>
      <p:pic>
        <p:nvPicPr>
          <p:cNvPr id="5" name="Picture 4">
            <a:extLst>
              <a:ext uri="{FF2B5EF4-FFF2-40B4-BE49-F238E27FC236}">
                <a16:creationId xmlns:a16="http://schemas.microsoft.com/office/drawing/2014/main" id="{A2A13694-C77F-4FED-7DFF-C72D02D4A2F0}"/>
              </a:ext>
            </a:extLst>
          </p:cNvPr>
          <p:cNvPicPr>
            <a:picLocks noChangeAspect="1"/>
          </p:cNvPicPr>
          <p:nvPr/>
        </p:nvPicPr>
        <p:blipFill>
          <a:blip r:embed="rId4"/>
          <a:stretch>
            <a:fillRect/>
          </a:stretch>
        </p:blipFill>
        <p:spPr>
          <a:xfrm>
            <a:off x="107818" y="6416315"/>
            <a:ext cx="6986622" cy="304826"/>
          </a:xfrm>
          <a:prstGeom prst="rect">
            <a:avLst/>
          </a:prstGeom>
        </p:spPr>
      </p:pic>
      <p:pic>
        <p:nvPicPr>
          <p:cNvPr id="9" name="Picture 8">
            <a:extLst>
              <a:ext uri="{FF2B5EF4-FFF2-40B4-BE49-F238E27FC236}">
                <a16:creationId xmlns:a16="http://schemas.microsoft.com/office/drawing/2014/main" id="{68313E50-3049-0CD5-628A-6283EEB0946C}"/>
              </a:ext>
            </a:extLst>
          </p:cNvPr>
          <p:cNvPicPr>
            <a:picLocks noChangeAspect="1"/>
          </p:cNvPicPr>
          <p:nvPr/>
        </p:nvPicPr>
        <p:blipFill>
          <a:blip r:embed="rId5">
            <a:extLst>
              <a:ext uri="{28A0092B-C50C-407E-A947-70E740481C1C}">
                <a14:useLocalDpi xmlns:a14="http://schemas.microsoft.com/office/drawing/2010/main" val="0"/>
              </a:ext>
            </a:extLst>
          </a:blip>
          <a:srcRect l="23233" r="1"/>
          <a:stretch/>
        </p:blipFill>
        <p:spPr>
          <a:xfrm>
            <a:off x="6773870" y="1651029"/>
            <a:ext cx="4900048" cy="1964034"/>
          </a:xfrm>
          <a:prstGeom prst="rect">
            <a:avLst/>
          </a:prstGeom>
          <a:ln>
            <a:noFill/>
          </a:ln>
          <a:effectLst>
            <a:outerShdw blurRad="292100" dist="139700" dir="2700000" algn="tl" rotWithShape="0">
              <a:srgbClr val="333333">
                <a:alpha val="65000"/>
              </a:srgbClr>
            </a:outerShdw>
          </a:effectLst>
        </p:spPr>
      </p:pic>
      <p:sp>
        <p:nvSpPr>
          <p:cNvPr id="6" name="Oval 5">
            <a:extLst>
              <a:ext uri="{FF2B5EF4-FFF2-40B4-BE49-F238E27FC236}">
                <a16:creationId xmlns:a16="http://schemas.microsoft.com/office/drawing/2014/main" id="{4038CD84-1FB4-43FE-9D5D-2E00D5B03BFD}"/>
              </a:ext>
            </a:extLst>
          </p:cNvPr>
          <p:cNvSpPr/>
          <p:nvPr/>
        </p:nvSpPr>
        <p:spPr>
          <a:xfrm>
            <a:off x="6971489" y="1835285"/>
            <a:ext cx="486383" cy="512324"/>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cxnSp>
        <p:nvCxnSpPr>
          <p:cNvPr id="11" name="Straight Arrow Connector 10">
            <a:extLst>
              <a:ext uri="{FF2B5EF4-FFF2-40B4-BE49-F238E27FC236}">
                <a16:creationId xmlns:a16="http://schemas.microsoft.com/office/drawing/2014/main" id="{0A3CA080-58AD-05F5-89B0-454B42DFD033}"/>
              </a:ext>
            </a:extLst>
          </p:cNvPr>
          <p:cNvCxnSpPr>
            <a:cxnSpLocks/>
          </p:cNvCxnSpPr>
          <p:nvPr/>
        </p:nvCxnSpPr>
        <p:spPr>
          <a:xfrm>
            <a:off x="7339269" y="2347609"/>
            <a:ext cx="820366" cy="1877345"/>
          </a:xfrm>
          <a:prstGeom prst="straightConnector1">
            <a:avLst/>
          </a:prstGeom>
          <a:ln w="19050" cap="flat" cmpd="sng" algn="ctr">
            <a:solidFill>
              <a:srgbClr val="FF000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9488555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a:extLst>
            <a:ext uri="{FF2B5EF4-FFF2-40B4-BE49-F238E27FC236}">
              <a16:creationId xmlns:a16="http://schemas.microsoft.com/office/drawing/2014/main" id="{11E4AC7D-9252-2440-1411-9C03DA6F66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FFA88C-E584-93B6-777E-4FC4E3114B58}"/>
              </a:ext>
            </a:extLst>
          </p:cNvPr>
          <p:cNvSpPr>
            <a:spLocks noGrp="1"/>
          </p:cNvSpPr>
          <p:nvPr>
            <p:ph type="ctrTitle"/>
          </p:nvPr>
        </p:nvSpPr>
        <p:spPr/>
        <p:txBody>
          <a:bodyPr/>
          <a:lstStyle/>
          <a:p>
            <a:r>
              <a:rPr lang="en-US" b="1" dirty="0">
                <a:latin typeface="Lato" panose="020F0502020204030203" pitchFamily="34" charset="0"/>
                <a:ea typeface="Lato" panose="020F0502020204030203" pitchFamily="34" charset="0"/>
                <a:cs typeface="Lato" panose="020F0502020204030203" pitchFamily="34" charset="0"/>
              </a:rPr>
              <a:t>Motivation and Objectives </a:t>
            </a:r>
            <a:endParaRPr lang="en-CA" b="1" dirty="0">
              <a:latin typeface="Lato" panose="020F0502020204030203" pitchFamily="34" charset="0"/>
              <a:ea typeface="Lato" panose="020F0502020204030203" pitchFamily="34" charset="0"/>
              <a:cs typeface="Lato" panose="020F0502020204030203" pitchFamily="34" charset="0"/>
            </a:endParaRPr>
          </a:p>
        </p:txBody>
      </p:sp>
      <p:sp>
        <p:nvSpPr>
          <p:cNvPr id="14" name="Slide Number Placeholder 3">
            <a:extLst>
              <a:ext uri="{FF2B5EF4-FFF2-40B4-BE49-F238E27FC236}">
                <a16:creationId xmlns:a16="http://schemas.microsoft.com/office/drawing/2014/main" id="{50CC0898-1C5C-29B2-5CA4-9ABC8CBC6CB8}"/>
              </a:ext>
            </a:extLst>
          </p:cNvPr>
          <p:cNvSpPr>
            <a:spLocks noGrp="1"/>
          </p:cNvSpPr>
          <p:nvPr>
            <p:ph type="sldNum" sz="quarter" idx="12"/>
          </p:nvPr>
        </p:nvSpPr>
        <p:spPr/>
        <p:txBody>
          <a:bodyPr/>
          <a:lstStyle/>
          <a:p>
            <a:fld id="{B8E8FBEC-42BD-4208-A61C-93DF5D8ED851}" type="slidenum">
              <a:rPr lang="en-US" smtClean="0"/>
              <a:t>5</a:t>
            </a:fld>
            <a:endParaRPr lang="en-US" dirty="0"/>
          </a:p>
        </p:txBody>
      </p:sp>
      <p:sp>
        <p:nvSpPr>
          <p:cNvPr id="9" name="Rectangle 8">
            <a:extLst>
              <a:ext uri="{FF2B5EF4-FFF2-40B4-BE49-F238E27FC236}">
                <a16:creationId xmlns:a16="http://schemas.microsoft.com/office/drawing/2014/main" id="{7880A6A7-B4D9-3814-D35D-1AB0AA239F26}"/>
              </a:ext>
            </a:extLst>
          </p:cNvPr>
          <p:cNvSpPr/>
          <p:nvPr/>
        </p:nvSpPr>
        <p:spPr>
          <a:xfrm>
            <a:off x="2465068" y="1800495"/>
            <a:ext cx="308612" cy="194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CC3234F4-D851-409D-8B43-86A905B1040B}"/>
              </a:ext>
            </a:extLst>
          </p:cNvPr>
          <p:cNvSpPr txBox="1"/>
          <p:nvPr/>
        </p:nvSpPr>
        <p:spPr>
          <a:xfrm>
            <a:off x="551037" y="1454410"/>
            <a:ext cx="6150399" cy="4619854"/>
          </a:xfrm>
          <a:prstGeom prst="rect">
            <a:avLst/>
          </a:prstGeom>
          <a:noFill/>
        </p:spPr>
        <p:txBody>
          <a:bodyPr wrap="square">
            <a:spAutoFit/>
          </a:bodyPr>
          <a:lstStyle/>
          <a:p>
            <a:r>
              <a:rPr lang="en-US" b="1" dirty="0"/>
              <a:t>Impacts of Increased Heavy-Duty Vehicles (HDVs)</a:t>
            </a:r>
          </a:p>
          <a:p>
            <a:pPr>
              <a:buFont typeface="Arial" panose="020B0604020202020204" pitchFamily="34" charset="0"/>
              <a:buChar char="•"/>
            </a:pPr>
            <a:r>
              <a:rPr lang="en-US" b="1" dirty="0"/>
              <a:t>Higher Emissions</a:t>
            </a:r>
            <a:r>
              <a:rPr lang="en-US" dirty="0"/>
              <a:t>:</a:t>
            </a:r>
          </a:p>
          <a:p>
            <a:pPr marL="742950" lvl="1" indent="-285750">
              <a:buFont typeface="Arial" panose="020B0604020202020204" pitchFamily="34" charset="0"/>
              <a:buChar char="•"/>
            </a:pPr>
            <a:r>
              <a:rPr lang="en-US" dirty="0"/>
              <a:t>Streets with a higher concentration of HDVs are associated with elevated NOx and PM emissions, contributing to air pollution and adverse health effects in surrounding communities.**</a:t>
            </a:r>
          </a:p>
          <a:p>
            <a:pPr>
              <a:buFont typeface="Arial" panose="020B0604020202020204" pitchFamily="34" charset="0"/>
              <a:buChar char="•"/>
            </a:pPr>
            <a:r>
              <a:rPr lang="en-CA" b="1" i="0" dirty="0">
                <a:solidFill>
                  <a:srgbClr val="222222"/>
                </a:solidFill>
                <a:effectLst/>
                <a:latin typeface="Harding"/>
              </a:rPr>
              <a:t>MDA8O</a:t>
            </a:r>
            <a:r>
              <a:rPr lang="en-CA" b="1" i="0" baseline="-25000" dirty="0">
                <a:solidFill>
                  <a:srgbClr val="222222"/>
                </a:solidFill>
                <a:effectLst/>
                <a:latin typeface="Harding"/>
              </a:rPr>
              <a:t>3</a:t>
            </a:r>
            <a:r>
              <a:rPr lang="en-US" dirty="0"/>
              <a:t>:</a:t>
            </a:r>
          </a:p>
          <a:p>
            <a:pPr marL="742950" lvl="1" indent="-285750">
              <a:buFont typeface="Arial" panose="020B0604020202020204" pitchFamily="34" charset="0"/>
              <a:buChar char="•"/>
            </a:pPr>
            <a:r>
              <a:rPr lang="en-US" dirty="0"/>
              <a:t>Reducing NOx emissions, areas that were previously producing more ozone due to NOx could see a reduction in ozone formation through NOx-driven reactions.*</a:t>
            </a:r>
          </a:p>
          <a:p>
            <a:pPr>
              <a:buFont typeface="Arial" panose="020B0604020202020204" pitchFamily="34" charset="0"/>
              <a:buChar char="•"/>
            </a:pPr>
            <a:r>
              <a:rPr lang="en-US" b="1" dirty="0"/>
              <a:t>Inequitable Exposure</a:t>
            </a:r>
            <a:r>
              <a:rPr lang="en-US" dirty="0"/>
              <a:t>:</a:t>
            </a:r>
          </a:p>
          <a:p>
            <a:pPr marL="742950" lvl="1" indent="-285750">
              <a:buFont typeface="Arial" panose="020B0604020202020204" pitchFamily="34" charset="0"/>
              <a:buChar char="•"/>
            </a:pPr>
            <a:r>
              <a:rPr lang="en-US" dirty="0"/>
              <a:t>Vulnerable populations living near high-density HDV routes face greater exposure to traffic-related air pollution (TRAP), leading to health disparities.*</a:t>
            </a:r>
          </a:p>
          <a:p>
            <a:pPr marL="285750" indent="-285750">
              <a:lnSpc>
                <a:spcPct val="150000"/>
              </a:lnSpc>
              <a:buFont typeface="Courier New" panose="02070309020205020404" pitchFamily="49" charset="0"/>
              <a:buChar char="o"/>
            </a:pPr>
            <a:endParaRPr lang="en-US" dirty="0"/>
          </a:p>
        </p:txBody>
      </p:sp>
      <p:pic>
        <p:nvPicPr>
          <p:cNvPr id="5124" name="Picture 4" descr="Atmosphere 15 00192 g004">
            <a:extLst>
              <a:ext uri="{FF2B5EF4-FFF2-40B4-BE49-F238E27FC236}">
                <a16:creationId xmlns:a16="http://schemas.microsoft.com/office/drawing/2014/main" id="{465D8175-9CF1-ED68-1857-980271D6382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955598" y="1454410"/>
            <a:ext cx="3329027" cy="233615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B2951A19-A36F-1172-155C-FA2C30C1FD76}"/>
              </a:ext>
            </a:extLst>
          </p:cNvPr>
          <p:cNvSpPr txBox="1"/>
          <p:nvPr/>
        </p:nvSpPr>
        <p:spPr>
          <a:xfrm>
            <a:off x="85389" y="6452202"/>
            <a:ext cx="9120087" cy="430887"/>
          </a:xfrm>
          <a:prstGeom prst="rect">
            <a:avLst/>
          </a:prstGeom>
          <a:noFill/>
        </p:spPr>
        <p:txBody>
          <a:bodyPr wrap="square">
            <a:spAutoFit/>
          </a:bodyPr>
          <a:lstStyle/>
          <a:p>
            <a:r>
              <a:rPr lang="en-CA" sz="1100" dirty="0"/>
              <a:t>** Guo, M.; Ning, M.; Sun, S.; Xu, C.; Zhang, G.; Zhang, L.; Zhang, R.; Zheng, J.; Chen, C.; Jia, Z.; et al. Estimation and Analysis of Air Pollutant Emissions from On-Road Vehicles in Changzhou, China. Atmosphere 2024, 15, 192. https://doi.org/10.3390/atmos15020192</a:t>
            </a:r>
          </a:p>
        </p:txBody>
      </p:sp>
      <p:sp>
        <p:nvSpPr>
          <p:cNvPr id="7" name="TextBox 6">
            <a:extLst>
              <a:ext uri="{FF2B5EF4-FFF2-40B4-BE49-F238E27FC236}">
                <a16:creationId xmlns:a16="http://schemas.microsoft.com/office/drawing/2014/main" id="{FB75D1BE-F9D1-32B3-56F4-27F8FBE76593}"/>
              </a:ext>
            </a:extLst>
          </p:cNvPr>
          <p:cNvSpPr txBox="1"/>
          <p:nvPr/>
        </p:nvSpPr>
        <p:spPr>
          <a:xfrm>
            <a:off x="85389" y="5975387"/>
            <a:ext cx="6841864" cy="430887"/>
          </a:xfrm>
          <a:prstGeom prst="rect">
            <a:avLst/>
          </a:prstGeom>
          <a:noFill/>
        </p:spPr>
        <p:txBody>
          <a:bodyPr wrap="square">
            <a:spAutoFit/>
          </a:bodyPr>
          <a:lstStyle/>
          <a:p>
            <a:r>
              <a:rPr lang="en-US" sz="1100" dirty="0"/>
              <a:t>*Camilleri, S.F., Montgomery, A., Visa, M.A. et al. Air quality, health and equity implications of electrifying heavy-duty vehicles. Nat Sustain 6, 1643–1653 (2023). https://doi.org/10.1038/s41893-023-01219-0</a:t>
            </a:r>
            <a:endParaRPr lang="en-CA" sz="1100" dirty="0"/>
          </a:p>
        </p:txBody>
      </p:sp>
      <p:sp>
        <p:nvSpPr>
          <p:cNvPr id="12" name="TextBox 11">
            <a:extLst>
              <a:ext uri="{FF2B5EF4-FFF2-40B4-BE49-F238E27FC236}">
                <a16:creationId xmlns:a16="http://schemas.microsoft.com/office/drawing/2014/main" id="{CC9623C3-BE2F-5069-BC08-52608669E512}"/>
              </a:ext>
            </a:extLst>
          </p:cNvPr>
          <p:cNvSpPr txBox="1"/>
          <p:nvPr/>
        </p:nvSpPr>
        <p:spPr>
          <a:xfrm>
            <a:off x="10322444" y="1599347"/>
            <a:ext cx="1723038" cy="830997"/>
          </a:xfrm>
          <a:prstGeom prst="rect">
            <a:avLst/>
          </a:prstGeom>
          <a:noFill/>
        </p:spPr>
        <p:txBody>
          <a:bodyPr wrap="square">
            <a:spAutoFit/>
          </a:bodyPr>
          <a:lstStyle/>
          <a:p>
            <a:r>
              <a:rPr lang="en-US" sz="1200" dirty="0"/>
              <a:t>Emission factors of different vehicle types in Changzhou Guo et al  2022 **</a:t>
            </a:r>
            <a:endParaRPr lang="en-CA" sz="1200" dirty="0"/>
          </a:p>
        </p:txBody>
      </p:sp>
      <p:sp>
        <p:nvSpPr>
          <p:cNvPr id="19" name="TextBox 18">
            <a:extLst>
              <a:ext uri="{FF2B5EF4-FFF2-40B4-BE49-F238E27FC236}">
                <a16:creationId xmlns:a16="http://schemas.microsoft.com/office/drawing/2014/main" id="{DDA97C59-5987-3652-B4F8-170E447DF45D}"/>
              </a:ext>
            </a:extLst>
          </p:cNvPr>
          <p:cNvSpPr txBox="1"/>
          <p:nvPr/>
        </p:nvSpPr>
        <p:spPr>
          <a:xfrm>
            <a:off x="9274746" y="4454590"/>
            <a:ext cx="2765887" cy="646331"/>
          </a:xfrm>
          <a:prstGeom prst="rect">
            <a:avLst/>
          </a:prstGeom>
          <a:noFill/>
        </p:spPr>
        <p:txBody>
          <a:bodyPr wrap="square">
            <a:spAutoFit/>
          </a:bodyPr>
          <a:lstStyle/>
          <a:p>
            <a:r>
              <a:rPr lang="en-US" sz="1200" dirty="0"/>
              <a:t> NO2 attributable mortality rate changes(Chicago II) ,Equity Implications of </a:t>
            </a:r>
            <a:r>
              <a:rPr lang="en-US" sz="1200" dirty="0" err="1"/>
              <a:t>eHDV</a:t>
            </a:r>
            <a:r>
              <a:rPr lang="en-US" sz="1200" dirty="0"/>
              <a:t> adoption Camilleri et al. 2023 *</a:t>
            </a:r>
            <a:endParaRPr lang="en-CA" sz="1200" dirty="0"/>
          </a:p>
        </p:txBody>
      </p:sp>
      <p:pic>
        <p:nvPicPr>
          <p:cNvPr id="21" name="Picture 20">
            <a:extLst>
              <a:ext uri="{FF2B5EF4-FFF2-40B4-BE49-F238E27FC236}">
                <a16:creationId xmlns:a16="http://schemas.microsoft.com/office/drawing/2014/main" id="{04E44A75-9C9C-0515-4E29-B4E36F49E17F}"/>
              </a:ext>
            </a:extLst>
          </p:cNvPr>
          <p:cNvPicPr>
            <a:picLocks noChangeAspect="1"/>
          </p:cNvPicPr>
          <p:nvPr/>
        </p:nvPicPr>
        <p:blipFill>
          <a:blip r:embed="rId5"/>
          <a:srcRect t="7527"/>
          <a:stretch/>
        </p:blipFill>
        <p:spPr>
          <a:xfrm>
            <a:off x="7576459" y="4076640"/>
            <a:ext cx="1764449" cy="1997624"/>
          </a:xfrm>
          <a:prstGeom prst="rect">
            <a:avLst/>
          </a:prstGeom>
        </p:spPr>
      </p:pic>
      <p:cxnSp>
        <p:nvCxnSpPr>
          <p:cNvPr id="23" name="Straight Connector 22">
            <a:extLst>
              <a:ext uri="{FF2B5EF4-FFF2-40B4-BE49-F238E27FC236}">
                <a16:creationId xmlns:a16="http://schemas.microsoft.com/office/drawing/2014/main" id="{95394B39-A1B6-1F86-6472-A9C40E0BB4B5}"/>
              </a:ext>
            </a:extLst>
          </p:cNvPr>
          <p:cNvCxnSpPr/>
          <p:nvPr/>
        </p:nvCxnSpPr>
        <p:spPr>
          <a:xfrm>
            <a:off x="384464" y="5808518"/>
            <a:ext cx="64574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18184164"/>
      </p:ext>
    </p:extLst>
  </p:cSld>
  <p:clrMapOvr>
    <a:overrideClrMapping bg1="lt1" tx1="dk1" bg2="lt2" tx2="dk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4AC7D-9252-2440-1411-9C03DA6F663C}"/>
            </a:ext>
          </a:extLst>
        </p:cNvPr>
        <p:cNvGrpSpPr/>
        <p:nvPr/>
      </p:nvGrpSpPr>
      <p:grpSpPr>
        <a:xfrm>
          <a:off x="0" y="0"/>
          <a:ext cx="0" cy="0"/>
          <a:chOff x="0" y="0"/>
          <a:chExt cx="0" cy="0"/>
        </a:xfrm>
      </p:grpSpPr>
      <p:pic>
        <p:nvPicPr>
          <p:cNvPr id="6" name="Picture 2" descr="Output image">
            <a:extLst>
              <a:ext uri="{FF2B5EF4-FFF2-40B4-BE49-F238E27FC236}">
                <a16:creationId xmlns:a16="http://schemas.microsoft.com/office/drawing/2014/main" id="{4069B3BB-FEBD-268C-20D8-D8DB8A0ADF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10804" y="2517290"/>
            <a:ext cx="4869830" cy="307119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FFFA88C-E584-93B6-777E-4FC4E3114B58}"/>
              </a:ext>
            </a:extLst>
          </p:cNvPr>
          <p:cNvSpPr>
            <a:spLocks noGrp="1"/>
          </p:cNvSpPr>
          <p:nvPr>
            <p:ph type="ctrTitle"/>
          </p:nvPr>
        </p:nvSpPr>
        <p:spPr/>
        <p:txBody>
          <a:bodyPr/>
          <a:lstStyle/>
          <a:p>
            <a:r>
              <a:rPr lang="en-US" b="1" dirty="0">
                <a:latin typeface="Lato" panose="020F0502020204030203" pitchFamily="34" charset="0"/>
                <a:ea typeface="Lato" panose="020F0502020204030203" pitchFamily="34" charset="0"/>
                <a:cs typeface="Lato" panose="020F0502020204030203" pitchFamily="34" charset="0"/>
              </a:rPr>
              <a:t>Motivation and Objectives </a:t>
            </a:r>
            <a:endParaRPr lang="en-CA" b="1" dirty="0">
              <a:latin typeface="Lato" panose="020F0502020204030203" pitchFamily="34" charset="0"/>
              <a:ea typeface="Lato" panose="020F0502020204030203" pitchFamily="34" charset="0"/>
              <a:cs typeface="Lato" panose="020F0502020204030203" pitchFamily="34" charset="0"/>
            </a:endParaRPr>
          </a:p>
        </p:txBody>
      </p:sp>
      <p:sp>
        <p:nvSpPr>
          <p:cNvPr id="9" name="Rectangle 8">
            <a:extLst>
              <a:ext uri="{FF2B5EF4-FFF2-40B4-BE49-F238E27FC236}">
                <a16:creationId xmlns:a16="http://schemas.microsoft.com/office/drawing/2014/main" id="{7880A6A7-B4D9-3814-D35D-1AB0AA239F26}"/>
              </a:ext>
            </a:extLst>
          </p:cNvPr>
          <p:cNvSpPr/>
          <p:nvPr/>
        </p:nvSpPr>
        <p:spPr>
          <a:xfrm>
            <a:off x="2465068" y="1800495"/>
            <a:ext cx="308612" cy="19491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TextBox 7">
            <a:extLst>
              <a:ext uri="{FF2B5EF4-FFF2-40B4-BE49-F238E27FC236}">
                <a16:creationId xmlns:a16="http://schemas.microsoft.com/office/drawing/2014/main" id="{CC3234F4-D851-409D-8B43-86A905B1040B}"/>
              </a:ext>
            </a:extLst>
          </p:cNvPr>
          <p:cNvSpPr txBox="1"/>
          <p:nvPr/>
        </p:nvSpPr>
        <p:spPr>
          <a:xfrm>
            <a:off x="413640" y="1369411"/>
            <a:ext cx="8258898" cy="4524315"/>
          </a:xfrm>
          <a:prstGeom prst="rect">
            <a:avLst/>
          </a:prstGeom>
          <a:noFill/>
        </p:spPr>
        <p:txBody>
          <a:bodyPr wrap="square">
            <a:spAutoFit/>
          </a:bodyPr>
          <a:lstStyle/>
          <a:p>
            <a:br>
              <a:rPr lang="en-US" dirty="0"/>
            </a:br>
            <a:r>
              <a:rPr lang="en-US" dirty="0"/>
              <a:t>Fleet composition distribution is crucial for ensuring accurate data outputs and fostering social justice.</a:t>
            </a:r>
          </a:p>
          <a:p>
            <a:r>
              <a:rPr lang="en-US" b="1" dirty="0"/>
              <a:t>Key Health Impacts of TRAP,  </a:t>
            </a:r>
            <a:r>
              <a:rPr lang="en-US" dirty="0"/>
              <a:t>according to Health Canada* : </a:t>
            </a:r>
            <a:br>
              <a:rPr lang="en-US" dirty="0"/>
            </a:br>
            <a:endParaRPr lang="en-US" b="1" dirty="0"/>
          </a:p>
          <a:p>
            <a:pPr>
              <a:buFont typeface="Arial" panose="020B0604020202020204" pitchFamily="34" charset="0"/>
              <a:buChar char="•"/>
            </a:pPr>
            <a:r>
              <a:rPr lang="en-US" b="1" dirty="0"/>
              <a:t>Premature Deaths</a:t>
            </a:r>
            <a:r>
              <a:rPr lang="en-US" dirty="0"/>
              <a:t>:</a:t>
            </a:r>
          </a:p>
          <a:p>
            <a:pPr marL="742950" lvl="1" indent="-285750">
              <a:buFont typeface="Arial" panose="020B0604020202020204" pitchFamily="34" charset="0"/>
              <a:buChar char="•"/>
            </a:pPr>
            <a:r>
              <a:rPr lang="en-US" b="1" dirty="0"/>
              <a:t>1,200</a:t>
            </a:r>
            <a:r>
              <a:rPr lang="en-US" dirty="0"/>
              <a:t> premature deaths annually</a:t>
            </a:r>
          </a:p>
          <a:p>
            <a:pPr marL="742950" lvl="1" indent="-285750">
              <a:buFont typeface="Arial" panose="020B0604020202020204" pitchFamily="34" charset="0"/>
              <a:buChar char="•"/>
            </a:pPr>
            <a:r>
              <a:rPr lang="en-US" b="1" dirty="0"/>
              <a:t>210,000</a:t>
            </a:r>
            <a:r>
              <a:rPr lang="en-US" dirty="0"/>
              <a:t> asthma symptom days annually</a:t>
            </a:r>
          </a:p>
          <a:p>
            <a:pPr marL="742950" lvl="1" indent="-285750">
              <a:buFont typeface="Arial" panose="020B0604020202020204" pitchFamily="34" charset="0"/>
              <a:buChar char="•"/>
            </a:pPr>
            <a:r>
              <a:rPr lang="en-US" b="1" dirty="0"/>
              <a:t>2.7 million</a:t>
            </a:r>
            <a:r>
              <a:rPr lang="en-US" dirty="0"/>
              <a:t> acute respiratory symptom days annually</a:t>
            </a:r>
          </a:p>
          <a:p>
            <a:pPr marL="742950" lvl="1" indent="-285750">
              <a:buFont typeface="Arial" panose="020B0604020202020204" pitchFamily="34" charset="0"/>
              <a:buChar char="•"/>
            </a:pPr>
            <a:r>
              <a:rPr lang="en-US" dirty="0"/>
              <a:t>Estimated cost of health impacts: </a:t>
            </a:r>
            <a:r>
              <a:rPr lang="en-US" b="1" dirty="0"/>
              <a:t>$9.5 billion</a:t>
            </a:r>
            <a:r>
              <a:rPr lang="en-US" dirty="0"/>
              <a:t> per year</a:t>
            </a:r>
          </a:p>
          <a:p>
            <a:pPr lvl="1"/>
            <a:endParaRPr lang="en-US" dirty="0"/>
          </a:p>
          <a:p>
            <a:r>
              <a:rPr lang="en-US" b="1" dirty="0"/>
              <a:t>Population Exposure</a:t>
            </a:r>
            <a:r>
              <a:rPr lang="en-US" dirty="0"/>
              <a:t>:</a:t>
            </a:r>
          </a:p>
          <a:p>
            <a:pPr>
              <a:buFont typeface="Arial" panose="020B0604020202020204" pitchFamily="34" charset="0"/>
              <a:buChar char="•"/>
            </a:pPr>
            <a:r>
              <a:rPr lang="en-US" b="1" dirty="0"/>
              <a:t>40%</a:t>
            </a:r>
            <a:r>
              <a:rPr lang="en-US" dirty="0"/>
              <a:t> of Canadians live within </a:t>
            </a:r>
            <a:r>
              <a:rPr lang="en-US" b="1" dirty="0"/>
              <a:t>250 </a:t>
            </a:r>
            <a:r>
              <a:rPr lang="en-US" b="1" dirty="0" err="1"/>
              <a:t>metres</a:t>
            </a:r>
            <a:r>
              <a:rPr lang="en-US" dirty="0"/>
              <a:t> of a high traffic roadway</a:t>
            </a:r>
          </a:p>
          <a:p>
            <a:pPr marL="742950" lvl="1" indent="-285750">
              <a:buFont typeface="Arial" panose="020B0604020202020204" pitchFamily="34" charset="0"/>
              <a:buChar char="•"/>
            </a:pPr>
            <a:r>
              <a:rPr lang="en-US" dirty="0"/>
              <a:t>Includes highways, major roads, expressways, arterial roads</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5" name="TextBox 4">
            <a:extLst>
              <a:ext uri="{FF2B5EF4-FFF2-40B4-BE49-F238E27FC236}">
                <a16:creationId xmlns:a16="http://schemas.microsoft.com/office/drawing/2014/main" id="{98E184FD-AC57-FBFB-7979-DC69BA4FB797}"/>
              </a:ext>
            </a:extLst>
          </p:cNvPr>
          <p:cNvSpPr txBox="1"/>
          <p:nvPr/>
        </p:nvSpPr>
        <p:spPr>
          <a:xfrm>
            <a:off x="99753" y="6426253"/>
            <a:ext cx="8714549" cy="261610"/>
          </a:xfrm>
          <a:prstGeom prst="rect">
            <a:avLst/>
          </a:prstGeom>
          <a:noFill/>
        </p:spPr>
        <p:txBody>
          <a:bodyPr wrap="square">
            <a:spAutoFit/>
          </a:bodyPr>
          <a:lstStyle/>
          <a:p>
            <a:r>
              <a:rPr lang="en-CA" sz="1100" dirty="0"/>
              <a:t>https://www.canada.ca/en/health-canada/services/air-quality/outdoor-pollution-health/traffic-related.html</a:t>
            </a:r>
          </a:p>
        </p:txBody>
      </p:sp>
      <p:sp>
        <p:nvSpPr>
          <p:cNvPr id="7" name="Slide Number Placeholder 3">
            <a:extLst>
              <a:ext uri="{FF2B5EF4-FFF2-40B4-BE49-F238E27FC236}">
                <a16:creationId xmlns:a16="http://schemas.microsoft.com/office/drawing/2014/main" id="{C2051DD3-7AF8-21C7-AE98-9FD5C4C17B19}"/>
              </a:ext>
            </a:extLst>
          </p:cNvPr>
          <p:cNvSpPr>
            <a:spLocks noGrp="1"/>
          </p:cNvSpPr>
          <p:nvPr>
            <p:ph type="sldNum" sz="quarter" idx="12"/>
          </p:nvPr>
        </p:nvSpPr>
        <p:spPr>
          <a:xfrm>
            <a:off x="11826240" y="6477293"/>
            <a:ext cx="428786" cy="380707"/>
          </a:xfrm>
        </p:spPr>
        <p:txBody>
          <a:bodyPr/>
          <a:lstStyle/>
          <a:p>
            <a:fld id="{B8E8FBEC-42BD-4208-A61C-93DF5D8ED851}" type="slidenum">
              <a:rPr lang="en-US" smtClean="0"/>
              <a:t>6</a:t>
            </a:fld>
            <a:endParaRPr lang="en-US" dirty="0"/>
          </a:p>
        </p:txBody>
      </p:sp>
    </p:spTree>
    <p:extLst>
      <p:ext uri="{BB962C8B-B14F-4D97-AF65-F5344CB8AC3E}">
        <p14:creationId xmlns:p14="http://schemas.microsoft.com/office/powerpoint/2010/main" val="25030667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0BBF8E-3B1F-8B16-5AB3-A2E0D79D9E50}"/>
              </a:ext>
            </a:extLst>
          </p:cNvPr>
          <p:cNvSpPr>
            <a:spLocks noGrp="1"/>
          </p:cNvSpPr>
          <p:nvPr>
            <p:ph type="ctrTitle"/>
          </p:nvPr>
        </p:nvSpPr>
        <p:spPr/>
        <p:txBody>
          <a:bodyPr/>
          <a:lstStyle/>
          <a:p>
            <a:r>
              <a:rPr lang="en-US" b="1" dirty="0">
                <a:latin typeface="Lato" panose="020F0502020204030203" pitchFamily="34" charset="0"/>
                <a:ea typeface="Lato" panose="020F0502020204030203" pitchFamily="34" charset="0"/>
                <a:cs typeface="Lato" panose="020F0502020204030203" pitchFamily="34" charset="0"/>
              </a:rPr>
              <a:t>Research Questions</a:t>
            </a:r>
            <a:endParaRPr lang="en-CA" b="1" dirty="0">
              <a:latin typeface="Lato" panose="020F0502020204030203" pitchFamily="34" charset="0"/>
              <a:ea typeface="Lato" panose="020F0502020204030203" pitchFamily="34" charset="0"/>
              <a:cs typeface="Lato" panose="020F0502020204030203" pitchFamily="34" charset="0"/>
            </a:endParaRPr>
          </a:p>
        </p:txBody>
      </p:sp>
      <p:graphicFrame>
        <p:nvGraphicFramePr>
          <p:cNvPr id="6" name="Diagram 5">
            <a:extLst>
              <a:ext uri="{FF2B5EF4-FFF2-40B4-BE49-F238E27FC236}">
                <a16:creationId xmlns:a16="http://schemas.microsoft.com/office/drawing/2014/main" id="{7FB05CD0-6F79-C618-B86E-E083942CACEA}"/>
              </a:ext>
            </a:extLst>
          </p:cNvPr>
          <p:cNvGraphicFramePr/>
          <p:nvPr>
            <p:extLst>
              <p:ext uri="{D42A27DB-BD31-4B8C-83A1-F6EECF244321}">
                <p14:modId xmlns:p14="http://schemas.microsoft.com/office/powerpoint/2010/main" val="929673141"/>
              </p:ext>
            </p:extLst>
          </p:nvPr>
        </p:nvGraphicFramePr>
        <p:xfrm>
          <a:off x="7117171" y="1803170"/>
          <a:ext cx="4795520" cy="331020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2" descr="TransLink Store – TransLinkStore.ca">
            <a:extLst>
              <a:ext uri="{FF2B5EF4-FFF2-40B4-BE49-F238E27FC236}">
                <a16:creationId xmlns:a16="http://schemas.microsoft.com/office/drawing/2014/main" id="{5D4CFB61-74B3-F385-CFE4-C75FEED218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283939" y="2045760"/>
            <a:ext cx="1205221" cy="543012"/>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F083D02A-EA5A-D256-0F86-A6D9A4E43E4E}"/>
              </a:ext>
            </a:extLst>
          </p:cNvPr>
          <p:cNvPicPr>
            <a:picLocks noChangeAspect="1"/>
          </p:cNvPicPr>
          <p:nvPr/>
        </p:nvPicPr>
        <p:blipFill>
          <a:blip r:embed="rId8"/>
          <a:stretch>
            <a:fillRect/>
          </a:stretch>
        </p:blipFill>
        <p:spPr>
          <a:xfrm>
            <a:off x="9076701" y="1976112"/>
            <a:ext cx="876459" cy="682307"/>
          </a:xfrm>
          <a:prstGeom prst="rect">
            <a:avLst/>
          </a:prstGeom>
        </p:spPr>
      </p:pic>
      <p:pic>
        <p:nvPicPr>
          <p:cNvPr id="9" name="Picture 8">
            <a:extLst>
              <a:ext uri="{FF2B5EF4-FFF2-40B4-BE49-F238E27FC236}">
                <a16:creationId xmlns:a16="http://schemas.microsoft.com/office/drawing/2014/main" id="{FCD386D0-9651-4321-7D82-355E4890C992}"/>
              </a:ext>
            </a:extLst>
          </p:cNvPr>
          <p:cNvPicPr>
            <a:picLocks noChangeAspect="1"/>
          </p:cNvPicPr>
          <p:nvPr/>
        </p:nvPicPr>
        <p:blipFill>
          <a:blip r:embed="rId9"/>
          <a:stretch>
            <a:fillRect/>
          </a:stretch>
        </p:blipFill>
        <p:spPr>
          <a:xfrm>
            <a:off x="10540701" y="2048804"/>
            <a:ext cx="1213638" cy="466784"/>
          </a:xfrm>
          <a:prstGeom prst="rect">
            <a:avLst/>
          </a:prstGeom>
        </p:spPr>
      </p:pic>
      <p:pic>
        <p:nvPicPr>
          <p:cNvPr id="10" name="Picture 9">
            <a:extLst>
              <a:ext uri="{FF2B5EF4-FFF2-40B4-BE49-F238E27FC236}">
                <a16:creationId xmlns:a16="http://schemas.microsoft.com/office/drawing/2014/main" id="{7DB8F065-5406-0AFB-02D1-33D6F19B1B08}"/>
              </a:ext>
            </a:extLst>
          </p:cNvPr>
          <p:cNvPicPr>
            <a:picLocks noChangeAspect="1"/>
          </p:cNvPicPr>
          <p:nvPr/>
        </p:nvPicPr>
        <p:blipFill>
          <a:blip r:embed="rId10"/>
          <a:stretch>
            <a:fillRect/>
          </a:stretch>
        </p:blipFill>
        <p:spPr>
          <a:xfrm>
            <a:off x="8884010" y="3741923"/>
            <a:ext cx="883593" cy="321057"/>
          </a:xfrm>
          <a:prstGeom prst="rect">
            <a:avLst/>
          </a:prstGeom>
        </p:spPr>
      </p:pic>
      <p:pic>
        <p:nvPicPr>
          <p:cNvPr id="11" name="Picture 10">
            <a:extLst>
              <a:ext uri="{FF2B5EF4-FFF2-40B4-BE49-F238E27FC236}">
                <a16:creationId xmlns:a16="http://schemas.microsoft.com/office/drawing/2014/main" id="{9CAA1DDF-EEE4-9CB1-0127-EAE4739BCB7E}"/>
              </a:ext>
            </a:extLst>
          </p:cNvPr>
          <p:cNvPicPr>
            <a:picLocks noChangeAspect="1"/>
          </p:cNvPicPr>
          <p:nvPr/>
        </p:nvPicPr>
        <p:blipFill>
          <a:blip r:embed="rId11"/>
          <a:stretch>
            <a:fillRect/>
          </a:stretch>
        </p:blipFill>
        <p:spPr>
          <a:xfrm>
            <a:off x="9681654" y="3823327"/>
            <a:ext cx="543012" cy="543012"/>
          </a:xfrm>
          <a:prstGeom prst="rect">
            <a:avLst/>
          </a:prstGeom>
        </p:spPr>
      </p:pic>
      <p:pic>
        <p:nvPicPr>
          <p:cNvPr id="12" name="Picture 11">
            <a:extLst>
              <a:ext uri="{FF2B5EF4-FFF2-40B4-BE49-F238E27FC236}">
                <a16:creationId xmlns:a16="http://schemas.microsoft.com/office/drawing/2014/main" id="{15CC4FD2-170E-33AB-6082-E20665A5DCA5}"/>
              </a:ext>
            </a:extLst>
          </p:cNvPr>
          <p:cNvPicPr>
            <a:picLocks noChangeAspect="1"/>
          </p:cNvPicPr>
          <p:nvPr/>
        </p:nvPicPr>
        <p:blipFill>
          <a:blip r:embed="rId12"/>
          <a:srcRect t="6426"/>
          <a:stretch/>
        </p:blipFill>
        <p:spPr>
          <a:xfrm>
            <a:off x="10211071" y="5328346"/>
            <a:ext cx="1528080" cy="1066860"/>
          </a:xfrm>
          <a:prstGeom prst="rect">
            <a:avLst/>
          </a:prstGeom>
        </p:spPr>
      </p:pic>
      <p:pic>
        <p:nvPicPr>
          <p:cNvPr id="13" name="Picture 12">
            <a:extLst>
              <a:ext uri="{FF2B5EF4-FFF2-40B4-BE49-F238E27FC236}">
                <a16:creationId xmlns:a16="http://schemas.microsoft.com/office/drawing/2014/main" id="{5DF862F7-7EBE-0D3C-A0AA-42E9F4C93554}"/>
              </a:ext>
            </a:extLst>
          </p:cNvPr>
          <p:cNvPicPr>
            <a:picLocks noChangeAspect="1"/>
          </p:cNvPicPr>
          <p:nvPr/>
        </p:nvPicPr>
        <p:blipFill>
          <a:blip r:embed="rId13"/>
          <a:srcRect t="13429"/>
          <a:stretch/>
        </p:blipFill>
        <p:spPr>
          <a:xfrm>
            <a:off x="8341294" y="5454869"/>
            <a:ext cx="1680625" cy="950822"/>
          </a:xfrm>
          <a:prstGeom prst="rect">
            <a:avLst/>
          </a:prstGeom>
        </p:spPr>
      </p:pic>
      <p:pic>
        <p:nvPicPr>
          <p:cNvPr id="14" name="Picture 13" descr="A logo of a google maps app&#10;&#10;Description automatically generated">
            <a:extLst>
              <a:ext uri="{FF2B5EF4-FFF2-40B4-BE49-F238E27FC236}">
                <a16:creationId xmlns:a16="http://schemas.microsoft.com/office/drawing/2014/main" id="{16D5D7E7-194D-0459-84CB-1942530DC327}"/>
              </a:ext>
            </a:extLst>
          </p:cNvPr>
          <p:cNvPicPr>
            <a:picLocks noChangeAspect="1"/>
          </p:cNvPicPr>
          <p:nvPr/>
        </p:nvPicPr>
        <p:blipFill>
          <a:blip r:embed="rId14"/>
          <a:stretch>
            <a:fillRect/>
          </a:stretch>
        </p:blipFill>
        <p:spPr>
          <a:xfrm>
            <a:off x="10682220" y="3393475"/>
            <a:ext cx="752330" cy="769963"/>
          </a:xfrm>
          <a:prstGeom prst="rect">
            <a:avLst/>
          </a:prstGeom>
        </p:spPr>
      </p:pic>
      <p:pic>
        <p:nvPicPr>
          <p:cNvPr id="15" name="Picture 2">
            <a:extLst>
              <a:ext uri="{FF2B5EF4-FFF2-40B4-BE49-F238E27FC236}">
                <a16:creationId xmlns:a16="http://schemas.microsoft.com/office/drawing/2014/main" id="{9C44609B-0231-04FD-9E39-820516D9B281}"/>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626359" y="4133073"/>
            <a:ext cx="864051" cy="720043"/>
          </a:xfrm>
          <a:prstGeom prst="rect">
            <a:avLst/>
          </a:prstGeom>
          <a:noFill/>
          <a:extLst>
            <a:ext uri="{909E8E84-426E-40DD-AFC4-6F175D3DCCD1}">
              <a14:hiddenFill xmlns:a14="http://schemas.microsoft.com/office/drawing/2010/main">
                <a:solidFill>
                  <a:srgbClr val="FFFFFF"/>
                </a:solidFill>
              </a14:hiddenFill>
            </a:ext>
          </a:extLst>
        </p:spPr>
      </p:pic>
      <p:sp>
        <p:nvSpPr>
          <p:cNvPr id="16" name="Slide Number Placeholder 3">
            <a:extLst>
              <a:ext uri="{FF2B5EF4-FFF2-40B4-BE49-F238E27FC236}">
                <a16:creationId xmlns:a16="http://schemas.microsoft.com/office/drawing/2014/main" id="{0FEF69BF-80A0-5AB7-99F8-3FF6ABAC42B3}"/>
              </a:ext>
            </a:extLst>
          </p:cNvPr>
          <p:cNvSpPr>
            <a:spLocks noGrp="1"/>
          </p:cNvSpPr>
          <p:nvPr>
            <p:ph type="sldNum" sz="quarter" idx="12"/>
          </p:nvPr>
        </p:nvSpPr>
        <p:spPr>
          <a:xfrm>
            <a:off x="11826240" y="6477293"/>
            <a:ext cx="428786" cy="380707"/>
          </a:xfrm>
        </p:spPr>
        <p:txBody>
          <a:bodyPr/>
          <a:lstStyle/>
          <a:p>
            <a:fld id="{B8E8FBEC-42BD-4208-A61C-93DF5D8ED851}" type="slidenum">
              <a:rPr lang="en-US" smtClean="0"/>
              <a:pPr/>
              <a:t>7</a:t>
            </a:fld>
            <a:endParaRPr lang="en-US" dirty="0"/>
          </a:p>
        </p:txBody>
      </p:sp>
      <p:sp>
        <p:nvSpPr>
          <p:cNvPr id="3" name="Content Placeholder 2">
            <a:extLst>
              <a:ext uri="{FF2B5EF4-FFF2-40B4-BE49-F238E27FC236}">
                <a16:creationId xmlns:a16="http://schemas.microsoft.com/office/drawing/2014/main" id="{17EC18A2-DF29-C3AB-8205-7F1331067905}"/>
              </a:ext>
            </a:extLst>
          </p:cNvPr>
          <p:cNvSpPr>
            <a:spLocks noGrp="1"/>
          </p:cNvSpPr>
          <p:nvPr>
            <p:ph type="subTitle" idx="1"/>
          </p:nvPr>
        </p:nvSpPr>
        <p:spPr>
          <a:xfrm>
            <a:off x="361877" y="1321124"/>
            <a:ext cx="7064800" cy="5074082"/>
          </a:xfrm>
        </p:spPr>
        <p:txBody>
          <a:bodyPr>
            <a:normAutofit fontScale="85000" lnSpcReduction="20000"/>
          </a:bodyPr>
          <a:lstStyle/>
          <a:p>
            <a:pPr marL="342900" indent="-342900">
              <a:lnSpc>
                <a:spcPct val="170000"/>
              </a:lnSpc>
              <a:buFont typeface="Courier New" panose="02070309020205020404" pitchFamily="49" charset="0"/>
              <a:buChar char="o"/>
            </a:pPr>
            <a:r>
              <a:rPr lang="en-US" b="1" dirty="0">
                <a:latin typeface="+mn-lt"/>
              </a:rPr>
              <a:t>Primary Question</a:t>
            </a:r>
            <a:br>
              <a:rPr lang="en-US" dirty="0">
                <a:latin typeface="+mn-lt"/>
              </a:rPr>
            </a:br>
            <a:r>
              <a:rPr lang="en-US" dirty="0">
                <a:latin typeface="+mn-lt"/>
              </a:rPr>
              <a:t>What is the impact of transportation decarbonization pathways on near-road air quality and environmental justice in communities?</a:t>
            </a:r>
          </a:p>
          <a:p>
            <a:pPr marL="342900" indent="-342900">
              <a:lnSpc>
                <a:spcPct val="170000"/>
              </a:lnSpc>
              <a:buFont typeface="Courier New" panose="02070309020205020404" pitchFamily="49" charset="0"/>
              <a:buChar char="o"/>
            </a:pPr>
            <a:r>
              <a:rPr lang="en-US" b="1" dirty="0">
                <a:latin typeface="+mn-lt"/>
              </a:rPr>
              <a:t>Focus of This Work</a:t>
            </a:r>
            <a:br>
              <a:rPr lang="en-US" dirty="0">
                <a:latin typeface="+mn-lt"/>
              </a:rPr>
            </a:br>
            <a:r>
              <a:rPr lang="en-US" dirty="0">
                <a:latin typeface="+mn-lt"/>
              </a:rPr>
              <a:t>How to use data to enhance the </a:t>
            </a:r>
            <a:r>
              <a:rPr lang="en-US" dirty="0" err="1">
                <a:latin typeface="+mn-lt"/>
              </a:rPr>
              <a:t>inhomogenity</a:t>
            </a:r>
            <a:r>
              <a:rPr lang="en-US" dirty="0">
                <a:latin typeface="+mn-lt"/>
              </a:rPr>
              <a:t> of the mobile source emission inventory? </a:t>
            </a:r>
          </a:p>
          <a:p>
            <a:pPr marL="342900" indent="-342900">
              <a:lnSpc>
                <a:spcPct val="170000"/>
              </a:lnSpc>
              <a:buFont typeface="Courier New" panose="02070309020205020404" pitchFamily="49" charset="0"/>
              <a:buChar char="o"/>
            </a:pPr>
            <a:r>
              <a:rPr lang="en-US" b="1" dirty="0">
                <a:latin typeface="+mn-lt"/>
              </a:rPr>
              <a:t>Contribution</a:t>
            </a:r>
            <a:br>
              <a:rPr lang="en-US" dirty="0">
                <a:latin typeface="+mn-lt"/>
              </a:rPr>
            </a:br>
            <a:r>
              <a:rPr lang="en-US" dirty="0">
                <a:latin typeface="+mn-lt"/>
              </a:rPr>
              <a:t>Develop a data collection methodology for fleet composition input data</a:t>
            </a:r>
          </a:p>
        </p:txBody>
      </p:sp>
    </p:spTree>
    <p:extLst>
      <p:ext uri="{BB962C8B-B14F-4D97-AF65-F5344CB8AC3E}">
        <p14:creationId xmlns:p14="http://schemas.microsoft.com/office/powerpoint/2010/main" val="3356349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5771-B5E5-E2A8-6054-8C5199ABB542}"/>
              </a:ext>
            </a:extLst>
          </p:cNvPr>
          <p:cNvSpPr>
            <a:spLocks noGrp="1"/>
          </p:cNvSpPr>
          <p:nvPr>
            <p:ph type="ctrTitle"/>
          </p:nvPr>
        </p:nvSpPr>
        <p:spPr/>
        <p:txBody>
          <a:bodyPr/>
          <a:lstStyle/>
          <a:p>
            <a:r>
              <a:rPr lang="en-US" b="1" dirty="0">
                <a:latin typeface="Lato" panose="020F0502020204030203" pitchFamily="34" charset="0"/>
                <a:ea typeface="Lato" panose="020F0502020204030203" pitchFamily="34" charset="0"/>
                <a:cs typeface="Lato" panose="020F0502020204030203" pitchFamily="34" charset="0"/>
              </a:rPr>
              <a:t>MOVES Configurations</a:t>
            </a:r>
            <a:endParaRPr lang="en-CA" b="1"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6C2E18D0-04E7-9698-C9DC-1F5975546DB5}"/>
              </a:ext>
            </a:extLst>
          </p:cNvPr>
          <p:cNvSpPr>
            <a:spLocks noGrp="1"/>
          </p:cNvSpPr>
          <p:nvPr>
            <p:ph type="sldNum" sz="quarter" idx="12"/>
          </p:nvPr>
        </p:nvSpPr>
        <p:spPr/>
        <p:txBody>
          <a:bodyPr/>
          <a:lstStyle/>
          <a:p>
            <a:fld id="{B8E8FBEC-42BD-4208-A61C-93DF5D8ED851}" type="slidenum">
              <a:rPr lang="en-US" smtClean="0"/>
              <a:t>8</a:t>
            </a:fld>
            <a:endParaRPr lang="en-US"/>
          </a:p>
        </p:txBody>
      </p:sp>
      <p:pic>
        <p:nvPicPr>
          <p:cNvPr id="21" name="Picture 20">
            <a:extLst>
              <a:ext uri="{FF2B5EF4-FFF2-40B4-BE49-F238E27FC236}">
                <a16:creationId xmlns:a16="http://schemas.microsoft.com/office/drawing/2014/main" id="{3EFFB318-658F-032D-3587-4FDD6F4A40FA}"/>
              </a:ext>
            </a:extLst>
          </p:cNvPr>
          <p:cNvPicPr>
            <a:picLocks noChangeAspect="1"/>
          </p:cNvPicPr>
          <p:nvPr/>
        </p:nvPicPr>
        <p:blipFill>
          <a:blip r:embed="rId3"/>
          <a:stretch>
            <a:fillRect/>
          </a:stretch>
        </p:blipFill>
        <p:spPr>
          <a:xfrm>
            <a:off x="6018742" y="1873906"/>
            <a:ext cx="5459895" cy="4881691"/>
          </a:xfrm>
          <a:prstGeom prst="rect">
            <a:avLst/>
          </a:prstGeom>
        </p:spPr>
      </p:pic>
      <p:graphicFrame>
        <p:nvGraphicFramePr>
          <p:cNvPr id="10" name="Table 9">
            <a:extLst>
              <a:ext uri="{FF2B5EF4-FFF2-40B4-BE49-F238E27FC236}">
                <a16:creationId xmlns:a16="http://schemas.microsoft.com/office/drawing/2014/main" id="{4172C52E-E20C-EC1A-0FC8-799D2F9893C8}"/>
              </a:ext>
            </a:extLst>
          </p:cNvPr>
          <p:cNvGraphicFramePr>
            <a:graphicFrameLocks noGrp="1"/>
          </p:cNvGraphicFramePr>
          <p:nvPr>
            <p:extLst>
              <p:ext uri="{D42A27DB-BD31-4B8C-83A1-F6EECF244321}">
                <p14:modId xmlns:p14="http://schemas.microsoft.com/office/powerpoint/2010/main" val="1007816719"/>
              </p:ext>
            </p:extLst>
          </p:nvPr>
        </p:nvGraphicFramePr>
        <p:xfrm>
          <a:off x="713363" y="2576988"/>
          <a:ext cx="5032050" cy="2931160"/>
        </p:xfrm>
        <a:graphic>
          <a:graphicData uri="http://schemas.openxmlformats.org/drawingml/2006/table">
            <a:tbl>
              <a:tblPr bandRow="1">
                <a:tableStyleId>{7E9639D4-E3E2-4D34-9284-5A2195B3D0D7}</a:tableStyleId>
              </a:tblPr>
              <a:tblGrid>
                <a:gridCol w="1898085">
                  <a:extLst>
                    <a:ext uri="{9D8B030D-6E8A-4147-A177-3AD203B41FA5}">
                      <a16:colId xmlns:a16="http://schemas.microsoft.com/office/drawing/2014/main" val="3366671358"/>
                    </a:ext>
                  </a:extLst>
                </a:gridCol>
                <a:gridCol w="3133965">
                  <a:extLst>
                    <a:ext uri="{9D8B030D-6E8A-4147-A177-3AD203B41FA5}">
                      <a16:colId xmlns:a16="http://schemas.microsoft.com/office/drawing/2014/main" val="3325130045"/>
                    </a:ext>
                  </a:extLst>
                </a:gridCol>
              </a:tblGrid>
              <a:tr h="238210">
                <a:tc>
                  <a:txBody>
                    <a:bodyPr/>
                    <a:lstStyle/>
                    <a:p>
                      <a:r>
                        <a:rPr lang="en-US" sz="1600" b="0" dirty="0">
                          <a:latin typeface="Lato" panose="020F0502020204030203" pitchFamily="34" charset="0"/>
                        </a:rPr>
                        <a:t>Time Domain</a:t>
                      </a:r>
                      <a:endParaRPr lang="en-CA" sz="1600" b="0" dirty="0">
                        <a:latin typeface="Lato" panose="020F0502020204030203" pitchFamily="34" charset="0"/>
                      </a:endParaRPr>
                    </a:p>
                  </a:txBody>
                  <a:tcPr/>
                </a:tc>
                <a:tc>
                  <a:txBody>
                    <a:bodyPr/>
                    <a:lstStyle/>
                    <a:p>
                      <a:r>
                        <a:rPr lang="en-US" sz="1600" b="0" dirty="0">
                          <a:latin typeface="Lato" panose="020F0502020204030203" pitchFamily="34" charset="0"/>
                        </a:rPr>
                        <a:t>1 hour – SEPT 2024</a:t>
                      </a:r>
                      <a:endParaRPr lang="en-CA" sz="1600" b="0" dirty="0">
                        <a:latin typeface="Lato" panose="020F0502020204030203" pitchFamily="34" charset="0"/>
                      </a:endParaRPr>
                    </a:p>
                  </a:txBody>
                  <a:tcPr/>
                </a:tc>
                <a:extLst>
                  <a:ext uri="{0D108BD9-81ED-4DB2-BD59-A6C34878D82A}">
                    <a16:rowId xmlns:a16="http://schemas.microsoft.com/office/drawing/2014/main" val="1572727872"/>
                  </a:ext>
                </a:extLst>
              </a:tr>
              <a:tr h="370840">
                <a:tc>
                  <a:txBody>
                    <a:bodyPr/>
                    <a:lstStyle/>
                    <a:p>
                      <a:r>
                        <a:rPr lang="en-US" sz="1600" b="0" dirty="0">
                          <a:latin typeface="Lato" panose="020F0502020204030203" pitchFamily="34" charset="0"/>
                        </a:rPr>
                        <a:t>Volume</a:t>
                      </a:r>
                      <a:endParaRPr lang="en-CA" sz="1600" b="0" dirty="0">
                        <a:latin typeface="Lato" panose="020F0502020204030203" pitchFamily="34" charset="0"/>
                      </a:endParaRPr>
                    </a:p>
                  </a:txBody>
                  <a:tcPr/>
                </a:tc>
                <a:tc>
                  <a:txBody>
                    <a:bodyPr/>
                    <a:lstStyle/>
                    <a:p>
                      <a:r>
                        <a:rPr lang="en-US" sz="1600" b="0" dirty="0">
                          <a:latin typeface="Lato" panose="020F0502020204030203" pitchFamily="34" charset="0"/>
                        </a:rPr>
                        <a:t>AADT – 2461 links</a:t>
                      </a:r>
                      <a:endParaRPr lang="en-CA" sz="1600" b="0" dirty="0">
                        <a:latin typeface="Lato" panose="020F0502020204030203" pitchFamily="34" charset="0"/>
                      </a:endParaRPr>
                    </a:p>
                  </a:txBody>
                  <a:tcPr/>
                </a:tc>
                <a:extLst>
                  <a:ext uri="{0D108BD9-81ED-4DB2-BD59-A6C34878D82A}">
                    <a16:rowId xmlns:a16="http://schemas.microsoft.com/office/drawing/2014/main" val="2503277681"/>
                  </a:ext>
                </a:extLst>
              </a:tr>
              <a:tr h="370840">
                <a:tc>
                  <a:txBody>
                    <a:bodyPr/>
                    <a:lstStyle/>
                    <a:p>
                      <a:r>
                        <a:rPr lang="en-US" sz="1600" b="0" dirty="0">
                          <a:latin typeface="Lato" panose="020F0502020204030203" pitchFamily="34" charset="0"/>
                        </a:rPr>
                        <a:t>Fuel</a:t>
                      </a:r>
                      <a:endParaRPr lang="en-CA" sz="1600" b="0" dirty="0">
                        <a:latin typeface="Lato" panose="020F0502020204030203" pitchFamily="34" charset="0"/>
                      </a:endParaRPr>
                    </a:p>
                  </a:txBody>
                  <a:tcPr/>
                </a:tc>
                <a:tc>
                  <a:txBody>
                    <a:bodyPr/>
                    <a:lstStyle/>
                    <a:p>
                      <a:r>
                        <a:rPr lang="en-US" sz="1600" b="0" dirty="0">
                          <a:latin typeface="Lato" panose="020F0502020204030203" pitchFamily="34" charset="0"/>
                        </a:rPr>
                        <a:t>ICBC Insurance -Surrey</a:t>
                      </a:r>
                      <a:endParaRPr lang="en-CA" sz="1600" b="0" dirty="0">
                        <a:latin typeface="Lato" panose="020F0502020204030203" pitchFamily="34" charset="0"/>
                      </a:endParaRPr>
                    </a:p>
                  </a:txBody>
                  <a:tcPr/>
                </a:tc>
                <a:extLst>
                  <a:ext uri="{0D108BD9-81ED-4DB2-BD59-A6C34878D82A}">
                    <a16:rowId xmlns:a16="http://schemas.microsoft.com/office/drawing/2014/main" val="901452721"/>
                  </a:ext>
                </a:extLst>
              </a:tr>
              <a:tr h="370840">
                <a:tc>
                  <a:txBody>
                    <a:bodyPr/>
                    <a:lstStyle/>
                    <a:p>
                      <a:r>
                        <a:rPr lang="en-US" sz="1600" b="0" dirty="0">
                          <a:latin typeface="Lato" panose="020F0502020204030203" pitchFamily="34" charset="0"/>
                        </a:rPr>
                        <a:t>AGE</a:t>
                      </a:r>
                      <a:endParaRPr lang="en-CA" sz="1600" b="0" dirty="0">
                        <a:latin typeface="Lato" panose="020F0502020204030203" pitchFamily="34" charset="0"/>
                      </a:endParaRPr>
                    </a:p>
                  </a:txBody>
                  <a:tcPr/>
                </a:tc>
                <a:tc>
                  <a:txBody>
                    <a:bodyPr/>
                    <a:lstStyle/>
                    <a:p>
                      <a:r>
                        <a:rPr lang="en-US" sz="1600" b="0" dirty="0">
                          <a:latin typeface="Lato" panose="020F0502020204030203" pitchFamily="34" charset="0"/>
                        </a:rPr>
                        <a:t>ICBC Insurance -Surrey</a:t>
                      </a:r>
                      <a:endParaRPr lang="en-CA" sz="1600" b="0" dirty="0">
                        <a:latin typeface="Lato" panose="020F0502020204030203" pitchFamily="34" charset="0"/>
                      </a:endParaRPr>
                    </a:p>
                  </a:txBody>
                  <a:tcPr/>
                </a:tc>
                <a:extLst>
                  <a:ext uri="{0D108BD9-81ED-4DB2-BD59-A6C34878D82A}">
                    <a16:rowId xmlns:a16="http://schemas.microsoft.com/office/drawing/2014/main" val="3726018465"/>
                  </a:ext>
                </a:extLst>
              </a:tr>
              <a:tr h="370840">
                <a:tc>
                  <a:txBody>
                    <a:bodyPr/>
                    <a:lstStyle/>
                    <a:p>
                      <a:r>
                        <a:rPr lang="en-US" sz="1600" b="0" dirty="0">
                          <a:latin typeface="Lato" panose="020F0502020204030203" pitchFamily="34" charset="0"/>
                        </a:rPr>
                        <a:t>Speed</a:t>
                      </a:r>
                      <a:endParaRPr lang="en-CA" sz="1600" b="0" dirty="0">
                        <a:latin typeface="Lato" panose="020F0502020204030203" pitchFamily="34" charset="0"/>
                      </a:endParaRPr>
                    </a:p>
                  </a:txBody>
                  <a:tcPr/>
                </a:tc>
                <a:tc>
                  <a:txBody>
                    <a:bodyPr/>
                    <a:lstStyle/>
                    <a:p>
                      <a:r>
                        <a:rPr lang="en-US" sz="1600" b="0" dirty="0">
                          <a:latin typeface="Lato" panose="020F0502020204030203" pitchFamily="34" charset="0"/>
                        </a:rPr>
                        <a:t>Posted Speed</a:t>
                      </a:r>
                      <a:endParaRPr lang="en-CA" sz="1600" b="0" dirty="0">
                        <a:latin typeface="Lato" panose="020F0502020204030203" pitchFamily="34" charset="0"/>
                      </a:endParaRPr>
                    </a:p>
                  </a:txBody>
                  <a:tcPr/>
                </a:tc>
                <a:extLst>
                  <a:ext uri="{0D108BD9-81ED-4DB2-BD59-A6C34878D82A}">
                    <a16:rowId xmlns:a16="http://schemas.microsoft.com/office/drawing/2014/main" val="3722141511"/>
                  </a:ext>
                </a:extLst>
              </a:tr>
              <a:tr h="370840">
                <a:tc>
                  <a:txBody>
                    <a:bodyPr/>
                    <a:lstStyle/>
                    <a:p>
                      <a:r>
                        <a:rPr lang="en-US" sz="1600" b="0" dirty="0">
                          <a:latin typeface="Lato" panose="020F0502020204030203" pitchFamily="34" charset="0"/>
                        </a:rPr>
                        <a:t>Driving cycle</a:t>
                      </a:r>
                      <a:endParaRPr lang="en-CA" sz="1600" b="0" dirty="0">
                        <a:latin typeface="Lato" panose="020F0502020204030203" pitchFamily="34" charset="0"/>
                      </a:endParaRPr>
                    </a:p>
                  </a:txBody>
                  <a:tcPr/>
                </a:tc>
                <a:tc>
                  <a:txBody>
                    <a:bodyPr/>
                    <a:lstStyle/>
                    <a:p>
                      <a:r>
                        <a:rPr lang="en-US" sz="1600" b="0" dirty="0">
                          <a:latin typeface="Lato" panose="020F0502020204030203" pitchFamily="34" charset="0"/>
                        </a:rPr>
                        <a:t>MOVES default</a:t>
                      </a:r>
                      <a:endParaRPr lang="en-CA" sz="1600" b="0" dirty="0">
                        <a:latin typeface="Lato" panose="020F0502020204030203" pitchFamily="34" charset="0"/>
                      </a:endParaRPr>
                    </a:p>
                  </a:txBody>
                  <a:tcPr/>
                </a:tc>
                <a:extLst>
                  <a:ext uri="{0D108BD9-81ED-4DB2-BD59-A6C34878D82A}">
                    <a16:rowId xmlns:a16="http://schemas.microsoft.com/office/drawing/2014/main" val="518546615"/>
                  </a:ext>
                </a:extLst>
              </a:tr>
              <a:tr h="370840">
                <a:tc>
                  <a:txBody>
                    <a:bodyPr/>
                    <a:lstStyle/>
                    <a:p>
                      <a:r>
                        <a:rPr lang="en-US" sz="1600" b="0" dirty="0">
                          <a:latin typeface="Lato" panose="020F0502020204030203" pitchFamily="34" charset="0"/>
                        </a:rPr>
                        <a:t>Process</a:t>
                      </a:r>
                      <a:endParaRPr lang="en-CA" sz="1600" b="0" dirty="0">
                        <a:latin typeface="Lato" panose="020F0502020204030203" pitchFamily="34" charset="0"/>
                      </a:endParaRPr>
                    </a:p>
                  </a:txBody>
                  <a:tcPr/>
                </a:tc>
                <a:tc>
                  <a:txBody>
                    <a:bodyPr/>
                    <a:lstStyle/>
                    <a:p>
                      <a:r>
                        <a:rPr lang="en-US" sz="1600" b="0" dirty="0">
                          <a:latin typeface="Lato" panose="020F0502020204030203" pitchFamily="34" charset="0"/>
                        </a:rPr>
                        <a:t>Running Exhaust</a:t>
                      </a:r>
                      <a:endParaRPr lang="en-CA" sz="1600" b="0" dirty="0">
                        <a:latin typeface="Lato" panose="020F0502020204030203" pitchFamily="34" charset="0"/>
                      </a:endParaRPr>
                    </a:p>
                  </a:txBody>
                  <a:tcPr/>
                </a:tc>
                <a:extLst>
                  <a:ext uri="{0D108BD9-81ED-4DB2-BD59-A6C34878D82A}">
                    <a16:rowId xmlns:a16="http://schemas.microsoft.com/office/drawing/2014/main" val="2802973000"/>
                  </a:ext>
                </a:extLst>
              </a:tr>
              <a:tr h="370840">
                <a:tc>
                  <a:txBody>
                    <a:bodyPr/>
                    <a:lstStyle/>
                    <a:p>
                      <a:r>
                        <a:rPr lang="en-US" sz="1600" b="0" dirty="0">
                          <a:latin typeface="Lato" panose="020F0502020204030203" pitchFamily="34" charset="0"/>
                        </a:rPr>
                        <a:t>Run</a:t>
                      </a:r>
                      <a:endParaRPr lang="en-CA" sz="1600" b="0" dirty="0">
                        <a:latin typeface="Lato" panose="020F0502020204030203" pitchFamily="34" charset="0"/>
                      </a:endParaRPr>
                    </a:p>
                  </a:txBody>
                  <a:tcPr/>
                </a:tc>
                <a:tc>
                  <a:txBody>
                    <a:bodyPr/>
                    <a:lstStyle/>
                    <a:p>
                      <a:r>
                        <a:rPr lang="en-US" sz="1600" b="0" dirty="0">
                          <a:latin typeface="Lato" panose="020F0502020204030203" pitchFamily="34" charset="0"/>
                        </a:rPr>
                        <a:t>Project Scale</a:t>
                      </a:r>
                      <a:endParaRPr lang="en-CA" sz="1600" b="0" dirty="0">
                        <a:latin typeface="Lato" panose="020F0502020204030203" pitchFamily="34" charset="0"/>
                      </a:endParaRPr>
                    </a:p>
                  </a:txBody>
                  <a:tcPr/>
                </a:tc>
                <a:extLst>
                  <a:ext uri="{0D108BD9-81ED-4DB2-BD59-A6C34878D82A}">
                    <a16:rowId xmlns:a16="http://schemas.microsoft.com/office/drawing/2014/main" val="3537664212"/>
                  </a:ext>
                </a:extLst>
              </a:tr>
            </a:tbl>
          </a:graphicData>
        </a:graphic>
      </p:graphicFrame>
      <p:pic>
        <p:nvPicPr>
          <p:cNvPr id="11" name="Picture 10">
            <a:extLst>
              <a:ext uri="{FF2B5EF4-FFF2-40B4-BE49-F238E27FC236}">
                <a16:creationId xmlns:a16="http://schemas.microsoft.com/office/drawing/2014/main" id="{E5D603B2-FE32-5103-E033-BAA14EA87AD8}"/>
              </a:ext>
            </a:extLst>
          </p:cNvPr>
          <p:cNvPicPr>
            <a:picLocks noChangeAspect="1"/>
          </p:cNvPicPr>
          <p:nvPr/>
        </p:nvPicPr>
        <p:blipFill>
          <a:blip r:embed="rId4"/>
          <a:stretch>
            <a:fillRect/>
          </a:stretch>
        </p:blipFill>
        <p:spPr>
          <a:xfrm>
            <a:off x="9902869" y="6081126"/>
            <a:ext cx="1448282" cy="396167"/>
          </a:xfrm>
          <a:prstGeom prst="rect">
            <a:avLst/>
          </a:prstGeom>
        </p:spPr>
      </p:pic>
    </p:spTree>
    <p:extLst>
      <p:ext uri="{BB962C8B-B14F-4D97-AF65-F5344CB8AC3E}">
        <p14:creationId xmlns:p14="http://schemas.microsoft.com/office/powerpoint/2010/main" val="9065085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C5771-B5E5-E2A8-6054-8C5199ABB542}"/>
              </a:ext>
            </a:extLst>
          </p:cNvPr>
          <p:cNvSpPr>
            <a:spLocks noGrp="1"/>
          </p:cNvSpPr>
          <p:nvPr>
            <p:ph type="ctrTitle"/>
          </p:nvPr>
        </p:nvSpPr>
        <p:spPr/>
        <p:txBody>
          <a:bodyPr>
            <a:normAutofit fontScale="90000"/>
          </a:bodyPr>
          <a:lstStyle/>
          <a:p>
            <a:r>
              <a:rPr lang="en-US" b="1" dirty="0">
                <a:latin typeface="Lato" panose="020F0502020204030203" pitchFamily="34" charset="0"/>
                <a:ea typeface="Lato" panose="020F0502020204030203" pitchFamily="34" charset="0"/>
                <a:cs typeface="Lato" panose="020F0502020204030203" pitchFamily="34" charset="0"/>
              </a:rPr>
              <a:t>MOVES – AADT – Hourly and Monthly Profiles</a:t>
            </a:r>
            <a:endParaRPr lang="en-CA" b="1" dirty="0">
              <a:latin typeface="Lato" panose="020F0502020204030203" pitchFamily="34" charset="0"/>
              <a:ea typeface="Lato" panose="020F0502020204030203" pitchFamily="34" charset="0"/>
              <a:cs typeface="Lato" panose="020F0502020204030203" pitchFamily="34" charset="0"/>
            </a:endParaRPr>
          </a:p>
        </p:txBody>
      </p:sp>
      <p:sp>
        <p:nvSpPr>
          <p:cNvPr id="4" name="Slide Number Placeholder 3">
            <a:extLst>
              <a:ext uri="{FF2B5EF4-FFF2-40B4-BE49-F238E27FC236}">
                <a16:creationId xmlns:a16="http://schemas.microsoft.com/office/drawing/2014/main" id="{6C2E18D0-04E7-9698-C9DC-1F5975546DB5}"/>
              </a:ext>
            </a:extLst>
          </p:cNvPr>
          <p:cNvSpPr>
            <a:spLocks noGrp="1"/>
          </p:cNvSpPr>
          <p:nvPr>
            <p:ph type="sldNum" sz="quarter" idx="12"/>
          </p:nvPr>
        </p:nvSpPr>
        <p:spPr/>
        <p:txBody>
          <a:bodyPr/>
          <a:lstStyle/>
          <a:p>
            <a:fld id="{B8E8FBEC-42BD-4208-A61C-93DF5D8ED851}" type="slidenum">
              <a:rPr lang="en-US" smtClean="0"/>
              <a:t>9</a:t>
            </a:fld>
            <a:endParaRPr lang="en-US" dirty="0"/>
          </a:p>
        </p:txBody>
      </p:sp>
      <p:pic>
        <p:nvPicPr>
          <p:cNvPr id="5" name="Picture 2">
            <a:extLst>
              <a:ext uri="{FF2B5EF4-FFF2-40B4-BE49-F238E27FC236}">
                <a16:creationId xmlns:a16="http://schemas.microsoft.com/office/drawing/2014/main" id="{7E4D1827-23C1-0EE2-2D97-9DF011095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8096" y="1218857"/>
            <a:ext cx="4789133" cy="544878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675257E-784F-A07D-9838-CA765195E9D4}"/>
              </a:ext>
            </a:extLst>
          </p:cNvPr>
          <p:cNvPicPr>
            <a:picLocks noChangeAspect="1"/>
          </p:cNvPicPr>
          <p:nvPr/>
        </p:nvPicPr>
        <p:blipFill>
          <a:blip r:embed="rId4"/>
          <a:stretch>
            <a:fillRect/>
          </a:stretch>
        </p:blipFill>
        <p:spPr>
          <a:xfrm>
            <a:off x="1028700" y="1218857"/>
            <a:ext cx="4789133" cy="2825491"/>
          </a:xfrm>
          <a:prstGeom prst="rect">
            <a:avLst/>
          </a:prstGeom>
        </p:spPr>
      </p:pic>
      <p:pic>
        <p:nvPicPr>
          <p:cNvPr id="10242" name="Picture 2">
            <a:extLst>
              <a:ext uri="{FF2B5EF4-FFF2-40B4-BE49-F238E27FC236}">
                <a16:creationId xmlns:a16="http://schemas.microsoft.com/office/drawing/2014/main" id="{9B1FAE40-3E0E-F6A0-8AD4-BF45024E41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0499" y="4032509"/>
            <a:ext cx="4789134" cy="28254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772819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ody Copy Slides">
  <a:themeElements>
    <a:clrScheme name="Custom 1">
      <a:dk1>
        <a:srgbClr val="000000"/>
      </a:dk1>
      <a:lt1>
        <a:srgbClr val="FFFFFF"/>
      </a:lt1>
      <a:dk2>
        <a:srgbClr val="8C0E1C"/>
      </a:dk2>
      <a:lt2>
        <a:srgbClr val="D31B34"/>
      </a:lt2>
      <a:accent1>
        <a:srgbClr val="FFC000"/>
      </a:accent1>
      <a:accent2>
        <a:srgbClr val="92D050"/>
      </a:accent2>
      <a:accent3>
        <a:srgbClr val="0070C0"/>
      </a:accent3>
      <a:accent4>
        <a:srgbClr val="0070C0"/>
      </a:accent4>
      <a:accent5>
        <a:srgbClr val="C00000"/>
      </a:accent5>
      <a:accent6>
        <a:srgbClr val="7030A0"/>
      </a:accent6>
      <a:hlink>
        <a:srgbClr val="D31B34"/>
      </a:hlink>
      <a:folHlink>
        <a:srgbClr val="8C0E1C"/>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activity xmlns="49703eb2-88eb-493f-8065-d469e9961af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8356ACC4051AB4CB9298CDF7C8A5059" ma:contentTypeVersion="16" ma:contentTypeDescription="Create a new document." ma:contentTypeScope="" ma:versionID="8c6c829c2b32acc602f1f7ee82dde0c0">
  <xsd:schema xmlns:xsd="http://www.w3.org/2001/XMLSchema" xmlns:xs="http://www.w3.org/2001/XMLSchema" xmlns:p="http://schemas.microsoft.com/office/2006/metadata/properties" xmlns:ns3="49703eb2-88eb-493f-8065-d469e9961af4" xmlns:ns4="bab6538c-ace8-49ea-88cd-3347e9f5808f" targetNamespace="http://schemas.microsoft.com/office/2006/metadata/properties" ma:root="true" ma:fieldsID="7c5a86187146d2e389874e8d2be52d6c" ns3:_="" ns4:_="">
    <xsd:import namespace="49703eb2-88eb-493f-8065-d469e9961af4"/>
    <xsd:import namespace="bab6538c-ace8-49ea-88cd-3347e9f5808f"/>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OCR" minOccurs="0"/>
                <xsd:element ref="ns3:MediaLengthInSeconds" minOccurs="0"/>
                <xsd:element ref="ns3:MediaServiceLocation" minOccurs="0"/>
                <xsd:element ref="ns4:SharedWithUsers" minOccurs="0"/>
                <xsd:element ref="ns4:SharedWithDetails" minOccurs="0"/>
                <xsd:element ref="ns4:SharingHintHash" minOccurs="0"/>
                <xsd:element ref="ns3:_activity"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703eb2-88eb-493f-8065-d469e9961a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_activity" ma:index="22" nillable="true" ma:displayName="_activity" ma:hidden="true" ma:internalName="_activity">
      <xsd:simpleType>
        <xsd:restriction base="dms:Note"/>
      </xsd:simpleType>
    </xsd:element>
    <xsd:element name="MediaServiceObjectDetectorVersions" ma:index="23"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ab6538c-ace8-49ea-88cd-3347e9f5808f"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SharingHintHash" ma:index="21"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195958C0-104C-47D1-9397-BAE4D45EC247}">
  <ds:schemaRefs>
    <ds:schemaRef ds:uri="http://schemas.microsoft.com/sharepoint/v3/contenttype/forms"/>
  </ds:schemaRefs>
</ds:datastoreItem>
</file>

<file path=customXml/itemProps2.xml><?xml version="1.0" encoding="utf-8"?>
<ds:datastoreItem xmlns:ds="http://schemas.openxmlformats.org/officeDocument/2006/customXml" ds:itemID="{9F18BAA8-498B-4096-9D50-38932587B87E}">
  <ds:schemaRefs>
    <ds:schemaRef ds:uri="49703eb2-88eb-493f-8065-d469e9961af4"/>
    <ds:schemaRef ds:uri="http://purl.org/dc/elements/1.1/"/>
    <ds:schemaRef ds:uri="http://purl.org/dc/dcmitype/"/>
    <ds:schemaRef ds:uri="http://www.w3.org/XML/1998/namespace"/>
    <ds:schemaRef ds:uri="http://schemas.microsoft.com/office/2006/metadata/properties"/>
    <ds:schemaRef ds:uri="http://schemas.microsoft.com/office/2006/documentManagement/types"/>
    <ds:schemaRef ds:uri="bab6538c-ace8-49ea-88cd-3347e9f5808f"/>
    <ds:schemaRef ds:uri="http://schemas.openxmlformats.org/package/2006/metadata/core-properties"/>
    <ds:schemaRef ds:uri="http://schemas.microsoft.com/office/infopath/2007/PartnerControls"/>
    <ds:schemaRef ds:uri="http://purl.org/dc/terms/"/>
  </ds:schemaRefs>
</ds:datastoreItem>
</file>

<file path=customXml/itemProps3.xml><?xml version="1.0" encoding="utf-8"?>
<ds:datastoreItem xmlns:ds="http://schemas.openxmlformats.org/officeDocument/2006/customXml" ds:itemID="{22CF12AA-5A3D-478A-B085-24C0AFFF30F9}">
  <ds:schemaRefs>
    <ds:schemaRef ds:uri="49703eb2-88eb-493f-8065-d469e9961af4"/>
    <ds:schemaRef ds:uri="bab6538c-ace8-49ea-88cd-3347e9f5808f"/>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0/xmln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106817</TotalTime>
  <Words>4344</Words>
  <Application>Microsoft Office PowerPoint</Application>
  <PresentationFormat>Widescreen</PresentationFormat>
  <Paragraphs>436</Paragraphs>
  <Slides>26</Slides>
  <Notes>17</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Office Theme</vt:lpstr>
      <vt:lpstr>Body Copy Slides</vt:lpstr>
      <vt:lpstr>PowerPoint Presentation</vt:lpstr>
      <vt:lpstr>Outlines</vt:lpstr>
      <vt:lpstr>The overarching Project</vt:lpstr>
      <vt:lpstr>Study Area – City of Surrey</vt:lpstr>
      <vt:lpstr>Motivation and Objectives </vt:lpstr>
      <vt:lpstr>Motivation and Objectives </vt:lpstr>
      <vt:lpstr>Research Questions</vt:lpstr>
      <vt:lpstr>MOVES Configurations</vt:lpstr>
      <vt:lpstr>MOVES – AADT – Hourly and Monthly Profiles</vt:lpstr>
      <vt:lpstr>Existing Fleet -Insurance Data</vt:lpstr>
      <vt:lpstr>Computer Vision and Object Detection Models</vt:lpstr>
      <vt:lpstr>Methodology</vt:lpstr>
      <vt:lpstr>Find the closest camera for each road_facilityid</vt:lpstr>
      <vt:lpstr>Sample output</vt:lpstr>
      <vt:lpstr>Comparison of fleet composition distribution </vt:lpstr>
      <vt:lpstr>Vehicle Type Distribution </vt:lpstr>
      <vt:lpstr>Model Validation: CO2e  Reported Vs EI Model</vt:lpstr>
      <vt:lpstr>PowerPoint Presentation</vt:lpstr>
      <vt:lpstr>Spatial distribution of NOx - Census Subdivisions</vt:lpstr>
      <vt:lpstr>Spatial distribution  NOx - POIs</vt:lpstr>
      <vt:lpstr>Spatial distribution  PM10 and PM2.5 </vt:lpstr>
      <vt:lpstr>NOx distribution based on fleet  </vt:lpstr>
      <vt:lpstr>Emissions difference  Homogenous vs. non-homogenous fleet composition distribution </vt:lpstr>
      <vt:lpstr>Conclusions</vt:lpstr>
      <vt:lpstr>Future Work</vt:lpstr>
      <vt:lpstr>Acknowledgments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Hos</dc:creator>
  <cp:lastModifiedBy>Vahid Hosseini</cp:lastModifiedBy>
  <cp:revision>455</cp:revision>
  <dcterms:created xsi:type="dcterms:W3CDTF">2023-02-26T01:00:17Z</dcterms:created>
  <dcterms:modified xsi:type="dcterms:W3CDTF">2024-10-22T16:38:22Z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0x01010048356ACC4051AB4CB9298CDF7C8A5059</vt:lpwstr>
  </property>
</Properties>
</file>