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383" r:id="rId3"/>
    <p:sldId id="1026" r:id="rId4"/>
    <p:sldId id="1027" r:id="rId5"/>
    <p:sldId id="1029" r:id="rId6"/>
    <p:sldId id="1030" r:id="rId7"/>
    <p:sldId id="1041" r:id="rId8"/>
    <p:sldId id="1032" r:id="rId9"/>
    <p:sldId id="1033" r:id="rId10"/>
    <p:sldId id="1034" r:id="rId11"/>
    <p:sldId id="1038" r:id="rId12"/>
    <p:sldId id="1040" r:id="rId13"/>
    <p:sldId id="1036" r:id="rId14"/>
    <p:sldId id="1037" r:id="rId15"/>
    <p:sldId id="1039" r:id="rId16"/>
    <p:sldId id="1042" r:id="rId17"/>
    <p:sldId id="10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167297-2049-D1B3-6D08-523869860504}" name="Foley, Kristen" initials="FK" userId="S::Foley.Kristen@epa.gov::9f56843b-1536-44f3-815a-da364180a1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E00"/>
    <a:srgbClr val="00E943"/>
    <a:srgbClr val="F6B905"/>
    <a:srgbClr val="DA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1" autoAdjust="0"/>
    <p:restoredTop sz="94660"/>
  </p:normalViewPr>
  <p:slideViewPr>
    <p:cSldViewPr snapToGrid="0">
      <p:cViewPr varScale="1">
        <p:scale>
          <a:sx n="98" d="100"/>
          <a:sy n="98" d="100"/>
        </p:scale>
        <p:origin x="548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34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er, Kirk" userId="db297771-ee7e-47b9-ad4f-13b6498c1033" providerId="ADAL" clId="{921F758C-9927-4576-8BEC-3F0147AC7F0E}"/>
    <pc:docChg chg="undo custSel addSld delSld modSld sldOrd">
      <pc:chgData name="Baker, Kirk" userId="db297771-ee7e-47b9-ad4f-13b6498c1033" providerId="ADAL" clId="{921F758C-9927-4576-8BEC-3F0147AC7F0E}" dt="2024-10-21T14:37:24.747" v="4631" actId="14100"/>
      <pc:docMkLst>
        <pc:docMk/>
      </pc:docMkLst>
      <pc:sldChg chg="modSp mod modNotes">
        <pc:chgData name="Baker, Kirk" userId="db297771-ee7e-47b9-ad4f-13b6498c1033" providerId="ADAL" clId="{921F758C-9927-4576-8BEC-3F0147AC7F0E}" dt="2024-10-17T16:43:24.606" v="2541" actId="115"/>
        <pc:sldMkLst>
          <pc:docMk/>
          <pc:sldMk cId="3626927985" sldId="257"/>
        </pc:sldMkLst>
        <pc:spChg chg="mod">
          <ac:chgData name="Baker, Kirk" userId="db297771-ee7e-47b9-ad4f-13b6498c1033" providerId="ADAL" clId="{921F758C-9927-4576-8BEC-3F0147AC7F0E}" dt="2024-10-17T16:43:24.606" v="2541" actId="115"/>
          <ac:spMkLst>
            <pc:docMk/>
            <pc:sldMk cId="3626927985" sldId="257"/>
            <ac:spMk id="5" creationId="{E5C4FF3B-BF80-663E-0624-D1974D486EF6}"/>
          </ac:spMkLst>
        </pc:spChg>
        <pc:picChg chg="mod">
          <ac:chgData name="Baker, Kirk" userId="db297771-ee7e-47b9-ad4f-13b6498c1033" providerId="ADAL" clId="{921F758C-9927-4576-8BEC-3F0147AC7F0E}" dt="2024-10-15T17:03:42.433" v="687" actId="1036"/>
          <ac:picMkLst>
            <pc:docMk/>
            <pc:sldMk cId="3626927985" sldId="257"/>
            <ac:picMk id="7" creationId="{47610A9D-F377-CB3A-B2C0-0F8269934DFE}"/>
          </ac:picMkLst>
        </pc:picChg>
      </pc:sldChg>
      <pc:sldChg chg="modSp mod">
        <pc:chgData name="Baker, Kirk" userId="db297771-ee7e-47b9-ad4f-13b6498c1033" providerId="ADAL" clId="{921F758C-9927-4576-8BEC-3F0147AC7F0E}" dt="2024-10-17T16:38:45.292" v="2495" actId="20577"/>
        <pc:sldMkLst>
          <pc:docMk/>
          <pc:sldMk cId="2521523356" sldId="383"/>
        </pc:sldMkLst>
        <pc:spChg chg="mod">
          <ac:chgData name="Baker, Kirk" userId="db297771-ee7e-47b9-ad4f-13b6498c1033" providerId="ADAL" clId="{921F758C-9927-4576-8BEC-3F0147AC7F0E}" dt="2024-10-17T16:38:45.292" v="2495" actId="20577"/>
          <ac:spMkLst>
            <pc:docMk/>
            <pc:sldMk cId="2521523356" sldId="383"/>
            <ac:spMk id="3" creationId="{3C9E9185-2D37-D3D0-DBBE-1FF60B18B598}"/>
          </ac:spMkLst>
        </pc:spChg>
      </pc:sldChg>
      <pc:sldChg chg="modSp mod">
        <pc:chgData name="Baker, Kirk" userId="db297771-ee7e-47b9-ad4f-13b6498c1033" providerId="ADAL" clId="{921F758C-9927-4576-8BEC-3F0147AC7F0E}" dt="2024-10-21T13:39:59.123" v="4479" actId="27636"/>
        <pc:sldMkLst>
          <pc:docMk/>
          <pc:sldMk cId="3622528429" sldId="1026"/>
        </pc:sldMkLst>
        <pc:spChg chg="mod">
          <ac:chgData name="Baker, Kirk" userId="db297771-ee7e-47b9-ad4f-13b6498c1033" providerId="ADAL" clId="{921F758C-9927-4576-8BEC-3F0147AC7F0E}" dt="2024-10-21T13:39:59.123" v="4479" actId="27636"/>
          <ac:spMkLst>
            <pc:docMk/>
            <pc:sldMk cId="3622528429" sldId="1026"/>
            <ac:spMk id="3" creationId="{DA686B07-7A23-F454-5331-E84DD697567A}"/>
          </ac:spMkLst>
        </pc:spChg>
        <pc:picChg chg="mod">
          <ac:chgData name="Baker, Kirk" userId="db297771-ee7e-47b9-ad4f-13b6498c1033" providerId="ADAL" clId="{921F758C-9927-4576-8BEC-3F0147AC7F0E}" dt="2024-10-17T16:36:18.924" v="2317" actId="1035"/>
          <ac:picMkLst>
            <pc:docMk/>
            <pc:sldMk cId="3622528429" sldId="1026"/>
            <ac:picMk id="5" creationId="{2501BAE6-351F-7526-E733-F2A20D61C3A8}"/>
          </ac:picMkLst>
        </pc:picChg>
      </pc:sldChg>
      <pc:sldChg chg="addSp delSp modSp mod">
        <pc:chgData name="Baker, Kirk" userId="db297771-ee7e-47b9-ad4f-13b6498c1033" providerId="ADAL" clId="{921F758C-9927-4576-8BEC-3F0147AC7F0E}" dt="2024-10-21T00:30:57.420" v="4462" actId="20577"/>
        <pc:sldMkLst>
          <pc:docMk/>
          <pc:sldMk cId="1617817718" sldId="1027"/>
        </pc:sldMkLst>
        <pc:spChg chg="mod">
          <ac:chgData name="Baker, Kirk" userId="db297771-ee7e-47b9-ad4f-13b6498c1033" providerId="ADAL" clId="{921F758C-9927-4576-8BEC-3F0147AC7F0E}" dt="2024-10-21T00:30:57.420" v="4462" actId="20577"/>
          <ac:spMkLst>
            <pc:docMk/>
            <pc:sldMk cId="1617817718" sldId="1027"/>
            <ac:spMk id="3" creationId="{70879C3E-E64F-ABFA-2978-AFF818705E33}"/>
          </ac:spMkLst>
        </pc:spChg>
        <pc:picChg chg="mod">
          <ac:chgData name="Baker, Kirk" userId="db297771-ee7e-47b9-ad4f-13b6498c1033" providerId="ADAL" clId="{921F758C-9927-4576-8BEC-3F0147AC7F0E}" dt="2024-10-20T21:02:32.252" v="4300" actId="1076"/>
          <ac:picMkLst>
            <pc:docMk/>
            <pc:sldMk cId="1617817718" sldId="1027"/>
            <ac:picMk id="4" creationId="{4D129F7F-0614-7829-BF80-487FE3C6AE1F}"/>
          </ac:picMkLst>
        </pc:picChg>
        <pc:picChg chg="mod">
          <ac:chgData name="Baker, Kirk" userId="db297771-ee7e-47b9-ad4f-13b6498c1033" providerId="ADAL" clId="{921F758C-9927-4576-8BEC-3F0147AC7F0E}" dt="2024-10-20T21:02:35.004" v="4302" actId="1076"/>
          <ac:picMkLst>
            <pc:docMk/>
            <pc:sldMk cId="1617817718" sldId="1027"/>
            <ac:picMk id="5" creationId="{E9D485C1-FC39-D06E-B0EB-5FEFF19B72FE}"/>
          </ac:picMkLst>
        </pc:picChg>
        <pc:picChg chg="del mod">
          <ac:chgData name="Baker, Kirk" userId="db297771-ee7e-47b9-ad4f-13b6498c1033" providerId="ADAL" clId="{921F758C-9927-4576-8BEC-3F0147AC7F0E}" dt="2024-10-20T20:57:31.976" v="3927" actId="478"/>
          <ac:picMkLst>
            <pc:docMk/>
            <pc:sldMk cId="1617817718" sldId="1027"/>
            <ac:picMk id="6" creationId="{204E67F0-7EF3-CF2D-A682-9D788DD3CE9C}"/>
          </ac:picMkLst>
        </pc:picChg>
        <pc:picChg chg="add mod modCrop">
          <ac:chgData name="Baker, Kirk" userId="db297771-ee7e-47b9-ad4f-13b6498c1033" providerId="ADAL" clId="{921F758C-9927-4576-8BEC-3F0147AC7F0E}" dt="2024-10-20T21:02:38.806" v="4303" actId="14100"/>
          <ac:picMkLst>
            <pc:docMk/>
            <pc:sldMk cId="1617817718" sldId="1027"/>
            <ac:picMk id="8" creationId="{8E26151F-83DA-6F47-43C6-81EA4B57D0DD}"/>
          </ac:picMkLst>
        </pc:picChg>
      </pc:sldChg>
      <pc:sldChg chg="modSp mod ord">
        <pc:chgData name="Baker, Kirk" userId="db297771-ee7e-47b9-ad4f-13b6498c1033" providerId="ADAL" clId="{921F758C-9927-4576-8BEC-3F0147AC7F0E}" dt="2024-10-17T17:01:06.519" v="2675"/>
        <pc:sldMkLst>
          <pc:docMk/>
          <pc:sldMk cId="3470949895" sldId="1028"/>
        </pc:sldMkLst>
        <pc:spChg chg="mod">
          <ac:chgData name="Baker, Kirk" userId="db297771-ee7e-47b9-ad4f-13b6498c1033" providerId="ADAL" clId="{921F758C-9927-4576-8BEC-3F0147AC7F0E}" dt="2024-10-15T13:04:01.534" v="94" actId="20577"/>
          <ac:spMkLst>
            <pc:docMk/>
            <pc:sldMk cId="3470949895" sldId="1028"/>
            <ac:spMk id="3" creationId="{50FF8838-4479-1B11-770A-D2492866B634}"/>
          </ac:spMkLst>
        </pc:spChg>
      </pc:sldChg>
      <pc:sldChg chg="modSp mod">
        <pc:chgData name="Baker, Kirk" userId="db297771-ee7e-47b9-ad4f-13b6498c1033" providerId="ADAL" clId="{921F758C-9927-4576-8BEC-3F0147AC7F0E}" dt="2024-10-18T19:25:04.151" v="3155" actId="27636"/>
        <pc:sldMkLst>
          <pc:docMk/>
          <pc:sldMk cId="509722209" sldId="1029"/>
        </pc:sldMkLst>
        <pc:spChg chg="mod">
          <ac:chgData name="Baker, Kirk" userId="db297771-ee7e-47b9-ad4f-13b6498c1033" providerId="ADAL" clId="{921F758C-9927-4576-8BEC-3F0147AC7F0E}" dt="2024-10-18T19:25:04.151" v="3155" actId="27636"/>
          <ac:spMkLst>
            <pc:docMk/>
            <pc:sldMk cId="509722209" sldId="1029"/>
            <ac:spMk id="3" creationId="{520C025B-161E-5671-2A1A-944E1707EA2E}"/>
          </ac:spMkLst>
        </pc:spChg>
      </pc:sldChg>
      <pc:sldChg chg="addSp delSp modSp mod">
        <pc:chgData name="Baker, Kirk" userId="db297771-ee7e-47b9-ad4f-13b6498c1033" providerId="ADAL" clId="{921F758C-9927-4576-8BEC-3F0147AC7F0E}" dt="2024-10-21T00:24:37.777" v="4337" actId="1076"/>
        <pc:sldMkLst>
          <pc:docMk/>
          <pc:sldMk cId="3213044458" sldId="1030"/>
        </pc:sldMkLst>
        <pc:spChg chg="add del mod">
          <ac:chgData name="Baker, Kirk" userId="db297771-ee7e-47b9-ad4f-13b6498c1033" providerId="ADAL" clId="{921F758C-9927-4576-8BEC-3F0147AC7F0E}" dt="2024-10-15T13:06:52.216" v="148" actId="478"/>
          <ac:spMkLst>
            <pc:docMk/>
            <pc:sldMk cId="3213044458" sldId="1030"/>
            <ac:spMk id="3" creationId="{358093FA-E0BD-9EBC-4277-92014DFD7B6E}"/>
          </ac:spMkLst>
        </pc:spChg>
        <pc:spChg chg="del mod ord">
          <ac:chgData name="Baker, Kirk" userId="db297771-ee7e-47b9-ad4f-13b6498c1033" providerId="ADAL" clId="{921F758C-9927-4576-8BEC-3F0147AC7F0E}" dt="2024-10-15T13:06:03.262" v="121" actId="478"/>
          <ac:spMkLst>
            <pc:docMk/>
            <pc:sldMk cId="3213044458" sldId="1030"/>
            <ac:spMk id="7" creationId="{F328044C-0FC2-8ED7-C2CA-3F2C24740F5B}"/>
          </ac:spMkLst>
        </pc:spChg>
        <pc:spChg chg="mod">
          <ac:chgData name="Baker, Kirk" userId="db297771-ee7e-47b9-ad4f-13b6498c1033" providerId="ADAL" clId="{921F758C-9927-4576-8BEC-3F0147AC7F0E}" dt="2024-10-18T14:07:43.860" v="2956" actId="1035"/>
          <ac:spMkLst>
            <pc:docMk/>
            <pc:sldMk cId="3213044458" sldId="1030"/>
            <ac:spMk id="8" creationId="{597286C5-CBAC-D87D-9F9E-7D1132308AC1}"/>
          </ac:spMkLst>
        </pc:spChg>
        <pc:spChg chg="mod">
          <ac:chgData name="Baker, Kirk" userId="db297771-ee7e-47b9-ad4f-13b6498c1033" providerId="ADAL" clId="{921F758C-9927-4576-8BEC-3F0147AC7F0E}" dt="2024-10-18T14:08:17.027" v="2964" actId="1076"/>
          <ac:spMkLst>
            <pc:docMk/>
            <pc:sldMk cId="3213044458" sldId="1030"/>
            <ac:spMk id="9" creationId="{70CD0180-1642-8F75-3331-5AA03542F172}"/>
          </ac:spMkLst>
        </pc:spChg>
        <pc:spChg chg="add mod">
          <ac:chgData name="Baker, Kirk" userId="db297771-ee7e-47b9-ad4f-13b6498c1033" providerId="ADAL" clId="{921F758C-9927-4576-8BEC-3F0147AC7F0E}" dt="2024-10-21T00:24:37.777" v="4337" actId="1076"/>
          <ac:spMkLst>
            <pc:docMk/>
            <pc:sldMk cId="3213044458" sldId="1030"/>
            <ac:spMk id="10" creationId="{1ED8F11A-DC2A-085F-911D-2E8E720F028E}"/>
          </ac:spMkLst>
        </pc:spChg>
        <pc:picChg chg="add mod modCrop">
          <ac:chgData name="Baker, Kirk" userId="db297771-ee7e-47b9-ad4f-13b6498c1033" providerId="ADAL" clId="{921F758C-9927-4576-8BEC-3F0147AC7F0E}" dt="2024-10-18T19:35:35.671" v="3804" actId="1076"/>
          <ac:picMkLst>
            <pc:docMk/>
            <pc:sldMk cId="3213044458" sldId="1030"/>
            <ac:picMk id="3" creationId="{8E89E580-6AD1-6113-D85C-6FAEE38CC9D8}"/>
          </ac:picMkLst>
        </pc:picChg>
        <pc:picChg chg="mod">
          <ac:chgData name="Baker, Kirk" userId="db297771-ee7e-47b9-ad4f-13b6498c1033" providerId="ADAL" clId="{921F758C-9927-4576-8BEC-3F0147AC7F0E}" dt="2024-10-18T14:09:07.733" v="2984" actId="1038"/>
          <ac:picMkLst>
            <pc:docMk/>
            <pc:sldMk cId="3213044458" sldId="1030"/>
            <ac:picMk id="4" creationId="{EA86E7CC-17FD-56E9-9A93-68E3B2C983F6}"/>
          </ac:picMkLst>
        </pc:picChg>
        <pc:picChg chg="mod modCrop">
          <ac:chgData name="Baker, Kirk" userId="db297771-ee7e-47b9-ad4f-13b6498c1033" providerId="ADAL" clId="{921F758C-9927-4576-8BEC-3F0147AC7F0E}" dt="2024-10-18T19:35:33.533" v="3803" actId="1076"/>
          <ac:picMkLst>
            <pc:docMk/>
            <pc:sldMk cId="3213044458" sldId="1030"/>
            <ac:picMk id="5" creationId="{41B138DC-74FE-A9F5-7A4C-BF04FBCE0948}"/>
          </ac:picMkLst>
        </pc:picChg>
        <pc:picChg chg="mod">
          <ac:chgData name="Baker, Kirk" userId="db297771-ee7e-47b9-ad4f-13b6498c1033" providerId="ADAL" clId="{921F758C-9927-4576-8BEC-3F0147AC7F0E}" dt="2024-10-18T14:09:24.206" v="2994" actId="1035"/>
          <ac:picMkLst>
            <pc:docMk/>
            <pc:sldMk cId="3213044458" sldId="1030"/>
            <ac:picMk id="6" creationId="{282664A3-AD7B-7A2E-7ECE-C611CC15532F}"/>
          </ac:picMkLst>
        </pc:picChg>
      </pc:sldChg>
      <pc:sldChg chg="modSp del mod">
        <pc:chgData name="Baker, Kirk" userId="db297771-ee7e-47b9-ad4f-13b6498c1033" providerId="ADAL" clId="{921F758C-9927-4576-8BEC-3F0147AC7F0E}" dt="2024-10-17T17:04:32.654" v="2681" actId="47"/>
        <pc:sldMkLst>
          <pc:docMk/>
          <pc:sldMk cId="1505342812" sldId="1031"/>
        </pc:sldMkLst>
        <pc:spChg chg="mod">
          <ac:chgData name="Baker, Kirk" userId="db297771-ee7e-47b9-ad4f-13b6498c1033" providerId="ADAL" clId="{921F758C-9927-4576-8BEC-3F0147AC7F0E}" dt="2024-10-15T13:08:29.651" v="283" actId="20577"/>
          <ac:spMkLst>
            <pc:docMk/>
            <pc:sldMk cId="1505342812" sldId="1031"/>
            <ac:spMk id="2" creationId="{B22319D5-0B06-D5C6-7863-5E8F089BA043}"/>
          </ac:spMkLst>
        </pc:spChg>
      </pc:sldChg>
      <pc:sldChg chg="modSp mod">
        <pc:chgData name="Baker, Kirk" userId="db297771-ee7e-47b9-ad4f-13b6498c1033" providerId="ADAL" clId="{921F758C-9927-4576-8BEC-3F0147AC7F0E}" dt="2024-10-18T13:54:04.355" v="2707" actId="404"/>
        <pc:sldMkLst>
          <pc:docMk/>
          <pc:sldMk cId="2962047536" sldId="1032"/>
        </pc:sldMkLst>
        <pc:spChg chg="mod">
          <ac:chgData name="Baker, Kirk" userId="db297771-ee7e-47b9-ad4f-13b6498c1033" providerId="ADAL" clId="{921F758C-9927-4576-8BEC-3F0147AC7F0E}" dt="2024-10-18T13:53:58.837" v="2706" actId="14100"/>
          <ac:spMkLst>
            <pc:docMk/>
            <pc:sldMk cId="2962047536" sldId="1032"/>
            <ac:spMk id="2" creationId="{548C8CAF-D722-6800-836A-F019301B5DFE}"/>
          </ac:spMkLst>
        </pc:spChg>
        <pc:spChg chg="mod">
          <ac:chgData name="Baker, Kirk" userId="db297771-ee7e-47b9-ad4f-13b6498c1033" providerId="ADAL" clId="{921F758C-9927-4576-8BEC-3F0147AC7F0E}" dt="2024-10-18T13:54:04.355" v="2707" actId="404"/>
          <ac:spMkLst>
            <pc:docMk/>
            <pc:sldMk cId="2962047536" sldId="1032"/>
            <ac:spMk id="3" creationId="{B8A5E1A0-8E19-E9EB-CCC7-66A4302F2385}"/>
          </ac:spMkLst>
        </pc:spChg>
      </pc:sldChg>
      <pc:sldChg chg="addSp delSp modSp mod">
        <pc:chgData name="Baker, Kirk" userId="db297771-ee7e-47b9-ad4f-13b6498c1033" providerId="ADAL" clId="{921F758C-9927-4576-8BEC-3F0147AC7F0E}" dt="2024-10-21T14:36:38.059" v="4608" actId="20577"/>
        <pc:sldMkLst>
          <pc:docMk/>
          <pc:sldMk cId="1402043053" sldId="1033"/>
        </pc:sldMkLst>
        <pc:spChg chg="add mod">
          <ac:chgData name="Baker, Kirk" userId="db297771-ee7e-47b9-ad4f-13b6498c1033" providerId="ADAL" clId="{921F758C-9927-4576-8BEC-3F0147AC7F0E}" dt="2024-10-18T14:10:06.647" v="3022" actId="1035"/>
          <ac:spMkLst>
            <pc:docMk/>
            <pc:sldMk cId="1402043053" sldId="1033"/>
            <ac:spMk id="2" creationId="{7F01933C-F5AF-6EFC-7E44-20C53B3B41C4}"/>
          </ac:spMkLst>
        </pc:spChg>
        <pc:spChg chg="add mod">
          <ac:chgData name="Baker, Kirk" userId="db297771-ee7e-47b9-ad4f-13b6498c1033" providerId="ADAL" clId="{921F758C-9927-4576-8BEC-3F0147AC7F0E}" dt="2024-10-21T14:36:38.059" v="4608" actId="20577"/>
          <ac:spMkLst>
            <pc:docMk/>
            <pc:sldMk cId="1402043053" sldId="1033"/>
            <ac:spMk id="3" creationId="{8279D52E-BD4D-9AA7-2694-466C8D1F054D}"/>
          </ac:spMkLst>
        </pc:spChg>
        <pc:spChg chg="mod">
          <ac:chgData name="Baker, Kirk" userId="db297771-ee7e-47b9-ad4f-13b6498c1033" providerId="ADAL" clId="{921F758C-9927-4576-8BEC-3F0147AC7F0E}" dt="2024-10-18T14:10:06.647" v="3022" actId="1035"/>
          <ac:spMkLst>
            <pc:docMk/>
            <pc:sldMk cId="1402043053" sldId="1033"/>
            <ac:spMk id="5" creationId="{2FF83C9C-AB54-EFAB-5BD3-50C9964EDFC7}"/>
          </ac:spMkLst>
        </pc:spChg>
        <pc:spChg chg="mod">
          <ac:chgData name="Baker, Kirk" userId="db297771-ee7e-47b9-ad4f-13b6498c1033" providerId="ADAL" clId="{921F758C-9927-4576-8BEC-3F0147AC7F0E}" dt="2024-10-18T14:10:06.647" v="3022" actId="1035"/>
          <ac:spMkLst>
            <pc:docMk/>
            <pc:sldMk cId="1402043053" sldId="1033"/>
            <ac:spMk id="6" creationId="{960DFD13-ABD9-C4DE-63FD-ABF8014AAF2D}"/>
          </ac:spMkLst>
        </pc:spChg>
        <pc:spChg chg="add mod">
          <ac:chgData name="Baker, Kirk" userId="db297771-ee7e-47b9-ad4f-13b6498c1033" providerId="ADAL" clId="{921F758C-9927-4576-8BEC-3F0147AC7F0E}" dt="2024-10-21T14:36:20.528" v="4603" actId="20577"/>
          <ac:spMkLst>
            <pc:docMk/>
            <pc:sldMk cId="1402043053" sldId="1033"/>
            <ac:spMk id="8" creationId="{5B0E8098-7DE7-F9E8-282F-A953CD18F2C5}"/>
          </ac:spMkLst>
        </pc:spChg>
        <pc:spChg chg="add mod">
          <ac:chgData name="Baker, Kirk" userId="db297771-ee7e-47b9-ad4f-13b6498c1033" providerId="ADAL" clId="{921F758C-9927-4576-8BEC-3F0147AC7F0E}" dt="2024-10-21T00:27:38.030" v="4437" actId="113"/>
          <ac:spMkLst>
            <pc:docMk/>
            <pc:sldMk cId="1402043053" sldId="1033"/>
            <ac:spMk id="9" creationId="{1A9E3961-9700-EC1C-737D-3A492E548AC9}"/>
          </ac:spMkLst>
        </pc:spChg>
        <pc:spChg chg="del">
          <ac:chgData name="Baker, Kirk" userId="db297771-ee7e-47b9-ad4f-13b6498c1033" providerId="ADAL" clId="{921F758C-9927-4576-8BEC-3F0147AC7F0E}" dt="2024-10-15T13:09:42.667" v="296" actId="478"/>
          <ac:spMkLst>
            <pc:docMk/>
            <pc:sldMk cId="1402043053" sldId="1033"/>
            <ac:spMk id="10" creationId="{D689850E-C5C6-F21F-C44B-24AE1BF49E4A}"/>
          </ac:spMkLst>
        </pc:spChg>
        <pc:spChg chg="add mod">
          <ac:chgData name="Baker, Kirk" userId="db297771-ee7e-47b9-ad4f-13b6498c1033" providerId="ADAL" clId="{921F758C-9927-4576-8BEC-3F0147AC7F0E}" dt="2024-10-18T14:10:06.647" v="3022" actId="1035"/>
          <ac:spMkLst>
            <pc:docMk/>
            <pc:sldMk cId="1402043053" sldId="1033"/>
            <ac:spMk id="11" creationId="{34EF74B8-107B-F9EB-4273-C4DD176D64FD}"/>
          </ac:spMkLst>
        </pc:spChg>
        <pc:picChg chg="mod">
          <ac:chgData name="Baker, Kirk" userId="db297771-ee7e-47b9-ad4f-13b6498c1033" providerId="ADAL" clId="{921F758C-9927-4576-8BEC-3F0147AC7F0E}" dt="2024-10-18T14:10:06.647" v="3022" actId="1035"/>
          <ac:picMkLst>
            <pc:docMk/>
            <pc:sldMk cId="1402043053" sldId="1033"/>
            <ac:picMk id="4" creationId="{D6AA02EE-6ABF-28C4-4700-B4922FEA52ED}"/>
          </ac:picMkLst>
        </pc:picChg>
        <pc:picChg chg="mod">
          <ac:chgData name="Baker, Kirk" userId="db297771-ee7e-47b9-ad4f-13b6498c1033" providerId="ADAL" clId="{921F758C-9927-4576-8BEC-3F0147AC7F0E}" dt="2024-10-18T14:10:06.647" v="3022" actId="1035"/>
          <ac:picMkLst>
            <pc:docMk/>
            <pc:sldMk cId="1402043053" sldId="1033"/>
            <ac:picMk id="7" creationId="{6049FDDE-4D8C-DC48-B7EF-F8A917FF574A}"/>
          </ac:picMkLst>
        </pc:picChg>
      </pc:sldChg>
      <pc:sldChg chg="modSp mod">
        <pc:chgData name="Baker, Kirk" userId="db297771-ee7e-47b9-ad4f-13b6498c1033" providerId="ADAL" clId="{921F758C-9927-4576-8BEC-3F0147AC7F0E}" dt="2024-10-21T14:35:02.324" v="4515" actId="1038"/>
        <pc:sldMkLst>
          <pc:docMk/>
          <pc:sldMk cId="3365568343" sldId="1034"/>
        </pc:sldMkLst>
        <pc:spChg chg="mod">
          <ac:chgData name="Baker, Kirk" userId="db297771-ee7e-47b9-ad4f-13b6498c1033" providerId="ADAL" clId="{921F758C-9927-4576-8BEC-3F0147AC7F0E}" dt="2024-10-21T14:34:58.629" v="4497" actId="1038"/>
          <ac:spMkLst>
            <pc:docMk/>
            <pc:sldMk cId="3365568343" sldId="1034"/>
            <ac:spMk id="7" creationId="{84CC7BF3-0E1C-CA7C-2097-29BB5589497A}"/>
          </ac:spMkLst>
        </pc:spChg>
        <pc:picChg chg="mod">
          <ac:chgData name="Baker, Kirk" userId="db297771-ee7e-47b9-ad4f-13b6498c1033" providerId="ADAL" clId="{921F758C-9927-4576-8BEC-3F0147AC7F0E}" dt="2024-10-21T14:34:58.629" v="4497" actId="1038"/>
          <ac:picMkLst>
            <pc:docMk/>
            <pc:sldMk cId="3365568343" sldId="1034"/>
            <ac:picMk id="4" creationId="{6D4FE54D-E5F7-FA9B-5E60-A15A39421BD5}"/>
          </ac:picMkLst>
        </pc:picChg>
        <pc:cxnChg chg="mod">
          <ac:chgData name="Baker, Kirk" userId="db297771-ee7e-47b9-ad4f-13b6498c1033" providerId="ADAL" clId="{921F758C-9927-4576-8BEC-3F0147AC7F0E}" dt="2024-10-21T14:35:02.324" v="4515" actId="1038"/>
          <ac:cxnSpMkLst>
            <pc:docMk/>
            <pc:sldMk cId="3365568343" sldId="1034"/>
            <ac:cxnSpMk id="5" creationId="{1B37C299-FC12-2549-7089-178393916ABE}"/>
          </ac:cxnSpMkLst>
        </pc:cxnChg>
      </pc:sldChg>
      <pc:sldChg chg="del">
        <pc:chgData name="Baker, Kirk" userId="db297771-ee7e-47b9-ad4f-13b6498c1033" providerId="ADAL" clId="{921F758C-9927-4576-8BEC-3F0147AC7F0E}" dt="2024-10-15T17:14:07.899" v="688" actId="47"/>
        <pc:sldMkLst>
          <pc:docMk/>
          <pc:sldMk cId="3400124779" sldId="1035"/>
        </pc:sldMkLst>
      </pc:sldChg>
      <pc:sldChg chg="modSp mod">
        <pc:chgData name="Baker, Kirk" userId="db297771-ee7e-47b9-ad4f-13b6498c1033" providerId="ADAL" clId="{921F758C-9927-4576-8BEC-3F0147AC7F0E}" dt="2024-10-21T14:35:14.986" v="4553" actId="1038"/>
        <pc:sldMkLst>
          <pc:docMk/>
          <pc:sldMk cId="855363346" sldId="1036"/>
        </pc:sldMkLst>
        <pc:spChg chg="mod">
          <ac:chgData name="Baker, Kirk" userId="db297771-ee7e-47b9-ad4f-13b6498c1033" providerId="ADAL" clId="{921F758C-9927-4576-8BEC-3F0147AC7F0E}" dt="2024-10-21T14:35:11.827" v="4539" actId="1038"/>
          <ac:spMkLst>
            <pc:docMk/>
            <pc:sldMk cId="855363346" sldId="1036"/>
            <ac:spMk id="5" creationId="{F0A39FD7-A2AE-0B3E-5277-FB1C5F152702}"/>
          </ac:spMkLst>
        </pc:spChg>
        <pc:picChg chg="mod">
          <ac:chgData name="Baker, Kirk" userId="db297771-ee7e-47b9-ad4f-13b6498c1033" providerId="ADAL" clId="{921F758C-9927-4576-8BEC-3F0147AC7F0E}" dt="2024-10-21T14:35:11.827" v="4539" actId="1038"/>
          <ac:picMkLst>
            <pc:docMk/>
            <pc:sldMk cId="855363346" sldId="1036"/>
            <ac:picMk id="2" creationId="{EE1BC08E-2D66-8DD5-5E4F-093B00D546AF}"/>
          </ac:picMkLst>
        </pc:picChg>
        <pc:cxnChg chg="mod">
          <ac:chgData name="Baker, Kirk" userId="db297771-ee7e-47b9-ad4f-13b6498c1033" providerId="ADAL" clId="{921F758C-9927-4576-8BEC-3F0147AC7F0E}" dt="2024-10-21T14:35:14.986" v="4553" actId="1038"/>
          <ac:cxnSpMkLst>
            <pc:docMk/>
            <pc:sldMk cId="855363346" sldId="1036"/>
            <ac:cxnSpMk id="3" creationId="{7F6BF142-26A9-AC81-8CCC-9AEB4827A2E7}"/>
          </ac:cxnSpMkLst>
        </pc:cxnChg>
      </pc:sldChg>
      <pc:sldChg chg="addSp modSp mod">
        <pc:chgData name="Baker, Kirk" userId="db297771-ee7e-47b9-ad4f-13b6498c1033" providerId="ADAL" clId="{921F758C-9927-4576-8BEC-3F0147AC7F0E}" dt="2024-10-18T14:11:46.862" v="3121" actId="1036"/>
        <pc:sldMkLst>
          <pc:docMk/>
          <pc:sldMk cId="1506371982" sldId="1037"/>
        </pc:sldMkLst>
        <pc:spChg chg="mod">
          <ac:chgData name="Baker, Kirk" userId="db297771-ee7e-47b9-ad4f-13b6498c1033" providerId="ADAL" clId="{921F758C-9927-4576-8BEC-3F0147AC7F0E}" dt="2024-10-15T20:51:56.977" v="1123" actId="20577"/>
          <ac:spMkLst>
            <pc:docMk/>
            <pc:sldMk cId="1506371982" sldId="1037"/>
            <ac:spMk id="5" creationId="{B5804F94-0E46-E044-3B5D-B031191434F7}"/>
          </ac:spMkLst>
        </pc:spChg>
        <pc:cxnChg chg="add mod">
          <ac:chgData name="Baker, Kirk" userId="db297771-ee7e-47b9-ad4f-13b6498c1033" providerId="ADAL" clId="{921F758C-9927-4576-8BEC-3F0147AC7F0E}" dt="2024-10-18T14:11:46.862" v="3121" actId="1036"/>
          <ac:cxnSpMkLst>
            <pc:docMk/>
            <pc:sldMk cId="1506371982" sldId="1037"/>
            <ac:cxnSpMk id="2" creationId="{F59947CB-D7A3-963E-D2B5-B2EB9E398DDD}"/>
          </ac:cxnSpMkLst>
        </pc:cxnChg>
      </pc:sldChg>
      <pc:sldChg chg="addSp modSp mod ord">
        <pc:chgData name="Baker, Kirk" userId="db297771-ee7e-47b9-ad4f-13b6498c1033" providerId="ADAL" clId="{921F758C-9927-4576-8BEC-3F0147AC7F0E}" dt="2024-10-18T19:36:20.197" v="3806"/>
        <pc:sldMkLst>
          <pc:docMk/>
          <pc:sldMk cId="1761580233" sldId="1038"/>
        </pc:sldMkLst>
        <pc:spChg chg="mod">
          <ac:chgData name="Baker, Kirk" userId="db297771-ee7e-47b9-ad4f-13b6498c1033" providerId="ADAL" clId="{921F758C-9927-4576-8BEC-3F0147AC7F0E}" dt="2024-10-15T20:50:45.121" v="992" actId="20577"/>
          <ac:spMkLst>
            <pc:docMk/>
            <pc:sldMk cId="1761580233" sldId="1038"/>
            <ac:spMk id="3" creationId="{6EB5AEC4-4D87-00C5-59ED-E8D0A8BEB093}"/>
          </ac:spMkLst>
        </pc:spChg>
        <pc:cxnChg chg="add mod">
          <ac:chgData name="Baker, Kirk" userId="db297771-ee7e-47b9-ad4f-13b6498c1033" providerId="ADAL" clId="{921F758C-9927-4576-8BEC-3F0147AC7F0E}" dt="2024-10-18T14:11:31.778" v="3077" actId="1035"/>
          <ac:cxnSpMkLst>
            <pc:docMk/>
            <pc:sldMk cId="1761580233" sldId="1038"/>
            <ac:cxnSpMk id="6" creationId="{B88D9896-3934-6672-C78C-2499BC307A70}"/>
          </ac:cxnSpMkLst>
        </pc:cxnChg>
      </pc:sldChg>
      <pc:sldChg chg="modSp mod">
        <pc:chgData name="Baker, Kirk" userId="db297771-ee7e-47b9-ad4f-13b6498c1033" providerId="ADAL" clId="{921F758C-9927-4576-8BEC-3F0147AC7F0E}" dt="2024-10-21T00:29:01.437" v="4458" actId="20577"/>
        <pc:sldMkLst>
          <pc:docMk/>
          <pc:sldMk cId="2322686138" sldId="1039"/>
        </pc:sldMkLst>
        <pc:spChg chg="mod">
          <ac:chgData name="Baker, Kirk" userId="db297771-ee7e-47b9-ad4f-13b6498c1033" providerId="ADAL" clId="{921F758C-9927-4576-8BEC-3F0147AC7F0E}" dt="2024-10-21T00:29:01.437" v="4458" actId="20577"/>
          <ac:spMkLst>
            <pc:docMk/>
            <pc:sldMk cId="2322686138" sldId="1039"/>
            <ac:spMk id="3" creationId="{BB5F3050-B72B-A70E-3A1E-9DBDED1FAE37}"/>
          </ac:spMkLst>
        </pc:spChg>
      </pc:sldChg>
      <pc:sldChg chg="addSp delSp modSp new mod">
        <pc:chgData name="Baker, Kirk" userId="db297771-ee7e-47b9-ad4f-13b6498c1033" providerId="ADAL" clId="{921F758C-9927-4576-8BEC-3F0147AC7F0E}" dt="2024-10-21T14:37:24.747" v="4631" actId="14100"/>
        <pc:sldMkLst>
          <pc:docMk/>
          <pc:sldMk cId="532832514" sldId="1040"/>
        </pc:sldMkLst>
        <pc:spChg chg="add mod">
          <ac:chgData name="Baker, Kirk" userId="db297771-ee7e-47b9-ad4f-13b6498c1033" providerId="ADAL" clId="{921F758C-9927-4576-8BEC-3F0147AC7F0E}" dt="2024-10-18T14:10:26.126" v="3056" actId="1037"/>
          <ac:spMkLst>
            <pc:docMk/>
            <pc:sldMk cId="532832514" sldId="1040"/>
            <ac:spMk id="3" creationId="{3FF945BE-C7D7-0BFA-B5ED-0A0632C0F3B2}"/>
          </ac:spMkLst>
        </pc:spChg>
        <pc:spChg chg="add mod">
          <ac:chgData name="Baker, Kirk" userId="db297771-ee7e-47b9-ad4f-13b6498c1033" providerId="ADAL" clId="{921F758C-9927-4576-8BEC-3F0147AC7F0E}" dt="2024-10-18T14:10:26.126" v="3056" actId="1037"/>
          <ac:spMkLst>
            <pc:docMk/>
            <pc:sldMk cId="532832514" sldId="1040"/>
            <ac:spMk id="4" creationId="{29377A01-8047-481C-42FB-79B38E35E495}"/>
          </ac:spMkLst>
        </pc:spChg>
        <pc:spChg chg="add mod">
          <ac:chgData name="Baker, Kirk" userId="db297771-ee7e-47b9-ad4f-13b6498c1033" providerId="ADAL" clId="{921F758C-9927-4576-8BEC-3F0147AC7F0E}" dt="2024-10-18T14:10:26.126" v="3056" actId="1037"/>
          <ac:spMkLst>
            <pc:docMk/>
            <pc:sldMk cId="532832514" sldId="1040"/>
            <ac:spMk id="6" creationId="{1257EE09-6CB7-444D-E57D-239E83241677}"/>
          </ac:spMkLst>
        </pc:spChg>
        <pc:spChg chg="add mod">
          <ac:chgData name="Baker, Kirk" userId="db297771-ee7e-47b9-ad4f-13b6498c1033" providerId="ADAL" clId="{921F758C-9927-4576-8BEC-3F0147AC7F0E}" dt="2024-10-21T14:36:55.271" v="4613" actId="20577"/>
          <ac:spMkLst>
            <pc:docMk/>
            <pc:sldMk cId="532832514" sldId="1040"/>
            <ac:spMk id="7" creationId="{6759A4D5-64A4-80A5-1C81-9E647D5F7E61}"/>
          </ac:spMkLst>
        </pc:spChg>
        <pc:spChg chg="add mod">
          <ac:chgData name="Baker, Kirk" userId="db297771-ee7e-47b9-ad4f-13b6498c1033" providerId="ADAL" clId="{921F758C-9927-4576-8BEC-3F0147AC7F0E}" dt="2024-10-21T14:37:24.747" v="4631" actId="14100"/>
          <ac:spMkLst>
            <pc:docMk/>
            <pc:sldMk cId="532832514" sldId="1040"/>
            <ac:spMk id="8" creationId="{2CAC26C0-AA13-B6A9-B356-B205ABEAF8C4}"/>
          </ac:spMkLst>
        </pc:spChg>
        <pc:spChg chg="add mod">
          <ac:chgData name="Baker, Kirk" userId="db297771-ee7e-47b9-ad4f-13b6498c1033" providerId="ADAL" clId="{921F758C-9927-4576-8BEC-3F0147AC7F0E}" dt="2024-10-18T14:10:26.126" v="3056" actId="1037"/>
          <ac:spMkLst>
            <pc:docMk/>
            <pc:sldMk cId="532832514" sldId="1040"/>
            <ac:spMk id="9" creationId="{6A699793-5A0A-7355-6288-8FD3BC2A8F1A}"/>
          </ac:spMkLst>
        </pc:spChg>
        <pc:spChg chg="add mod">
          <ac:chgData name="Baker, Kirk" userId="db297771-ee7e-47b9-ad4f-13b6498c1033" providerId="ADAL" clId="{921F758C-9927-4576-8BEC-3F0147AC7F0E}" dt="2024-10-18T14:10:26.126" v="3056" actId="1037"/>
          <ac:spMkLst>
            <pc:docMk/>
            <pc:sldMk cId="532832514" sldId="1040"/>
            <ac:spMk id="10" creationId="{74246F04-DB53-4E91-75D7-8D5A17925575}"/>
          </ac:spMkLst>
        </pc:spChg>
        <pc:picChg chg="add del mod">
          <ac:chgData name="Baker, Kirk" userId="db297771-ee7e-47b9-ad4f-13b6498c1033" providerId="ADAL" clId="{921F758C-9927-4576-8BEC-3F0147AC7F0E}" dt="2024-10-15T13:17:15.266" v="557" actId="478"/>
          <ac:picMkLst>
            <pc:docMk/>
            <pc:sldMk cId="532832514" sldId="1040"/>
            <ac:picMk id="2" creationId="{D221583D-8C73-590F-7F62-C39C07715F28}"/>
          </ac:picMkLst>
        </pc:picChg>
        <pc:picChg chg="add del mod">
          <ac:chgData name="Baker, Kirk" userId="db297771-ee7e-47b9-ad4f-13b6498c1033" providerId="ADAL" clId="{921F758C-9927-4576-8BEC-3F0147AC7F0E}" dt="2024-10-15T13:17:13.388" v="556" actId="478"/>
          <ac:picMkLst>
            <pc:docMk/>
            <pc:sldMk cId="532832514" sldId="1040"/>
            <ac:picMk id="5" creationId="{B64BA31F-81C1-0E36-1422-01D04E343C7C}"/>
          </ac:picMkLst>
        </pc:picChg>
        <pc:picChg chg="add mod">
          <ac:chgData name="Baker, Kirk" userId="db297771-ee7e-47b9-ad4f-13b6498c1033" providerId="ADAL" clId="{921F758C-9927-4576-8BEC-3F0147AC7F0E}" dt="2024-10-18T14:10:26.126" v="3056" actId="1037"/>
          <ac:picMkLst>
            <pc:docMk/>
            <pc:sldMk cId="532832514" sldId="1040"/>
            <ac:picMk id="11" creationId="{829AC13C-AFBD-4B66-9CC1-31D640F7D5FB}"/>
          </ac:picMkLst>
        </pc:picChg>
        <pc:picChg chg="add mod">
          <ac:chgData name="Baker, Kirk" userId="db297771-ee7e-47b9-ad4f-13b6498c1033" providerId="ADAL" clId="{921F758C-9927-4576-8BEC-3F0147AC7F0E}" dt="2024-10-18T14:10:26.126" v="3056" actId="1037"/>
          <ac:picMkLst>
            <pc:docMk/>
            <pc:sldMk cId="532832514" sldId="1040"/>
            <ac:picMk id="12" creationId="{EFE1E0D3-4290-8F56-3E33-5A6334102088}"/>
          </ac:picMkLst>
        </pc:picChg>
      </pc:sldChg>
      <pc:sldChg chg="addSp delSp modSp new mod modClrScheme chgLayout">
        <pc:chgData name="Baker, Kirk" userId="db297771-ee7e-47b9-ad4f-13b6498c1033" providerId="ADAL" clId="{921F758C-9927-4576-8BEC-3F0147AC7F0E}" dt="2024-10-17T17:05:07.862" v="2704" actId="242"/>
        <pc:sldMkLst>
          <pc:docMk/>
          <pc:sldMk cId="382400606" sldId="1041"/>
        </pc:sldMkLst>
        <pc:spChg chg="del mod ord">
          <ac:chgData name="Baker, Kirk" userId="db297771-ee7e-47b9-ad4f-13b6498c1033" providerId="ADAL" clId="{921F758C-9927-4576-8BEC-3F0147AC7F0E}" dt="2024-10-17T17:04:45.132" v="2683" actId="700"/>
          <ac:spMkLst>
            <pc:docMk/>
            <pc:sldMk cId="382400606" sldId="1041"/>
            <ac:spMk id="2" creationId="{7FD9B7BF-6639-5F48-526A-540382DF1C9F}"/>
          </ac:spMkLst>
        </pc:spChg>
        <pc:spChg chg="del mod ord">
          <ac:chgData name="Baker, Kirk" userId="db297771-ee7e-47b9-ad4f-13b6498c1033" providerId="ADAL" clId="{921F758C-9927-4576-8BEC-3F0147AC7F0E}" dt="2024-10-17T17:04:45.132" v="2683" actId="700"/>
          <ac:spMkLst>
            <pc:docMk/>
            <pc:sldMk cId="382400606" sldId="1041"/>
            <ac:spMk id="3" creationId="{DE6B7D41-DEE5-7CBB-8FEF-C0F237F5606E}"/>
          </ac:spMkLst>
        </pc:spChg>
        <pc:spChg chg="add mod ord">
          <ac:chgData name="Baker, Kirk" userId="db297771-ee7e-47b9-ad4f-13b6498c1033" providerId="ADAL" clId="{921F758C-9927-4576-8BEC-3F0147AC7F0E}" dt="2024-10-17T17:05:07.862" v="2704" actId="242"/>
          <ac:spMkLst>
            <pc:docMk/>
            <pc:sldMk cId="382400606" sldId="1041"/>
            <ac:spMk id="4" creationId="{FEE81275-5F80-5EED-0D3B-560D7629D33C}"/>
          </ac:spMkLst>
        </pc:spChg>
        <pc:spChg chg="add mod ord">
          <ac:chgData name="Baker, Kirk" userId="db297771-ee7e-47b9-ad4f-13b6498c1033" providerId="ADAL" clId="{921F758C-9927-4576-8BEC-3F0147AC7F0E}" dt="2024-10-17T17:04:45.132" v="2683" actId="700"/>
          <ac:spMkLst>
            <pc:docMk/>
            <pc:sldMk cId="382400606" sldId="1041"/>
            <ac:spMk id="5" creationId="{B0C0C7A8-7CBB-BB5C-D6CE-95783C802074}"/>
          </ac:spMkLst>
        </pc:spChg>
      </pc:sldChg>
      <pc:sldChg chg="modSp new mod">
        <pc:chgData name="Baker, Kirk" userId="db297771-ee7e-47b9-ad4f-13b6498c1033" providerId="ADAL" clId="{921F758C-9927-4576-8BEC-3F0147AC7F0E}" dt="2024-10-18T19:36:46.236" v="3831" actId="20577"/>
        <pc:sldMkLst>
          <pc:docMk/>
          <pc:sldMk cId="893243929" sldId="1042"/>
        </pc:sldMkLst>
        <pc:spChg chg="mod">
          <ac:chgData name="Baker, Kirk" userId="db297771-ee7e-47b9-ad4f-13b6498c1033" providerId="ADAL" clId="{921F758C-9927-4576-8BEC-3F0147AC7F0E}" dt="2024-10-18T19:36:46.236" v="3831" actId="20577"/>
          <ac:spMkLst>
            <pc:docMk/>
            <pc:sldMk cId="893243929" sldId="1042"/>
            <ac:spMk id="2" creationId="{76579B9B-FBC5-AAEF-72ED-5C9B03C988FE}"/>
          </ac:spMkLst>
        </pc:spChg>
      </pc:sldChg>
    </pc:docChg>
  </pc:docChgLst>
  <pc:docChgLst>
    <pc:chgData name="Baker, Kirk" userId="db297771-ee7e-47b9-ad4f-13b6498c1033" providerId="ADAL" clId="{F35694B0-F99D-4FD4-A809-3A3DA0373FAF}"/>
    <pc:docChg chg="undo custSel addSld delSld modSld sldOrd">
      <pc:chgData name="Baker, Kirk" userId="db297771-ee7e-47b9-ad4f-13b6498c1033" providerId="ADAL" clId="{F35694B0-F99D-4FD4-A809-3A3DA0373FAF}" dt="2024-10-08T20:00:21.785" v="1508" actId="14100"/>
      <pc:docMkLst>
        <pc:docMk/>
      </pc:docMkLst>
      <pc:sldChg chg="addSp delSp modSp add del mod">
        <pc:chgData name="Baker, Kirk" userId="db297771-ee7e-47b9-ad4f-13b6498c1033" providerId="ADAL" clId="{F35694B0-F99D-4FD4-A809-3A3DA0373FAF}" dt="2024-10-08T19:27:21.287" v="451"/>
        <pc:sldMkLst>
          <pc:docMk/>
          <pc:sldMk cId="3626927985" sldId="257"/>
        </pc:sldMkLst>
        <pc:spChg chg="mod">
          <ac:chgData name="Baker, Kirk" userId="db297771-ee7e-47b9-ad4f-13b6498c1033" providerId="ADAL" clId="{F35694B0-F99D-4FD4-A809-3A3DA0373FAF}" dt="2024-10-08T19:23:49.429" v="369" actId="404"/>
          <ac:spMkLst>
            <pc:docMk/>
            <pc:sldMk cId="3626927985" sldId="257"/>
            <ac:spMk id="2" creationId="{F02C470E-30FC-6E68-61BB-0AEF91367FC8}"/>
          </ac:spMkLst>
        </pc:spChg>
        <pc:spChg chg="add mod">
          <ac:chgData name="Baker, Kirk" userId="db297771-ee7e-47b9-ad4f-13b6498c1033" providerId="ADAL" clId="{F35694B0-F99D-4FD4-A809-3A3DA0373FAF}" dt="2024-10-08T19:24:00.936" v="383" actId="1035"/>
          <ac:spMkLst>
            <pc:docMk/>
            <pc:sldMk cId="3626927985" sldId="257"/>
            <ac:spMk id="3" creationId="{F2849F09-F45B-140E-BF74-1E5A99D415C2}"/>
          </ac:spMkLst>
        </pc:spChg>
        <pc:spChg chg="add mod">
          <ac:chgData name="Baker, Kirk" userId="db297771-ee7e-47b9-ad4f-13b6498c1033" providerId="ADAL" clId="{F35694B0-F99D-4FD4-A809-3A3DA0373FAF}" dt="2024-10-08T19:26:52.947" v="431" actId="14100"/>
          <ac:spMkLst>
            <pc:docMk/>
            <pc:sldMk cId="3626927985" sldId="257"/>
            <ac:spMk id="5" creationId="{E5C4FF3B-BF80-663E-0624-D1974D486EF6}"/>
          </ac:spMkLst>
        </pc:spChg>
        <pc:spChg chg="mod">
          <ac:chgData name="Baker, Kirk" userId="db297771-ee7e-47b9-ad4f-13b6498c1033" providerId="ADAL" clId="{F35694B0-F99D-4FD4-A809-3A3DA0373FAF}" dt="2024-10-08T19:24:43.032" v="413" actId="20577"/>
          <ac:spMkLst>
            <pc:docMk/>
            <pc:sldMk cId="3626927985" sldId="257"/>
            <ac:spMk id="6" creationId="{F32C6ECF-A949-4AFA-5C7A-81E15B943ADD}"/>
          </ac:spMkLst>
        </pc:spChg>
        <pc:spChg chg="add mod">
          <ac:chgData name="Baker, Kirk" userId="db297771-ee7e-47b9-ad4f-13b6498c1033" providerId="ADAL" clId="{F35694B0-F99D-4FD4-A809-3A3DA0373FAF}" dt="2024-10-08T19:26:21.964" v="427" actId="1076"/>
          <ac:spMkLst>
            <pc:docMk/>
            <pc:sldMk cId="3626927985" sldId="257"/>
            <ac:spMk id="9" creationId="{192889DE-1B08-2546-0DE5-9019FE65EB1D}"/>
          </ac:spMkLst>
        </pc:spChg>
        <pc:picChg chg="add mod">
          <ac:chgData name="Baker, Kirk" userId="db297771-ee7e-47b9-ad4f-13b6498c1033" providerId="ADAL" clId="{F35694B0-F99D-4FD4-A809-3A3DA0373FAF}" dt="2024-10-08T19:27:21.287" v="451"/>
          <ac:picMkLst>
            <pc:docMk/>
            <pc:sldMk cId="3626927985" sldId="257"/>
            <ac:picMk id="7" creationId="{47610A9D-F377-CB3A-B2C0-0F8269934DFE}"/>
          </ac:picMkLst>
        </pc:picChg>
        <pc:picChg chg="add del mod">
          <ac:chgData name="Baker, Kirk" userId="db297771-ee7e-47b9-ad4f-13b6498c1033" providerId="ADAL" clId="{F35694B0-F99D-4FD4-A809-3A3DA0373FAF}" dt="2024-10-08T19:26:09.882" v="425" actId="21"/>
          <ac:picMkLst>
            <pc:docMk/>
            <pc:sldMk cId="3626927985" sldId="257"/>
            <ac:picMk id="8" creationId="{C7051982-7EA9-9DB0-25AA-7A7534E68273}"/>
          </ac:picMkLst>
        </pc:picChg>
      </pc:sldChg>
      <pc:sldChg chg="del">
        <pc:chgData name="Baker, Kirk" userId="db297771-ee7e-47b9-ad4f-13b6498c1033" providerId="ADAL" clId="{F35694B0-F99D-4FD4-A809-3A3DA0373FAF}" dt="2024-10-08T19:06:03.406" v="3" actId="47"/>
        <pc:sldMkLst>
          <pc:docMk/>
          <pc:sldMk cId="257935931" sldId="354"/>
        </pc:sldMkLst>
      </pc:sldChg>
      <pc:sldChg chg="del">
        <pc:chgData name="Baker, Kirk" userId="db297771-ee7e-47b9-ad4f-13b6498c1033" providerId="ADAL" clId="{F35694B0-F99D-4FD4-A809-3A3DA0373FAF}" dt="2024-10-08T19:06:03.318" v="1" actId="47"/>
        <pc:sldMkLst>
          <pc:docMk/>
          <pc:sldMk cId="2855890898" sldId="357"/>
        </pc:sldMkLst>
      </pc:sldChg>
      <pc:sldChg chg="del">
        <pc:chgData name="Baker, Kirk" userId="db297771-ee7e-47b9-ad4f-13b6498c1033" providerId="ADAL" clId="{F35694B0-F99D-4FD4-A809-3A3DA0373FAF}" dt="2024-10-08T19:06:03.428" v="4" actId="47"/>
        <pc:sldMkLst>
          <pc:docMk/>
          <pc:sldMk cId="2328861616" sldId="373"/>
        </pc:sldMkLst>
      </pc:sldChg>
      <pc:sldChg chg="addSp modSp add del mod modClrScheme chgLayout">
        <pc:chgData name="Baker, Kirk" userId="db297771-ee7e-47b9-ad4f-13b6498c1033" providerId="ADAL" clId="{F35694B0-F99D-4FD4-A809-3A3DA0373FAF}" dt="2024-10-08T19:35:23.120" v="989" actId="27636"/>
        <pc:sldMkLst>
          <pc:docMk/>
          <pc:sldMk cId="2521523356" sldId="383"/>
        </pc:sldMkLst>
        <pc:spChg chg="mod">
          <ac:chgData name="Baker, Kirk" userId="db297771-ee7e-47b9-ad4f-13b6498c1033" providerId="ADAL" clId="{F35694B0-F99D-4FD4-A809-3A3DA0373FAF}" dt="2024-10-08T19:08:04.379" v="21" actId="26606"/>
          <ac:spMkLst>
            <pc:docMk/>
            <pc:sldMk cId="2521523356" sldId="383"/>
            <ac:spMk id="2" creationId="{587AF0EA-27A9-BD01-9714-5140674BEA90}"/>
          </ac:spMkLst>
        </pc:spChg>
        <pc:spChg chg="mod">
          <ac:chgData name="Baker, Kirk" userId="db297771-ee7e-47b9-ad4f-13b6498c1033" providerId="ADAL" clId="{F35694B0-F99D-4FD4-A809-3A3DA0373FAF}" dt="2024-10-08T19:35:23.120" v="989" actId="27636"/>
          <ac:spMkLst>
            <pc:docMk/>
            <pc:sldMk cId="2521523356" sldId="383"/>
            <ac:spMk id="3" creationId="{3C9E9185-2D37-D3D0-DBBE-1FF60B18B598}"/>
          </ac:spMkLst>
        </pc:spChg>
        <pc:spChg chg="mod modVis">
          <ac:chgData name="Baker, Kirk" userId="db297771-ee7e-47b9-ad4f-13b6498c1033" providerId="ADAL" clId="{F35694B0-F99D-4FD4-A809-3A3DA0373FAF}" dt="2024-10-08T19:08:04.379" v="21" actId="26606"/>
          <ac:spMkLst>
            <pc:docMk/>
            <pc:sldMk cId="2521523356" sldId="383"/>
            <ac:spMk id="4" creationId="{4207B0A8-538D-F839-6AEC-862C7A19645F}"/>
          </ac:spMkLst>
        </pc:spChg>
        <pc:picChg chg="add mod ord">
          <ac:chgData name="Baker, Kirk" userId="db297771-ee7e-47b9-ad4f-13b6498c1033" providerId="ADAL" clId="{F35694B0-F99D-4FD4-A809-3A3DA0373FAF}" dt="2024-10-08T19:08:11.856" v="25" actId="1076"/>
          <ac:picMkLst>
            <pc:docMk/>
            <pc:sldMk cId="2521523356" sldId="383"/>
            <ac:picMk id="5" creationId="{DF39B639-0B58-28FC-0B80-AF5F782985BC}"/>
          </ac:picMkLst>
        </pc:picChg>
      </pc:sldChg>
      <pc:sldChg chg="del">
        <pc:chgData name="Baker, Kirk" userId="db297771-ee7e-47b9-ad4f-13b6498c1033" providerId="ADAL" clId="{F35694B0-F99D-4FD4-A809-3A3DA0373FAF}" dt="2024-10-08T19:06:03.397" v="2" actId="47"/>
        <pc:sldMkLst>
          <pc:docMk/>
          <pc:sldMk cId="892629958" sldId="1006"/>
        </pc:sldMkLst>
      </pc:sldChg>
      <pc:sldChg chg="del">
        <pc:chgData name="Baker, Kirk" userId="db297771-ee7e-47b9-ad4f-13b6498c1033" providerId="ADAL" clId="{F35694B0-F99D-4FD4-A809-3A3DA0373FAF}" dt="2024-10-08T19:06:03.475" v="5" actId="47"/>
        <pc:sldMkLst>
          <pc:docMk/>
          <pc:sldMk cId="1931251354" sldId="1023"/>
        </pc:sldMkLst>
      </pc:sldChg>
      <pc:sldChg chg="add del">
        <pc:chgData name="Baker, Kirk" userId="db297771-ee7e-47b9-ad4f-13b6498c1033" providerId="ADAL" clId="{F35694B0-F99D-4FD4-A809-3A3DA0373FAF}" dt="2024-10-08T19:09:16.415" v="41" actId="47"/>
        <pc:sldMkLst>
          <pc:docMk/>
          <pc:sldMk cId="1143436996" sldId="1024"/>
        </pc:sldMkLst>
      </pc:sldChg>
      <pc:sldChg chg="new del">
        <pc:chgData name="Baker, Kirk" userId="db297771-ee7e-47b9-ad4f-13b6498c1033" providerId="ADAL" clId="{F35694B0-F99D-4FD4-A809-3A3DA0373FAF}" dt="2024-10-08T19:19:30.368" v="309" actId="47"/>
        <pc:sldMkLst>
          <pc:docMk/>
          <pc:sldMk cId="1175919423" sldId="1025"/>
        </pc:sldMkLst>
      </pc:sldChg>
      <pc:sldChg chg="addSp modSp new mod">
        <pc:chgData name="Baker, Kirk" userId="db297771-ee7e-47b9-ad4f-13b6498c1033" providerId="ADAL" clId="{F35694B0-F99D-4FD4-A809-3A3DA0373FAF}" dt="2024-10-08T19:36:08.026" v="1125" actId="1076"/>
        <pc:sldMkLst>
          <pc:docMk/>
          <pc:sldMk cId="3622528429" sldId="1026"/>
        </pc:sldMkLst>
        <pc:spChg chg="mod">
          <ac:chgData name="Baker, Kirk" userId="db297771-ee7e-47b9-ad4f-13b6498c1033" providerId="ADAL" clId="{F35694B0-F99D-4FD4-A809-3A3DA0373FAF}" dt="2024-10-08T19:08:41.965" v="30"/>
          <ac:spMkLst>
            <pc:docMk/>
            <pc:sldMk cId="3622528429" sldId="1026"/>
            <ac:spMk id="2" creationId="{D1580439-C70D-108E-7D77-EE4EA7D2241F}"/>
          </ac:spMkLst>
        </pc:spChg>
        <pc:spChg chg="mod">
          <ac:chgData name="Baker, Kirk" userId="db297771-ee7e-47b9-ad4f-13b6498c1033" providerId="ADAL" clId="{F35694B0-F99D-4FD4-A809-3A3DA0373FAF}" dt="2024-10-08T19:36:02.842" v="1122" actId="27636"/>
          <ac:spMkLst>
            <pc:docMk/>
            <pc:sldMk cId="3622528429" sldId="1026"/>
            <ac:spMk id="3" creationId="{DA686B07-7A23-F454-5331-E84DD697567A}"/>
          </ac:spMkLst>
        </pc:spChg>
        <pc:picChg chg="add mod">
          <ac:chgData name="Baker, Kirk" userId="db297771-ee7e-47b9-ad4f-13b6498c1033" providerId="ADAL" clId="{F35694B0-F99D-4FD4-A809-3A3DA0373FAF}" dt="2024-10-08T19:08:32.625" v="28"/>
          <ac:picMkLst>
            <pc:docMk/>
            <pc:sldMk cId="3622528429" sldId="1026"/>
            <ac:picMk id="4" creationId="{7A600D96-1F96-7712-6868-E8A8EE2DD32B}"/>
          </ac:picMkLst>
        </pc:picChg>
        <pc:picChg chg="add mod">
          <ac:chgData name="Baker, Kirk" userId="db297771-ee7e-47b9-ad4f-13b6498c1033" providerId="ADAL" clId="{F35694B0-F99D-4FD4-A809-3A3DA0373FAF}" dt="2024-10-08T19:36:08.026" v="1125" actId="1076"/>
          <ac:picMkLst>
            <pc:docMk/>
            <pc:sldMk cId="3622528429" sldId="1026"/>
            <ac:picMk id="5" creationId="{2501BAE6-351F-7526-E733-F2A20D61C3A8}"/>
          </ac:picMkLst>
        </pc:picChg>
      </pc:sldChg>
      <pc:sldChg chg="del">
        <pc:chgData name="Baker, Kirk" userId="db297771-ee7e-47b9-ad4f-13b6498c1033" providerId="ADAL" clId="{F35694B0-F99D-4FD4-A809-3A3DA0373FAF}" dt="2024-10-08T19:06:02.848" v="0" actId="47"/>
        <pc:sldMkLst>
          <pc:docMk/>
          <pc:sldMk cId="3940574891" sldId="1026"/>
        </pc:sldMkLst>
      </pc:sldChg>
      <pc:sldChg chg="addSp modSp new mod">
        <pc:chgData name="Baker, Kirk" userId="db297771-ee7e-47b9-ad4f-13b6498c1033" providerId="ADAL" clId="{F35694B0-F99D-4FD4-A809-3A3DA0373FAF}" dt="2024-10-08T20:00:21.785" v="1508" actId="14100"/>
        <pc:sldMkLst>
          <pc:docMk/>
          <pc:sldMk cId="1617817718" sldId="1027"/>
        </pc:sldMkLst>
        <pc:spChg chg="mod">
          <ac:chgData name="Baker, Kirk" userId="db297771-ee7e-47b9-ad4f-13b6498c1033" providerId="ADAL" clId="{F35694B0-F99D-4FD4-A809-3A3DA0373FAF}" dt="2024-10-08T19:09:47.739" v="50"/>
          <ac:spMkLst>
            <pc:docMk/>
            <pc:sldMk cId="1617817718" sldId="1027"/>
            <ac:spMk id="2" creationId="{075D58A2-27A9-1087-C74E-403CBE534A7E}"/>
          </ac:spMkLst>
        </pc:spChg>
        <pc:spChg chg="mod">
          <ac:chgData name="Baker, Kirk" userId="db297771-ee7e-47b9-ad4f-13b6498c1033" providerId="ADAL" clId="{F35694B0-F99D-4FD4-A809-3A3DA0373FAF}" dt="2024-10-08T20:00:21.785" v="1508" actId="14100"/>
          <ac:spMkLst>
            <pc:docMk/>
            <pc:sldMk cId="1617817718" sldId="1027"/>
            <ac:spMk id="3" creationId="{70879C3E-E64F-ABFA-2978-AFF818705E33}"/>
          </ac:spMkLst>
        </pc:spChg>
        <pc:picChg chg="add mod">
          <ac:chgData name="Baker, Kirk" userId="db297771-ee7e-47b9-ad4f-13b6498c1033" providerId="ADAL" clId="{F35694B0-F99D-4FD4-A809-3A3DA0373FAF}" dt="2024-10-08T19:37:58.778" v="1238" actId="1076"/>
          <ac:picMkLst>
            <pc:docMk/>
            <pc:sldMk cId="1617817718" sldId="1027"/>
            <ac:picMk id="4" creationId="{4D129F7F-0614-7829-BF80-487FE3C6AE1F}"/>
          </ac:picMkLst>
        </pc:picChg>
        <pc:picChg chg="add mod">
          <ac:chgData name="Baker, Kirk" userId="db297771-ee7e-47b9-ad4f-13b6498c1033" providerId="ADAL" clId="{F35694B0-F99D-4FD4-A809-3A3DA0373FAF}" dt="2024-10-08T19:38:00.725" v="1239" actId="1076"/>
          <ac:picMkLst>
            <pc:docMk/>
            <pc:sldMk cId="1617817718" sldId="1027"/>
            <ac:picMk id="5" creationId="{E9D485C1-FC39-D06E-B0EB-5FEFF19B72FE}"/>
          </ac:picMkLst>
        </pc:picChg>
        <pc:picChg chg="add mod">
          <ac:chgData name="Baker, Kirk" userId="db297771-ee7e-47b9-ad4f-13b6498c1033" providerId="ADAL" clId="{F35694B0-F99D-4FD4-A809-3A3DA0373FAF}" dt="2024-10-08T19:38:02.408" v="1240" actId="1076"/>
          <ac:picMkLst>
            <pc:docMk/>
            <pc:sldMk cId="1617817718" sldId="1027"/>
            <ac:picMk id="6" creationId="{204E67F0-7EF3-CF2D-A682-9D788DD3CE9C}"/>
          </ac:picMkLst>
        </pc:picChg>
      </pc:sldChg>
      <pc:sldChg chg="addSp modSp new mod">
        <pc:chgData name="Baker, Kirk" userId="db297771-ee7e-47b9-ad4f-13b6498c1033" providerId="ADAL" clId="{F35694B0-F99D-4FD4-A809-3A3DA0373FAF}" dt="2024-10-08T19:10:28.434" v="59" actId="1076"/>
        <pc:sldMkLst>
          <pc:docMk/>
          <pc:sldMk cId="3470949895" sldId="1028"/>
        </pc:sldMkLst>
        <pc:spChg chg="mod">
          <ac:chgData name="Baker, Kirk" userId="db297771-ee7e-47b9-ad4f-13b6498c1033" providerId="ADAL" clId="{F35694B0-F99D-4FD4-A809-3A3DA0373FAF}" dt="2024-10-08T19:09:59.937" v="53"/>
          <ac:spMkLst>
            <pc:docMk/>
            <pc:sldMk cId="3470949895" sldId="1028"/>
            <ac:spMk id="2" creationId="{3C26B2BA-6139-96B7-0045-3D158F482430}"/>
          </ac:spMkLst>
        </pc:spChg>
        <pc:spChg chg="mod">
          <ac:chgData name="Baker, Kirk" userId="db297771-ee7e-47b9-ad4f-13b6498c1033" providerId="ADAL" clId="{F35694B0-F99D-4FD4-A809-3A3DA0373FAF}" dt="2024-10-08T19:10:25.430" v="58" actId="14100"/>
          <ac:spMkLst>
            <pc:docMk/>
            <pc:sldMk cId="3470949895" sldId="1028"/>
            <ac:spMk id="3" creationId="{50FF8838-4479-1B11-770A-D2492866B634}"/>
          </ac:spMkLst>
        </pc:spChg>
        <pc:picChg chg="add mod">
          <ac:chgData name="Baker, Kirk" userId="db297771-ee7e-47b9-ad4f-13b6498c1033" providerId="ADAL" clId="{F35694B0-F99D-4FD4-A809-3A3DA0373FAF}" dt="2024-10-08T19:10:28.434" v="59" actId="1076"/>
          <ac:picMkLst>
            <pc:docMk/>
            <pc:sldMk cId="3470949895" sldId="1028"/>
            <ac:picMk id="4" creationId="{1FD361A8-84E3-AC91-14B1-6D5D44E22240}"/>
          </ac:picMkLst>
        </pc:picChg>
      </pc:sldChg>
      <pc:sldChg chg="addSp modSp new mod">
        <pc:chgData name="Baker, Kirk" userId="db297771-ee7e-47b9-ad4f-13b6498c1033" providerId="ADAL" clId="{F35694B0-F99D-4FD4-A809-3A3DA0373FAF}" dt="2024-10-08T19:50:12.820" v="1261" actId="20577"/>
        <pc:sldMkLst>
          <pc:docMk/>
          <pc:sldMk cId="509722209" sldId="1029"/>
        </pc:sldMkLst>
        <pc:spChg chg="mod">
          <ac:chgData name="Baker, Kirk" userId="db297771-ee7e-47b9-ad4f-13b6498c1033" providerId="ADAL" clId="{F35694B0-F99D-4FD4-A809-3A3DA0373FAF}" dt="2024-10-08T19:11:07.291" v="69"/>
          <ac:spMkLst>
            <pc:docMk/>
            <pc:sldMk cId="509722209" sldId="1029"/>
            <ac:spMk id="2" creationId="{2EEAD36F-F14B-A1B3-16C8-C340172003D1}"/>
          </ac:spMkLst>
        </pc:spChg>
        <pc:spChg chg="mod">
          <ac:chgData name="Baker, Kirk" userId="db297771-ee7e-47b9-ad4f-13b6498c1033" providerId="ADAL" clId="{F35694B0-F99D-4FD4-A809-3A3DA0373FAF}" dt="2024-10-08T19:50:12.820" v="1261" actId="20577"/>
          <ac:spMkLst>
            <pc:docMk/>
            <pc:sldMk cId="509722209" sldId="1029"/>
            <ac:spMk id="3" creationId="{520C025B-161E-5671-2A1A-944E1707EA2E}"/>
          </ac:spMkLst>
        </pc:spChg>
        <pc:picChg chg="add mod">
          <ac:chgData name="Baker, Kirk" userId="db297771-ee7e-47b9-ad4f-13b6498c1033" providerId="ADAL" clId="{F35694B0-F99D-4FD4-A809-3A3DA0373FAF}" dt="2024-10-08T19:10:58.650" v="67" actId="1076"/>
          <ac:picMkLst>
            <pc:docMk/>
            <pc:sldMk cId="509722209" sldId="1029"/>
            <ac:picMk id="4" creationId="{1124618A-AC4E-0575-B9FF-06FE80CEAFC6}"/>
          </ac:picMkLst>
        </pc:picChg>
      </pc:sldChg>
      <pc:sldChg chg="addSp delSp modSp new mod">
        <pc:chgData name="Baker, Kirk" userId="db297771-ee7e-47b9-ad4f-13b6498c1033" providerId="ADAL" clId="{F35694B0-F99D-4FD4-A809-3A3DA0373FAF}" dt="2024-10-08T20:00:10.001" v="1507" actId="1036"/>
        <pc:sldMkLst>
          <pc:docMk/>
          <pc:sldMk cId="3213044458" sldId="1030"/>
        </pc:sldMkLst>
        <pc:spChg chg="mod">
          <ac:chgData name="Baker, Kirk" userId="db297771-ee7e-47b9-ad4f-13b6498c1033" providerId="ADAL" clId="{F35694B0-F99D-4FD4-A809-3A3DA0373FAF}" dt="2024-10-08T19:11:23.352" v="73"/>
          <ac:spMkLst>
            <pc:docMk/>
            <pc:sldMk cId="3213044458" sldId="1030"/>
            <ac:spMk id="2" creationId="{CC41920F-958D-2C81-5946-31497CA4719D}"/>
          </ac:spMkLst>
        </pc:spChg>
        <pc:spChg chg="del">
          <ac:chgData name="Baker, Kirk" userId="db297771-ee7e-47b9-ad4f-13b6498c1033" providerId="ADAL" clId="{F35694B0-F99D-4FD4-A809-3A3DA0373FAF}" dt="2024-10-08T19:11:37.424" v="75" actId="478"/>
          <ac:spMkLst>
            <pc:docMk/>
            <pc:sldMk cId="3213044458" sldId="1030"/>
            <ac:spMk id="3" creationId="{92082158-75D7-F3A0-2FF9-8F258D8694C0}"/>
          </ac:spMkLst>
        </pc:spChg>
        <pc:spChg chg="add mod">
          <ac:chgData name="Baker, Kirk" userId="db297771-ee7e-47b9-ad4f-13b6498c1033" providerId="ADAL" clId="{F35694B0-F99D-4FD4-A809-3A3DA0373FAF}" dt="2024-10-08T20:00:10.001" v="1507" actId="1036"/>
          <ac:spMkLst>
            <pc:docMk/>
            <pc:sldMk cId="3213044458" sldId="1030"/>
            <ac:spMk id="7" creationId="{F328044C-0FC2-8ED7-C2CA-3F2C24740F5B}"/>
          </ac:spMkLst>
        </pc:spChg>
        <pc:spChg chg="add mod">
          <ac:chgData name="Baker, Kirk" userId="db297771-ee7e-47b9-ad4f-13b6498c1033" providerId="ADAL" clId="{F35694B0-F99D-4FD4-A809-3A3DA0373FAF}" dt="2024-10-08T20:00:05.697" v="1489" actId="1035"/>
          <ac:spMkLst>
            <pc:docMk/>
            <pc:sldMk cId="3213044458" sldId="1030"/>
            <ac:spMk id="8" creationId="{597286C5-CBAC-D87D-9F9E-7D1132308AC1}"/>
          </ac:spMkLst>
        </pc:spChg>
        <pc:spChg chg="add mod">
          <ac:chgData name="Baker, Kirk" userId="db297771-ee7e-47b9-ad4f-13b6498c1033" providerId="ADAL" clId="{F35694B0-F99D-4FD4-A809-3A3DA0373FAF}" dt="2024-10-08T20:00:05.697" v="1489" actId="1035"/>
          <ac:spMkLst>
            <pc:docMk/>
            <pc:sldMk cId="3213044458" sldId="1030"/>
            <ac:spMk id="9" creationId="{70CD0180-1642-8F75-3331-5AA03542F172}"/>
          </ac:spMkLst>
        </pc:spChg>
        <pc:picChg chg="add mod">
          <ac:chgData name="Baker, Kirk" userId="db297771-ee7e-47b9-ad4f-13b6498c1033" providerId="ADAL" clId="{F35694B0-F99D-4FD4-A809-3A3DA0373FAF}" dt="2024-10-08T20:00:05.697" v="1489" actId="1035"/>
          <ac:picMkLst>
            <pc:docMk/>
            <pc:sldMk cId="3213044458" sldId="1030"/>
            <ac:picMk id="4" creationId="{EA86E7CC-17FD-56E9-9A93-68E3B2C983F6}"/>
          </ac:picMkLst>
        </pc:picChg>
        <pc:picChg chg="add mod">
          <ac:chgData name="Baker, Kirk" userId="db297771-ee7e-47b9-ad4f-13b6498c1033" providerId="ADAL" clId="{F35694B0-F99D-4FD4-A809-3A3DA0373FAF}" dt="2024-10-08T20:00:05.697" v="1489" actId="1035"/>
          <ac:picMkLst>
            <pc:docMk/>
            <pc:sldMk cId="3213044458" sldId="1030"/>
            <ac:picMk id="5" creationId="{41B138DC-74FE-A9F5-7A4C-BF04FBCE0948}"/>
          </ac:picMkLst>
        </pc:picChg>
        <pc:picChg chg="add mod">
          <ac:chgData name="Baker, Kirk" userId="db297771-ee7e-47b9-ad4f-13b6498c1033" providerId="ADAL" clId="{F35694B0-F99D-4FD4-A809-3A3DA0373FAF}" dt="2024-10-08T20:00:05.697" v="1489" actId="1035"/>
          <ac:picMkLst>
            <pc:docMk/>
            <pc:sldMk cId="3213044458" sldId="1030"/>
            <ac:picMk id="6" creationId="{282664A3-AD7B-7A2E-7ECE-C611CC15532F}"/>
          </ac:picMkLst>
        </pc:picChg>
      </pc:sldChg>
      <pc:sldChg chg="addSp delSp modSp new mod">
        <pc:chgData name="Baker, Kirk" userId="db297771-ee7e-47b9-ad4f-13b6498c1033" providerId="ADAL" clId="{F35694B0-F99D-4FD4-A809-3A3DA0373FAF}" dt="2024-10-08T19:52:52.942" v="1273" actId="1037"/>
        <pc:sldMkLst>
          <pc:docMk/>
          <pc:sldMk cId="1505342812" sldId="1031"/>
        </pc:sldMkLst>
        <pc:spChg chg="mod">
          <ac:chgData name="Baker, Kirk" userId="db297771-ee7e-47b9-ad4f-13b6498c1033" providerId="ADAL" clId="{F35694B0-F99D-4FD4-A809-3A3DA0373FAF}" dt="2024-10-08T19:12:07.830" v="79"/>
          <ac:spMkLst>
            <pc:docMk/>
            <pc:sldMk cId="1505342812" sldId="1031"/>
            <ac:spMk id="2" creationId="{B22319D5-0B06-D5C6-7863-5E8F089BA043}"/>
          </ac:spMkLst>
        </pc:spChg>
        <pc:spChg chg="del">
          <ac:chgData name="Baker, Kirk" userId="db297771-ee7e-47b9-ad4f-13b6498c1033" providerId="ADAL" clId="{F35694B0-F99D-4FD4-A809-3A3DA0373FAF}" dt="2024-10-08T19:12:15.306" v="80" actId="478"/>
          <ac:spMkLst>
            <pc:docMk/>
            <pc:sldMk cId="1505342812" sldId="1031"/>
            <ac:spMk id="3" creationId="{A2510363-DB9A-8B3E-8A70-7942226E6F86}"/>
          </ac:spMkLst>
        </pc:spChg>
        <pc:spChg chg="add mod">
          <ac:chgData name="Baker, Kirk" userId="db297771-ee7e-47b9-ad4f-13b6498c1033" providerId="ADAL" clId="{F35694B0-F99D-4FD4-A809-3A3DA0373FAF}" dt="2024-10-08T19:13:41.774" v="196" actId="1076"/>
          <ac:spMkLst>
            <pc:docMk/>
            <pc:sldMk cId="1505342812" sldId="1031"/>
            <ac:spMk id="5" creationId="{3C144D33-A0FA-800F-6FD2-E9CBDCFE485A}"/>
          </ac:spMkLst>
        </pc:spChg>
        <pc:spChg chg="add mod">
          <ac:chgData name="Baker, Kirk" userId="db297771-ee7e-47b9-ad4f-13b6498c1033" providerId="ADAL" clId="{F35694B0-F99D-4FD4-A809-3A3DA0373FAF}" dt="2024-10-08T19:13:39.228" v="195" actId="1076"/>
          <ac:spMkLst>
            <pc:docMk/>
            <pc:sldMk cId="1505342812" sldId="1031"/>
            <ac:spMk id="6" creationId="{25CD35F1-5229-0BED-831D-857D55A08B68}"/>
          </ac:spMkLst>
        </pc:spChg>
        <pc:spChg chg="add mod">
          <ac:chgData name="Baker, Kirk" userId="db297771-ee7e-47b9-ad4f-13b6498c1033" providerId="ADAL" clId="{F35694B0-F99D-4FD4-A809-3A3DA0373FAF}" dt="2024-10-08T19:52:52.942" v="1273" actId="1037"/>
          <ac:spMkLst>
            <pc:docMk/>
            <pc:sldMk cId="1505342812" sldId="1031"/>
            <ac:spMk id="7" creationId="{17A1CBCD-4412-AE69-204C-C44F62C378B4}"/>
          </ac:spMkLst>
        </pc:spChg>
        <pc:picChg chg="add mod">
          <ac:chgData name="Baker, Kirk" userId="db297771-ee7e-47b9-ad4f-13b6498c1033" providerId="ADAL" clId="{F35694B0-F99D-4FD4-A809-3A3DA0373FAF}" dt="2024-10-08T19:13:44.332" v="199" actId="1035"/>
          <ac:picMkLst>
            <pc:docMk/>
            <pc:sldMk cId="1505342812" sldId="1031"/>
            <ac:picMk id="4" creationId="{78BE6BC8-C897-A347-24F3-DF5E5DC719EE}"/>
          </ac:picMkLst>
        </pc:picChg>
      </pc:sldChg>
      <pc:sldChg chg="addSp modSp new mod">
        <pc:chgData name="Baker, Kirk" userId="db297771-ee7e-47b9-ad4f-13b6498c1033" providerId="ADAL" clId="{F35694B0-F99D-4FD4-A809-3A3DA0373FAF}" dt="2024-10-08T19:15:30.829" v="258" actId="1076"/>
        <pc:sldMkLst>
          <pc:docMk/>
          <pc:sldMk cId="2962047536" sldId="1032"/>
        </pc:sldMkLst>
        <pc:spChg chg="mod">
          <ac:chgData name="Baker, Kirk" userId="db297771-ee7e-47b9-ad4f-13b6498c1033" providerId="ADAL" clId="{F35694B0-F99D-4FD4-A809-3A3DA0373FAF}" dt="2024-10-08T19:15:25.266" v="255" actId="120"/>
          <ac:spMkLst>
            <pc:docMk/>
            <pc:sldMk cId="2962047536" sldId="1032"/>
            <ac:spMk id="2" creationId="{548C8CAF-D722-6800-836A-F019301B5DFE}"/>
          </ac:spMkLst>
        </pc:spChg>
        <pc:spChg chg="mod">
          <ac:chgData name="Baker, Kirk" userId="db297771-ee7e-47b9-ad4f-13b6498c1033" providerId="ADAL" clId="{F35694B0-F99D-4FD4-A809-3A3DA0373FAF}" dt="2024-10-08T19:15:02.603" v="246" actId="14100"/>
          <ac:spMkLst>
            <pc:docMk/>
            <pc:sldMk cId="2962047536" sldId="1032"/>
            <ac:spMk id="3" creationId="{B8A5E1A0-8E19-E9EB-CCC7-66A4302F2385}"/>
          </ac:spMkLst>
        </pc:spChg>
        <pc:picChg chg="add mod">
          <ac:chgData name="Baker, Kirk" userId="db297771-ee7e-47b9-ad4f-13b6498c1033" providerId="ADAL" clId="{F35694B0-F99D-4FD4-A809-3A3DA0373FAF}" dt="2024-10-08T19:15:30.829" v="258" actId="1076"/>
          <ac:picMkLst>
            <pc:docMk/>
            <pc:sldMk cId="2962047536" sldId="1032"/>
            <ac:picMk id="4" creationId="{DE37E948-EBE1-488B-3EBC-D025194D0A6A}"/>
          </ac:picMkLst>
        </pc:picChg>
      </pc:sldChg>
      <pc:sldChg chg="addSp delSp modSp new mod">
        <pc:chgData name="Baker, Kirk" userId="db297771-ee7e-47b9-ad4f-13b6498c1033" providerId="ADAL" clId="{F35694B0-F99D-4FD4-A809-3A3DA0373FAF}" dt="2024-10-08T19:53:33.906" v="1287" actId="1037"/>
        <pc:sldMkLst>
          <pc:docMk/>
          <pc:sldMk cId="1402043053" sldId="1033"/>
        </pc:sldMkLst>
        <pc:spChg chg="del mod">
          <ac:chgData name="Baker, Kirk" userId="db297771-ee7e-47b9-ad4f-13b6498c1033" providerId="ADAL" clId="{F35694B0-F99D-4FD4-A809-3A3DA0373FAF}" dt="2024-10-08T19:16:14.367" v="272" actId="478"/>
          <ac:spMkLst>
            <pc:docMk/>
            <pc:sldMk cId="1402043053" sldId="1033"/>
            <ac:spMk id="2" creationId="{7B812CCA-F9CE-6E5B-25F1-A78B3AE82A56}"/>
          </ac:spMkLst>
        </pc:spChg>
        <pc:spChg chg="del">
          <ac:chgData name="Baker, Kirk" userId="db297771-ee7e-47b9-ad4f-13b6498c1033" providerId="ADAL" clId="{F35694B0-F99D-4FD4-A809-3A3DA0373FAF}" dt="2024-10-08T19:15:45.268" v="261" actId="478"/>
          <ac:spMkLst>
            <pc:docMk/>
            <pc:sldMk cId="1402043053" sldId="1033"/>
            <ac:spMk id="3" creationId="{024F6680-ABBC-0291-F84C-161FBA36D393}"/>
          </ac:spMkLst>
        </pc:spChg>
        <pc:spChg chg="add mod">
          <ac:chgData name="Baker, Kirk" userId="db297771-ee7e-47b9-ad4f-13b6498c1033" providerId="ADAL" clId="{F35694B0-F99D-4FD4-A809-3A3DA0373FAF}" dt="2024-10-08T19:53:33.906" v="1287" actId="1037"/>
          <ac:spMkLst>
            <pc:docMk/>
            <pc:sldMk cId="1402043053" sldId="1033"/>
            <ac:spMk id="5" creationId="{2FF83C9C-AB54-EFAB-5BD3-50C9964EDFC7}"/>
          </ac:spMkLst>
        </pc:spChg>
        <pc:spChg chg="add mod">
          <ac:chgData name="Baker, Kirk" userId="db297771-ee7e-47b9-ad4f-13b6498c1033" providerId="ADAL" clId="{F35694B0-F99D-4FD4-A809-3A3DA0373FAF}" dt="2024-10-08T19:53:33.906" v="1287" actId="1037"/>
          <ac:spMkLst>
            <pc:docMk/>
            <pc:sldMk cId="1402043053" sldId="1033"/>
            <ac:spMk id="6" creationId="{960DFD13-ABD9-C4DE-63FD-ABF8014AAF2D}"/>
          </ac:spMkLst>
        </pc:spChg>
        <pc:spChg chg="add del mod">
          <ac:chgData name="Baker, Kirk" userId="db297771-ee7e-47b9-ad4f-13b6498c1033" providerId="ADAL" clId="{F35694B0-F99D-4FD4-A809-3A3DA0373FAF}" dt="2024-10-08T19:16:16.269" v="273" actId="478"/>
          <ac:spMkLst>
            <pc:docMk/>
            <pc:sldMk cId="1402043053" sldId="1033"/>
            <ac:spMk id="9" creationId="{143882C9-F2E4-AFCE-1F7D-4D76047E8CCA}"/>
          </ac:spMkLst>
        </pc:spChg>
        <pc:spChg chg="add mod">
          <ac:chgData name="Baker, Kirk" userId="db297771-ee7e-47b9-ad4f-13b6498c1033" providerId="ADAL" clId="{F35694B0-F99D-4FD4-A809-3A3DA0373FAF}" dt="2024-10-08T19:53:33.906" v="1287" actId="1037"/>
          <ac:spMkLst>
            <pc:docMk/>
            <pc:sldMk cId="1402043053" sldId="1033"/>
            <ac:spMk id="10" creationId="{D689850E-C5C6-F21F-C44B-24AE1BF49E4A}"/>
          </ac:spMkLst>
        </pc:spChg>
        <pc:picChg chg="add mod">
          <ac:chgData name="Baker, Kirk" userId="db297771-ee7e-47b9-ad4f-13b6498c1033" providerId="ADAL" clId="{F35694B0-F99D-4FD4-A809-3A3DA0373FAF}" dt="2024-10-08T19:53:33.906" v="1287" actId="1037"/>
          <ac:picMkLst>
            <pc:docMk/>
            <pc:sldMk cId="1402043053" sldId="1033"/>
            <ac:picMk id="4" creationId="{D6AA02EE-6ABF-28C4-4700-B4922FEA52ED}"/>
          </ac:picMkLst>
        </pc:picChg>
        <pc:picChg chg="add mod">
          <ac:chgData name="Baker, Kirk" userId="db297771-ee7e-47b9-ad4f-13b6498c1033" providerId="ADAL" clId="{F35694B0-F99D-4FD4-A809-3A3DA0373FAF}" dt="2024-10-08T19:53:33.906" v="1287" actId="1037"/>
          <ac:picMkLst>
            <pc:docMk/>
            <pc:sldMk cId="1402043053" sldId="1033"/>
            <ac:picMk id="7" creationId="{6049FDDE-4D8C-DC48-B7EF-F8A917FF574A}"/>
          </ac:picMkLst>
        </pc:picChg>
      </pc:sldChg>
      <pc:sldChg chg="addSp delSp modSp new mod modClrScheme chgLayout">
        <pc:chgData name="Baker, Kirk" userId="db297771-ee7e-47b9-ad4f-13b6498c1033" providerId="ADAL" clId="{F35694B0-F99D-4FD4-A809-3A3DA0373FAF}" dt="2024-10-08T19:20:10.684" v="323" actId="1038"/>
        <pc:sldMkLst>
          <pc:docMk/>
          <pc:sldMk cId="3365568343" sldId="1034"/>
        </pc:sldMkLst>
        <pc:spChg chg="del">
          <ac:chgData name="Baker, Kirk" userId="db297771-ee7e-47b9-ad4f-13b6498c1033" providerId="ADAL" clId="{F35694B0-F99D-4FD4-A809-3A3DA0373FAF}" dt="2024-10-08T19:16:28.755" v="275" actId="700"/>
          <ac:spMkLst>
            <pc:docMk/>
            <pc:sldMk cId="3365568343" sldId="1034"/>
            <ac:spMk id="2" creationId="{A20A10BB-17B1-7C96-7B6E-84F89C881E24}"/>
          </ac:spMkLst>
        </pc:spChg>
        <pc:spChg chg="del">
          <ac:chgData name="Baker, Kirk" userId="db297771-ee7e-47b9-ad4f-13b6498c1033" providerId="ADAL" clId="{F35694B0-F99D-4FD4-A809-3A3DA0373FAF}" dt="2024-10-08T19:16:28.755" v="275" actId="700"/>
          <ac:spMkLst>
            <pc:docMk/>
            <pc:sldMk cId="3365568343" sldId="1034"/>
            <ac:spMk id="3" creationId="{FA86F00D-E20B-1E10-3AB2-33A36B5B59B3}"/>
          </ac:spMkLst>
        </pc:spChg>
        <pc:spChg chg="add mod">
          <ac:chgData name="Baker, Kirk" userId="db297771-ee7e-47b9-ad4f-13b6498c1033" providerId="ADAL" clId="{F35694B0-F99D-4FD4-A809-3A3DA0373FAF}" dt="2024-10-08T19:20:10.684" v="323" actId="1038"/>
          <ac:spMkLst>
            <pc:docMk/>
            <pc:sldMk cId="3365568343" sldId="1034"/>
            <ac:spMk id="6" creationId="{18B4F7B4-7CAA-73C4-E91C-C7908ABD2B62}"/>
          </ac:spMkLst>
        </pc:spChg>
        <pc:spChg chg="add mod">
          <ac:chgData name="Baker, Kirk" userId="db297771-ee7e-47b9-ad4f-13b6498c1033" providerId="ADAL" clId="{F35694B0-F99D-4FD4-A809-3A3DA0373FAF}" dt="2024-10-08T19:20:10.684" v="323" actId="1038"/>
          <ac:spMkLst>
            <pc:docMk/>
            <pc:sldMk cId="3365568343" sldId="1034"/>
            <ac:spMk id="7" creationId="{84CC7BF3-0E1C-CA7C-2097-29BB5589497A}"/>
          </ac:spMkLst>
        </pc:spChg>
        <pc:picChg chg="add mod">
          <ac:chgData name="Baker, Kirk" userId="db297771-ee7e-47b9-ad4f-13b6498c1033" providerId="ADAL" clId="{F35694B0-F99D-4FD4-A809-3A3DA0373FAF}" dt="2024-10-08T19:20:10.684" v="323" actId="1038"/>
          <ac:picMkLst>
            <pc:docMk/>
            <pc:sldMk cId="3365568343" sldId="1034"/>
            <ac:picMk id="4" creationId="{6D4FE54D-E5F7-FA9B-5E60-A15A39421BD5}"/>
          </ac:picMkLst>
        </pc:picChg>
        <pc:picChg chg="add mod">
          <ac:chgData name="Baker, Kirk" userId="db297771-ee7e-47b9-ad4f-13b6498c1033" providerId="ADAL" clId="{F35694B0-F99D-4FD4-A809-3A3DA0373FAF}" dt="2024-10-08T19:20:10.684" v="323" actId="1038"/>
          <ac:picMkLst>
            <pc:docMk/>
            <pc:sldMk cId="3365568343" sldId="1034"/>
            <ac:picMk id="8" creationId="{CFA1D071-335D-F185-A8AB-1057CFFE197F}"/>
          </ac:picMkLst>
        </pc:picChg>
        <pc:cxnChg chg="add mod">
          <ac:chgData name="Baker, Kirk" userId="db297771-ee7e-47b9-ad4f-13b6498c1033" providerId="ADAL" clId="{F35694B0-F99D-4FD4-A809-3A3DA0373FAF}" dt="2024-10-08T19:20:10.684" v="323" actId="1038"/>
          <ac:cxnSpMkLst>
            <pc:docMk/>
            <pc:sldMk cId="3365568343" sldId="1034"/>
            <ac:cxnSpMk id="5" creationId="{1B37C299-FC12-2549-7089-178393916ABE}"/>
          </ac:cxnSpMkLst>
        </pc:cxnChg>
      </pc:sldChg>
      <pc:sldChg chg="addSp modSp new mod">
        <pc:chgData name="Baker, Kirk" userId="db297771-ee7e-47b9-ad4f-13b6498c1033" providerId="ADAL" clId="{F35694B0-F99D-4FD4-A809-3A3DA0373FAF}" dt="2024-10-08T19:55:30.478" v="1382" actId="1035"/>
        <pc:sldMkLst>
          <pc:docMk/>
          <pc:sldMk cId="3400124779" sldId="1035"/>
        </pc:sldMkLst>
        <pc:spChg chg="add mod">
          <ac:chgData name="Baker, Kirk" userId="db297771-ee7e-47b9-ad4f-13b6498c1033" providerId="ADAL" clId="{F35694B0-F99D-4FD4-A809-3A3DA0373FAF}" dt="2024-10-08T19:55:30.478" v="1382" actId="1035"/>
          <ac:spMkLst>
            <pc:docMk/>
            <pc:sldMk cId="3400124779" sldId="1035"/>
            <ac:spMk id="3" creationId="{C90270F2-F8B5-D4B2-387B-BB55AE796EF6}"/>
          </ac:spMkLst>
        </pc:spChg>
        <pc:spChg chg="add mod">
          <ac:chgData name="Baker, Kirk" userId="db297771-ee7e-47b9-ad4f-13b6498c1033" providerId="ADAL" clId="{F35694B0-F99D-4FD4-A809-3A3DA0373FAF}" dt="2024-10-08T19:55:30.478" v="1382" actId="1035"/>
          <ac:spMkLst>
            <pc:docMk/>
            <pc:sldMk cId="3400124779" sldId="1035"/>
            <ac:spMk id="5" creationId="{428786FE-41F3-6868-4094-F17C3DFB7476}"/>
          </ac:spMkLst>
        </pc:spChg>
        <pc:spChg chg="add mod">
          <ac:chgData name="Baker, Kirk" userId="db297771-ee7e-47b9-ad4f-13b6498c1033" providerId="ADAL" clId="{F35694B0-F99D-4FD4-A809-3A3DA0373FAF}" dt="2024-10-08T19:55:30.478" v="1382" actId="1035"/>
          <ac:spMkLst>
            <pc:docMk/>
            <pc:sldMk cId="3400124779" sldId="1035"/>
            <ac:spMk id="6" creationId="{4554427D-B8F9-682F-BE77-B07E5061F4C2}"/>
          </ac:spMkLst>
        </pc:spChg>
        <pc:picChg chg="add mod">
          <ac:chgData name="Baker, Kirk" userId="db297771-ee7e-47b9-ad4f-13b6498c1033" providerId="ADAL" clId="{F35694B0-F99D-4FD4-A809-3A3DA0373FAF}" dt="2024-10-08T19:55:30.478" v="1382" actId="1035"/>
          <ac:picMkLst>
            <pc:docMk/>
            <pc:sldMk cId="3400124779" sldId="1035"/>
            <ac:picMk id="2" creationId="{BC5CC6A7-6570-F172-5EFE-944F71800E2D}"/>
          </ac:picMkLst>
        </pc:picChg>
        <pc:picChg chg="add mod">
          <ac:chgData name="Baker, Kirk" userId="db297771-ee7e-47b9-ad4f-13b6498c1033" providerId="ADAL" clId="{F35694B0-F99D-4FD4-A809-3A3DA0373FAF}" dt="2024-10-08T19:55:30.478" v="1382" actId="1035"/>
          <ac:picMkLst>
            <pc:docMk/>
            <pc:sldMk cId="3400124779" sldId="1035"/>
            <ac:picMk id="4" creationId="{C88948E3-6D8F-4CDD-D2A1-57D7E55DBE6D}"/>
          </ac:picMkLst>
        </pc:picChg>
      </pc:sldChg>
      <pc:sldChg chg="addSp modSp new mod">
        <pc:chgData name="Baker, Kirk" userId="db297771-ee7e-47b9-ad4f-13b6498c1033" providerId="ADAL" clId="{F35694B0-F99D-4FD4-A809-3A3DA0373FAF}" dt="2024-10-08T19:20:28.838" v="347" actId="1035"/>
        <pc:sldMkLst>
          <pc:docMk/>
          <pc:sldMk cId="855363346" sldId="1036"/>
        </pc:sldMkLst>
        <pc:spChg chg="add mod">
          <ac:chgData name="Baker, Kirk" userId="db297771-ee7e-47b9-ad4f-13b6498c1033" providerId="ADAL" clId="{F35694B0-F99D-4FD4-A809-3A3DA0373FAF}" dt="2024-10-08T19:20:28.838" v="347" actId="1035"/>
          <ac:spMkLst>
            <pc:docMk/>
            <pc:sldMk cId="855363346" sldId="1036"/>
            <ac:spMk id="4" creationId="{0BBF934E-25E0-B939-DFAE-9FE1AE49DFDE}"/>
          </ac:spMkLst>
        </pc:spChg>
        <pc:spChg chg="add mod">
          <ac:chgData name="Baker, Kirk" userId="db297771-ee7e-47b9-ad4f-13b6498c1033" providerId="ADAL" clId="{F35694B0-F99D-4FD4-A809-3A3DA0373FAF}" dt="2024-10-08T19:20:28.838" v="347" actId="1035"/>
          <ac:spMkLst>
            <pc:docMk/>
            <pc:sldMk cId="855363346" sldId="1036"/>
            <ac:spMk id="5" creationId="{F0A39FD7-A2AE-0B3E-5277-FB1C5F152702}"/>
          </ac:spMkLst>
        </pc:spChg>
        <pc:picChg chg="add mod">
          <ac:chgData name="Baker, Kirk" userId="db297771-ee7e-47b9-ad4f-13b6498c1033" providerId="ADAL" clId="{F35694B0-F99D-4FD4-A809-3A3DA0373FAF}" dt="2024-10-08T19:20:28.838" v="347" actId="1035"/>
          <ac:picMkLst>
            <pc:docMk/>
            <pc:sldMk cId="855363346" sldId="1036"/>
            <ac:picMk id="2" creationId="{EE1BC08E-2D66-8DD5-5E4F-093B00D546AF}"/>
          </ac:picMkLst>
        </pc:picChg>
        <pc:picChg chg="add mod">
          <ac:chgData name="Baker, Kirk" userId="db297771-ee7e-47b9-ad4f-13b6498c1033" providerId="ADAL" clId="{F35694B0-F99D-4FD4-A809-3A3DA0373FAF}" dt="2024-10-08T19:20:28.838" v="347" actId="1035"/>
          <ac:picMkLst>
            <pc:docMk/>
            <pc:sldMk cId="855363346" sldId="1036"/>
            <ac:picMk id="6" creationId="{43B8C1B0-89D5-74B9-6A6A-658BF01EA8DB}"/>
          </ac:picMkLst>
        </pc:picChg>
        <pc:cxnChg chg="add mod">
          <ac:chgData name="Baker, Kirk" userId="db297771-ee7e-47b9-ad4f-13b6498c1033" providerId="ADAL" clId="{F35694B0-F99D-4FD4-A809-3A3DA0373FAF}" dt="2024-10-08T19:20:28.838" v="347" actId="1035"/>
          <ac:cxnSpMkLst>
            <pc:docMk/>
            <pc:sldMk cId="855363346" sldId="1036"/>
            <ac:cxnSpMk id="3" creationId="{7F6BF142-26A9-AC81-8CCC-9AEB4827A2E7}"/>
          </ac:cxnSpMkLst>
        </pc:cxnChg>
      </pc:sldChg>
      <pc:sldChg chg="addSp modSp new mod ord modClrScheme chgLayout">
        <pc:chgData name="Baker, Kirk" userId="db297771-ee7e-47b9-ad4f-13b6498c1033" providerId="ADAL" clId="{F35694B0-F99D-4FD4-A809-3A3DA0373FAF}" dt="2024-10-08T19:57:37.774" v="1388" actId="27636"/>
        <pc:sldMkLst>
          <pc:docMk/>
          <pc:sldMk cId="1506371982" sldId="1037"/>
        </pc:sldMkLst>
        <pc:spChg chg="add mod">
          <ac:chgData name="Baker, Kirk" userId="db297771-ee7e-47b9-ad4f-13b6498c1033" providerId="ADAL" clId="{F35694B0-F99D-4FD4-A809-3A3DA0373FAF}" dt="2024-10-08T19:17:46.606" v="286"/>
          <ac:spMkLst>
            <pc:docMk/>
            <pc:sldMk cId="1506371982" sldId="1037"/>
            <ac:spMk id="2" creationId="{19B69C61-568F-F20F-6DAF-096ED31371AB}"/>
          </ac:spMkLst>
        </pc:spChg>
        <pc:spChg chg="add mod">
          <ac:chgData name="Baker, Kirk" userId="db297771-ee7e-47b9-ad4f-13b6498c1033" providerId="ADAL" clId="{F35694B0-F99D-4FD4-A809-3A3DA0373FAF}" dt="2024-10-08T19:18:17.966" v="294"/>
          <ac:spMkLst>
            <pc:docMk/>
            <pc:sldMk cId="1506371982" sldId="1037"/>
            <ac:spMk id="4" creationId="{9761D5E2-9164-9059-4788-C6761AB40613}"/>
          </ac:spMkLst>
        </pc:spChg>
        <pc:spChg chg="add mod">
          <ac:chgData name="Baker, Kirk" userId="db297771-ee7e-47b9-ad4f-13b6498c1033" providerId="ADAL" clId="{F35694B0-F99D-4FD4-A809-3A3DA0373FAF}" dt="2024-10-08T19:57:37.774" v="1388" actId="27636"/>
          <ac:spMkLst>
            <pc:docMk/>
            <pc:sldMk cId="1506371982" sldId="1037"/>
            <ac:spMk id="5" creationId="{B5804F94-0E46-E044-3B5D-B031191434F7}"/>
          </ac:spMkLst>
        </pc:spChg>
        <pc:picChg chg="add mod">
          <ac:chgData name="Baker, Kirk" userId="db297771-ee7e-47b9-ad4f-13b6498c1033" providerId="ADAL" clId="{F35694B0-F99D-4FD4-A809-3A3DA0373FAF}" dt="2024-10-08T19:17:39.442" v="285"/>
          <ac:picMkLst>
            <pc:docMk/>
            <pc:sldMk cId="1506371982" sldId="1037"/>
            <ac:picMk id="3" creationId="{2F4FD153-FF19-A2FA-C5C9-6481C05518D5}"/>
          </ac:picMkLst>
        </pc:picChg>
        <pc:picChg chg="add mod">
          <ac:chgData name="Baker, Kirk" userId="db297771-ee7e-47b9-ad4f-13b6498c1033" providerId="ADAL" clId="{F35694B0-F99D-4FD4-A809-3A3DA0373FAF}" dt="2024-10-08T19:21:08.940" v="358" actId="1076"/>
          <ac:picMkLst>
            <pc:docMk/>
            <pc:sldMk cId="1506371982" sldId="1037"/>
            <ac:picMk id="6" creationId="{EE6368D2-879E-1B6B-682B-EE30E4B54016}"/>
          </ac:picMkLst>
        </pc:picChg>
      </pc:sldChg>
      <pc:sldChg chg="addSp modSp new mod">
        <pc:chgData name="Baker, Kirk" userId="db297771-ee7e-47b9-ad4f-13b6498c1033" providerId="ADAL" clId="{F35694B0-F99D-4FD4-A809-3A3DA0373FAF}" dt="2024-10-08T19:57:03.479" v="1383" actId="6549"/>
        <pc:sldMkLst>
          <pc:docMk/>
          <pc:sldMk cId="1761580233" sldId="1038"/>
        </pc:sldMkLst>
        <pc:spChg chg="mod">
          <ac:chgData name="Baker, Kirk" userId="db297771-ee7e-47b9-ad4f-13b6498c1033" providerId="ADAL" clId="{F35694B0-F99D-4FD4-A809-3A3DA0373FAF}" dt="2024-10-08T19:18:51.168" v="302"/>
          <ac:spMkLst>
            <pc:docMk/>
            <pc:sldMk cId="1761580233" sldId="1038"/>
            <ac:spMk id="2" creationId="{79DE55C5-7F7F-0EBC-FD24-F5154B5AE09F}"/>
          </ac:spMkLst>
        </pc:spChg>
        <pc:spChg chg="mod">
          <ac:chgData name="Baker, Kirk" userId="db297771-ee7e-47b9-ad4f-13b6498c1033" providerId="ADAL" clId="{F35694B0-F99D-4FD4-A809-3A3DA0373FAF}" dt="2024-10-08T19:57:03.479" v="1383" actId="6549"/>
          <ac:spMkLst>
            <pc:docMk/>
            <pc:sldMk cId="1761580233" sldId="1038"/>
            <ac:spMk id="3" creationId="{6EB5AEC4-4D87-00C5-59ED-E8D0A8BEB093}"/>
          </ac:spMkLst>
        </pc:spChg>
        <pc:picChg chg="add mod">
          <ac:chgData name="Baker, Kirk" userId="db297771-ee7e-47b9-ad4f-13b6498c1033" providerId="ADAL" clId="{F35694B0-F99D-4FD4-A809-3A3DA0373FAF}" dt="2024-10-08T19:21:19.056" v="362" actId="1076"/>
          <ac:picMkLst>
            <pc:docMk/>
            <pc:sldMk cId="1761580233" sldId="1038"/>
            <ac:picMk id="4" creationId="{F621E934-40BD-9B1E-F4BC-927F7C8D86F5}"/>
          </ac:picMkLst>
        </pc:picChg>
      </pc:sldChg>
      <pc:sldChg chg="modSp new mod">
        <pc:chgData name="Baker, Kirk" userId="db297771-ee7e-47b9-ad4f-13b6498c1033" providerId="ADAL" clId="{F35694B0-F99D-4FD4-A809-3A3DA0373FAF}" dt="2024-10-08T19:59:38.001" v="1476" actId="20577"/>
        <pc:sldMkLst>
          <pc:docMk/>
          <pc:sldMk cId="2322686138" sldId="1039"/>
        </pc:sldMkLst>
        <pc:spChg chg="mod">
          <ac:chgData name="Baker, Kirk" userId="db297771-ee7e-47b9-ad4f-13b6498c1033" providerId="ADAL" clId="{F35694B0-F99D-4FD4-A809-3A3DA0373FAF}" dt="2024-10-08T19:19:19.143" v="308"/>
          <ac:spMkLst>
            <pc:docMk/>
            <pc:sldMk cId="2322686138" sldId="1039"/>
            <ac:spMk id="2" creationId="{09679B07-77E1-B4F4-C354-A28A729A7E24}"/>
          </ac:spMkLst>
        </pc:spChg>
        <pc:spChg chg="mod">
          <ac:chgData name="Baker, Kirk" userId="db297771-ee7e-47b9-ad4f-13b6498c1033" providerId="ADAL" clId="{F35694B0-F99D-4FD4-A809-3A3DA0373FAF}" dt="2024-10-08T19:59:38.001" v="1476" actId="20577"/>
          <ac:spMkLst>
            <pc:docMk/>
            <pc:sldMk cId="2322686138" sldId="1039"/>
            <ac:spMk id="3" creationId="{BB5F3050-B72B-A70E-3A1E-9DBDED1FAE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89C45-7D4D-46DD-9A83-9A7F3489F47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43432-EC41-4D5B-8C71-7D9E80445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9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to begin by expressing my gratitude to everyone that has provided support for this project. In particular I appreciate the continued information exchange with the EPA Regional contacts that work on offshore wind energy permits.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43432-EC41-4D5B-8C71-7D9E80445F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2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543432-EC41-4D5B-8C71-7D9E80445F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3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F076-B1F9-4BFD-B1AD-FD8D080B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680F1-9034-4852-83F7-587163760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2EE7D-4811-4DD1-A936-29CFD58D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5349875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0DF4B-A534-456E-B418-DFB99669B0BD}"/>
              </a:ext>
            </a:extLst>
          </p:cNvPr>
          <p:cNvSpPr/>
          <p:nvPr/>
        </p:nvSpPr>
        <p:spPr bwMode="auto">
          <a:xfrm>
            <a:off x="0" y="0"/>
            <a:ext cx="12192000" cy="1042438"/>
          </a:xfrm>
          <a:prstGeom prst="rect">
            <a:avLst/>
          </a:prstGeom>
          <a:solidFill>
            <a:srgbClr val="4040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C6699C-F808-48A9-9F02-A159E2AE7A22}"/>
              </a:ext>
            </a:extLst>
          </p:cNvPr>
          <p:cNvSpPr/>
          <p:nvPr/>
        </p:nvSpPr>
        <p:spPr bwMode="auto">
          <a:xfrm>
            <a:off x="0" y="97123"/>
            <a:ext cx="12192000" cy="848192"/>
          </a:xfrm>
          <a:prstGeom prst="rect">
            <a:avLst/>
          </a:prstGeom>
          <a:solidFill>
            <a:srgbClr val="60606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463AF9-81A5-4939-A807-9D6D3FB2C011}"/>
              </a:ext>
            </a:extLst>
          </p:cNvPr>
          <p:cNvCxnSpPr/>
          <p:nvPr/>
        </p:nvCxnSpPr>
        <p:spPr bwMode="auto">
          <a:xfrm>
            <a:off x="0" y="97123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5E3D1A-A3CA-4180-A855-13B91C54EAC5}"/>
              </a:ext>
            </a:extLst>
          </p:cNvPr>
          <p:cNvCxnSpPr/>
          <p:nvPr/>
        </p:nvCxnSpPr>
        <p:spPr bwMode="auto">
          <a:xfrm>
            <a:off x="0" y="945315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CB24719-6AFD-4D05-88B1-D1FF60A50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4" y="189921"/>
            <a:ext cx="1656493" cy="662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28EC29-7DD7-43FB-810A-55754AFBC69F}"/>
              </a:ext>
            </a:extLst>
          </p:cNvPr>
          <p:cNvSpPr/>
          <p:nvPr/>
        </p:nvSpPr>
        <p:spPr bwMode="auto">
          <a:xfrm>
            <a:off x="0" y="6482316"/>
            <a:ext cx="12192000" cy="375684"/>
          </a:xfrm>
          <a:prstGeom prst="rect">
            <a:avLst/>
          </a:prstGeom>
          <a:solidFill>
            <a:srgbClr val="4040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913F64-4FB6-4360-8694-A92813599BF6}"/>
              </a:ext>
            </a:extLst>
          </p:cNvPr>
          <p:cNvSpPr/>
          <p:nvPr/>
        </p:nvSpPr>
        <p:spPr bwMode="auto">
          <a:xfrm>
            <a:off x="0" y="6538373"/>
            <a:ext cx="12192000" cy="264384"/>
          </a:xfrm>
          <a:prstGeom prst="rect">
            <a:avLst/>
          </a:prstGeom>
          <a:solidFill>
            <a:srgbClr val="60606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E248DA-D224-4896-B8F9-4311734D8E05}"/>
              </a:ext>
            </a:extLst>
          </p:cNvPr>
          <p:cNvCxnSpPr/>
          <p:nvPr/>
        </p:nvCxnSpPr>
        <p:spPr bwMode="auto">
          <a:xfrm>
            <a:off x="0" y="6540410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852AF5-D6A7-4C1F-915E-12693F94B922}"/>
              </a:ext>
            </a:extLst>
          </p:cNvPr>
          <p:cNvCxnSpPr/>
          <p:nvPr/>
        </p:nvCxnSpPr>
        <p:spPr bwMode="auto">
          <a:xfrm>
            <a:off x="0" y="6796970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6">
            <a:extLst>
              <a:ext uri="{FF2B5EF4-FFF2-40B4-BE49-F238E27FC236}">
                <a16:creationId xmlns:a16="http://schemas.microsoft.com/office/drawing/2014/main" id="{F811180D-BA36-43F8-8ACC-FC1774A0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6434200"/>
            <a:ext cx="508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Office of Research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1126710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6F5C-892F-4008-8B62-BC66521F4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AFAE97-F19A-4AE5-9C09-E4C562461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2715E-AC7F-4BD8-897B-B81E2C9A0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40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BAE45-0E20-4F5F-A24D-F074531D4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58A93-AF5C-4BD9-B1D3-E3C7E16CA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605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EAB168-6883-4D7E-BF0E-300E8FCE6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9D980-F313-4C9B-85DD-DF53FE87E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326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F076-B1F9-4BFD-B1AD-FD8D080B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0" y="1122363"/>
            <a:ext cx="9144000" cy="83841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680F1-9034-4852-83F7-587163760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5500" y="1960775"/>
            <a:ext cx="9144000" cy="7192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2EE7D-4811-4DD1-A936-29CFD58D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95500" y="592727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0DF4B-A534-456E-B418-DFB99669B0BD}"/>
              </a:ext>
            </a:extLst>
          </p:cNvPr>
          <p:cNvSpPr/>
          <p:nvPr/>
        </p:nvSpPr>
        <p:spPr bwMode="auto">
          <a:xfrm>
            <a:off x="0" y="0"/>
            <a:ext cx="12192000" cy="1042438"/>
          </a:xfrm>
          <a:prstGeom prst="rect">
            <a:avLst/>
          </a:prstGeom>
          <a:solidFill>
            <a:srgbClr val="4040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C6699C-F808-48A9-9F02-A159E2AE7A22}"/>
              </a:ext>
            </a:extLst>
          </p:cNvPr>
          <p:cNvSpPr/>
          <p:nvPr/>
        </p:nvSpPr>
        <p:spPr bwMode="auto">
          <a:xfrm>
            <a:off x="0" y="97123"/>
            <a:ext cx="12192000" cy="848192"/>
          </a:xfrm>
          <a:prstGeom prst="rect">
            <a:avLst/>
          </a:prstGeom>
          <a:solidFill>
            <a:srgbClr val="60606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463AF9-81A5-4939-A807-9D6D3FB2C011}"/>
              </a:ext>
            </a:extLst>
          </p:cNvPr>
          <p:cNvCxnSpPr/>
          <p:nvPr/>
        </p:nvCxnSpPr>
        <p:spPr bwMode="auto">
          <a:xfrm>
            <a:off x="0" y="97123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5E3D1A-A3CA-4180-A855-13B91C54EAC5}"/>
              </a:ext>
            </a:extLst>
          </p:cNvPr>
          <p:cNvCxnSpPr/>
          <p:nvPr/>
        </p:nvCxnSpPr>
        <p:spPr bwMode="auto">
          <a:xfrm>
            <a:off x="0" y="945315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CB24719-6AFD-4D05-88B1-D1FF60A50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4" y="189921"/>
            <a:ext cx="1656493" cy="662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828EC29-7DD7-43FB-810A-55754AFBC69F}"/>
              </a:ext>
            </a:extLst>
          </p:cNvPr>
          <p:cNvSpPr/>
          <p:nvPr/>
        </p:nvSpPr>
        <p:spPr bwMode="auto">
          <a:xfrm>
            <a:off x="0" y="6482316"/>
            <a:ext cx="12192000" cy="375684"/>
          </a:xfrm>
          <a:prstGeom prst="rect">
            <a:avLst/>
          </a:prstGeom>
          <a:solidFill>
            <a:srgbClr val="4040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913F64-4FB6-4360-8694-A92813599BF6}"/>
              </a:ext>
            </a:extLst>
          </p:cNvPr>
          <p:cNvSpPr/>
          <p:nvPr/>
        </p:nvSpPr>
        <p:spPr bwMode="auto">
          <a:xfrm>
            <a:off x="0" y="6538373"/>
            <a:ext cx="12192000" cy="264384"/>
          </a:xfrm>
          <a:prstGeom prst="rect">
            <a:avLst/>
          </a:prstGeom>
          <a:solidFill>
            <a:srgbClr val="60606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E248DA-D224-4896-B8F9-4311734D8E05}"/>
              </a:ext>
            </a:extLst>
          </p:cNvPr>
          <p:cNvCxnSpPr/>
          <p:nvPr/>
        </p:nvCxnSpPr>
        <p:spPr bwMode="auto">
          <a:xfrm>
            <a:off x="0" y="6540410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852AF5-D6A7-4C1F-915E-12693F94B922}"/>
              </a:ext>
            </a:extLst>
          </p:cNvPr>
          <p:cNvCxnSpPr/>
          <p:nvPr/>
        </p:nvCxnSpPr>
        <p:spPr bwMode="auto">
          <a:xfrm>
            <a:off x="0" y="6796970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6">
            <a:extLst>
              <a:ext uri="{FF2B5EF4-FFF2-40B4-BE49-F238E27FC236}">
                <a16:creationId xmlns:a16="http://schemas.microsoft.com/office/drawing/2014/main" id="{F811180D-BA36-43F8-8ACC-FC1774A0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6434200"/>
            <a:ext cx="508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Office of Research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151811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65C0-4EA7-4ADF-87A5-58FB5B76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E737E-1488-4B1E-9D05-17B813B62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70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DA7B-81F8-48C1-B5DA-D7A4372A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3EED4-617D-4DB3-BF40-A7F17FB01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102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D24ED-ACE2-4C9C-9782-7F9376B2F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54483-ACDA-442B-8521-FC3950913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05F65-AEE1-4A69-AFA0-973C20DFC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2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09DB-581F-467C-AE74-7DA965EE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49B89-EE67-4331-AC75-8E33E3FA1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2A6B7-B305-434D-8137-CFE791A33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B59F4-0C6F-4317-ACC0-F4F855184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AA60D-577B-45BD-85E9-ECD280E39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661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9EAB5-E62C-4760-A688-2C698F34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1746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443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4EFA-1EEC-4AC0-8BDD-B2195F26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59BEE-4908-4AE0-A789-258E797A8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9CE94-3318-432A-A9CD-66F7A85A8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01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57B5AF-3063-4738-A803-51A1A6A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61"/>
            <a:ext cx="10515600" cy="78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750A7-885D-46A3-AA35-08BDE0BC2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9657"/>
            <a:ext cx="10515600" cy="480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668C62-D7B6-4986-BB89-B80D5DE2CF0B}"/>
              </a:ext>
            </a:extLst>
          </p:cNvPr>
          <p:cNvSpPr/>
          <p:nvPr/>
        </p:nvSpPr>
        <p:spPr bwMode="auto">
          <a:xfrm>
            <a:off x="0" y="6489750"/>
            <a:ext cx="12192000" cy="375684"/>
          </a:xfrm>
          <a:prstGeom prst="rect">
            <a:avLst/>
          </a:prstGeom>
          <a:solidFill>
            <a:srgbClr val="4040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74B69E-A574-456F-ACBA-E7953BAD066E}"/>
              </a:ext>
            </a:extLst>
          </p:cNvPr>
          <p:cNvSpPr/>
          <p:nvPr/>
        </p:nvSpPr>
        <p:spPr bwMode="auto">
          <a:xfrm>
            <a:off x="0" y="6538042"/>
            <a:ext cx="12192000" cy="264384"/>
          </a:xfrm>
          <a:prstGeom prst="rect">
            <a:avLst/>
          </a:prstGeom>
          <a:solidFill>
            <a:srgbClr val="60606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1C1375B3-D237-47AB-AE03-B356E29636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9441271" y="6530954"/>
            <a:ext cx="2540000" cy="278561"/>
          </a:xfrm>
          <a:prstGeom prst="rect">
            <a:avLst/>
          </a:prstGeom>
        </p:spPr>
        <p:txBody>
          <a:bodyPr anchor="ctr"/>
          <a:lstStyle>
            <a:lvl1pPr algn="r">
              <a:defRPr sz="1400" smtClean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71CD422-9AD4-4C0D-9DE2-C142EFD2EFE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E86C7-F82D-43A6-8A6C-F0051745B18A}"/>
              </a:ext>
            </a:extLst>
          </p:cNvPr>
          <p:cNvCxnSpPr/>
          <p:nvPr/>
        </p:nvCxnSpPr>
        <p:spPr bwMode="auto">
          <a:xfrm>
            <a:off x="0" y="6542402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D5F9-0A2D-4C7A-96D1-4138EB618753}"/>
              </a:ext>
            </a:extLst>
          </p:cNvPr>
          <p:cNvCxnSpPr/>
          <p:nvPr/>
        </p:nvCxnSpPr>
        <p:spPr bwMode="auto">
          <a:xfrm>
            <a:off x="0" y="6804404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DAC148A-ADEC-4322-9F3A-645E54A559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9" y="6531860"/>
            <a:ext cx="691871" cy="276748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B4694A03-8943-44B9-8756-92300BE12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6441634"/>
            <a:ext cx="508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Office of Research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195723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2">
          <p15:clr>
            <a:srgbClr val="F26B43"/>
          </p15:clr>
        </p15:guide>
        <p15:guide id="2" pos="1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7610A9D-F377-CB3A-B2C0-0F8269934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" b="-2050"/>
          <a:stretch/>
        </p:blipFill>
        <p:spPr bwMode="auto">
          <a:xfrm>
            <a:off x="2663688" y="1078992"/>
            <a:ext cx="6863698" cy="514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C470E-30FC-6E68-61BB-0AEF91367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/>
              </a:rPr>
              <a:t>Modeled Air Quality Impacts of Wind Energy Projects Off the Northern Atlantic U.S. Coast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32C6ECF-A949-4AFA-5C7A-81E15B943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October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7F486-830E-1656-C2C0-1FDAE5D656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575F2FA-A15B-4138-B4FE-9916B15468F7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49F09-F45B-140E-BF74-1E5A99D415C2}"/>
              </a:ext>
            </a:extLst>
          </p:cNvPr>
          <p:cNvSpPr txBox="1"/>
          <p:nvPr/>
        </p:nvSpPr>
        <p:spPr>
          <a:xfrm>
            <a:off x="0" y="6139489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Disclaimer: The views expressed in this presentation are those of the authors and do not necessarily reflect the views or policies of the U.S. EPA.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5C4FF3B-BF80-663E-0624-D1974D486EF6}"/>
              </a:ext>
            </a:extLst>
          </p:cNvPr>
          <p:cNvSpPr txBox="1">
            <a:spLocks/>
          </p:cNvSpPr>
          <p:nvPr/>
        </p:nvSpPr>
        <p:spPr>
          <a:xfrm>
            <a:off x="0" y="5349875"/>
            <a:ext cx="12191999" cy="789613"/>
          </a:xfrm>
          <a:prstGeom prst="rect">
            <a:avLst/>
          </a:prstGeom>
          <a:solidFill>
            <a:srgbClr val="92B4D0">
              <a:alpha val="5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>
                <a:solidFill>
                  <a:srgbClr val="0070C0"/>
                </a:solidFill>
              </a:rPr>
              <a:t>Kirk Baker</a:t>
            </a:r>
            <a:r>
              <a:rPr lang="en-US" sz="1800" dirty="0">
                <a:solidFill>
                  <a:srgbClr val="0070C0"/>
                </a:solidFill>
              </a:rPr>
              <a:t>; Colby Tucker, Kevin Talgo, Nancy Hwang, James Beidler, Lara Reynolds, Tyler Fox</a:t>
            </a:r>
          </a:p>
          <a:p>
            <a:r>
              <a:rPr lang="en-US" sz="1800" dirty="0">
                <a:solidFill>
                  <a:srgbClr val="0070C0"/>
                </a:solidFill>
              </a:rPr>
              <a:t>Neha Sareen, Brian Marmo, Jay McAlpine, Sarah Carroll, Tim Leon-Guerrero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2889DE-1B08-2546-0DE5-9019FE65EB1D}"/>
              </a:ext>
            </a:extLst>
          </p:cNvPr>
          <p:cNvSpPr txBox="1"/>
          <p:nvPr/>
        </p:nvSpPr>
        <p:spPr>
          <a:xfrm rot="947015">
            <a:off x="9803391" y="3732704"/>
            <a:ext cx="1727366" cy="646331"/>
          </a:xfrm>
          <a:prstGeom prst="rect">
            <a:avLst/>
          </a:prstGeom>
          <a:solidFill>
            <a:srgbClr val="D3B5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Ink Free" panose="03080402000500000000" pitchFamily="66" charset="0"/>
              </a:rPr>
              <a:t>…and onshore EGU impacts</a:t>
            </a:r>
          </a:p>
        </p:txBody>
      </p:sp>
    </p:spTree>
    <p:extLst>
      <p:ext uri="{BB962C8B-B14F-4D97-AF65-F5344CB8AC3E}">
        <p14:creationId xmlns:p14="http://schemas.microsoft.com/office/powerpoint/2010/main" val="3626927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maps of the united states&#10;&#10;Description automatically generated">
            <a:extLst>
              <a:ext uri="{FF2B5EF4-FFF2-40B4-BE49-F238E27FC236}">
                <a16:creationId xmlns:a16="http://schemas.microsoft.com/office/drawing/2014/main" id="{6D4FE54D-E5F7-FA9B-5E60-A15A39421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05" y="770904"/>
            <a:ext cx="5143500" cy="5715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37C299-FC12-2549-7089-178393916ABE}"/>
              </a:ext>
            </a:extLst>
          </p:cNvPr>
          <p:cNvCxnSpPr/>
          <p:nvPr/>
        </p:nvCxnSpPr>
        <p:spPr>
          <a:xfrm>
            <a:off x="6105299" y="1122417"/>
            <a:ext cx="0" cy="4507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B4F7B4-7CAA-73C4-E91C-C7908ABD2B62}"/>
              </a:ext>
            </a:extLst>
          </p:cNvPr>
          <p:cNvSpPr txBox="1"/>
          <p:nvPr/>
        </p:nvSpPr>
        <p:spPr>
          <a:xfrm>
            <a:off x="1457914" y="124573"/>
            <a:ext cx="377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PCAPS predicted 2024 to 2032 annual average PM2.5 concentrations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CC7BF3-0E1C-CA7C-2097-29BB5589497A}"/>
              </a:ext>
            </a:extLst>
          </p:cNvPr>
          <p:cNvSpPr txBox="1"/>
          <p:nvPr/>
        </p:nvSpPr>
        <p:spPr>
          <a:xfrm>
            <a:off x="6821907" y="127056"/>
            <a:ext cx="448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PCAPS predicted 2024 to 2032 annual average </a:t>
            </a:r>
            <a:r>
              <a:rPr lang="en-US" sz="1800" b="1" i="1" dirty="0"/>
              <a:t>population </a:t>
            </a:r>
            <a:r>
              <a:rPr lang="en-US" b="1" i="1" dirty="0"/>
              <a:t>influenced</a:t>
            </a:r>
            <a:r>
              <a:rPr lang="en-US" sz="1800" b="1" i="1" dirty="0"/>
              <a:t> </a:t>
            </a:r>
            <a:r>
              <a:rPr lang="en-US" sz="1800" dirty="0"/>
              <a:t>PM2.5 concentrations</a:t>
            </a:r>
            <a:endParaRPr lang="en-US" dirty="0"/>
          </a:p>
        </p:txBody>
      </p:sp>
      <p:pic>
        <p:nvPicPr>
          <p:cNvPr id="8" name="Picture 7" descr="A collage of maps of the united states&#10;&#10;Description automatically generated">
            <a:extLst>
              <a:ext uri="{FF2B5EF4-FFF2-40B4-BE49-F238E27FC236}">
                <a16:creationId xmlns:a16="http://schemas.microsoft.com/office/drawing/2014/main" id="{CFA1D071-335D-F185-A8AB-1057CFFE1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4" y="770904"/>
            <a:ext cx="5143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68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E55C5-7F7F-0EBC-FD24-F5154B5AE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Population Exposure: PM2.5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5AEC4-4D87-00C5-59ED-E8D0A8BEB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49657"/>
            <a:ext cx="5257800" cy="48090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Total (over all grid cells) population influenced annual PM2.5 concentrations predicted by PCAPS for 2024 to 2031</a:t>
            </a:r>
          </a:p>
          <a:p>
            <a:pPr lvl="1"/>
            <a:r>
              <a:rPr lang="en-US" dirty="0"/>
              <a:t>Contribution to wind project operation/maintenance, wind project construction, and onshore EGU emissions shown (left)</a:t>
            </a:r>
          </a:p>
          <a:p>
            <a:pPr lvl="1"/>
            <a:r>
              <a:rPr lang="en-US" dirty="0"/>
              <a:t>Negative values reflect decrease in population weighted exposure</a:t>
            </a:r>
          </a:p>
          <a:p>
            <a:r>
              <a:rPr lang="en-US" dirty="0"/>
              <a:t>Impacts related to onshore EGU reductions outpace offshore wind project increases as more wind projects begin providing energy</a:t>
            </a:r>
          </a:p>
          <a:p>
            <a:endParaRPr lang="en-US" dirty="0"/>
          </a:p>
        </p:txBody>
      </p:sp>
      <p:pic>
        <p:nvPicPr>
          <p:cNvPr id="4" name="Content Placeholder 5" descr="A graph of a wind construction&#10;&#10;Description automatically generated with medium confidence">
            <a:extLst>
              <a:ext uri="{FF2B5EF4-FFF2-40B4-BE49-F238E27FC236}">
                <a16:creationId xmlns:a16="http://schemas.microsoft.com/office/drawing/2014/main" id="{F621E934-40BD-9B1E-F4BC-927F7C8D8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63040"/>
            <a:ext cx="4572000" cy="4572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8D9896-3934-6672-C78C-2499BC307A70}"/>
              </a:ext>
            </a:extLst>
          </p:cNvPr>
          <p:cNvCxnSpPr/>
          <p:nvPr/>
        </p:nvCxnSpPr>
        <p:spPr>
          <a:xfrm>
            <a:off x="1347170" y="3029386"/>
            <a:ext cx="412527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580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F945BE-C7D7-0BFA-B5ED-0A0632C0F3B2}"/>
              </a:ext>
            </a:extLst>
          </p:cNvPr>
          <p:cNvSpPr txBox="1"/>
          <p:nvPr/>
        </p:nvSpPr>
        <p:spPr>
          <a:xfrm rot="16200000">
            <a:off x="255109" y="1735279"/>
            <a:ext cx="226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CMAQ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77A01-8047-481C-42FB-79B38E35E495}"/>
              </a:ext>
            </a:extLst>
          </p:cNvPr>
          <p:cNvSpPr txBox="1"/>
          <p:nvPr/>
        </p:nvSpPr>
        <p:spPr>
          <a:xfrm rot="16200000">
            <a:off x="255108" y="4233968"/>
            <a:ext cx="226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PCAPS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7EE09-6CB7-444D-E57D-239E83241677}"/>
              </a:ext>
            </a:extLst>
          </p:cNvPr>
          <p:cNvSpPr txBox="1"/>
          <p:nvPr/>
        </p:nvSpPr>
        <p:spPr>
          <a:xfrm>
            <a:off x="1711844" y="235953"/>
            <a:ext cx="186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2026 wind project operation &amp; construction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9A4D5-64A4-80A5-1C81-9E647D5F7E61}"/>
              </a:ext>
            </a:extLst>
          </p:cNvPr>
          <p:cNvSpPr txBox="1"/>
          <p:nvPr/>
        </p:nvSpPr>
        <p:spPr>
          <a:xfrm>
            <a:off x="3805437" y="235953"/>
            <a:ext cx="186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2055 wind project operation phase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C26C0-AA13-B6A9-B356-B205ABEAF8C4}"/>
              </a:ext>
            </a:extLst>
          </p:cNvPr>
          <p:cNvSpPr txBox="1"/>
          <p:nvPr/>
        </p:nvSpPr>
        <p:spPr>
          <a:xfrm>
            <a:off x="5670813" y="235951"/>
            <a:ext cx="24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2055 wind project operation phase + change in onshore EGUs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99793-5A0A-7355-6288-8FD3BC2A8F1A}"/>
              </a:ext>
            </a:extLst>
          </p:cNvPr>
          <p:cNvSpPr txBox="1"/>
          <p:nvPr/>
        </p:nvSpPr>
        <p:spPr>
          <a:xfrm>
            <a:off x="8119213" y="1735279"/>
            <a:ext cx="348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CMAQ predicted </a:t>
            </a:r>
            <a:r>
              <a:rPr lang="en-US" b="1" i="1" dirty="0">
                <a:solidFill>
                  <a:srgbClr val="FF0000"/>
                </a:solidFill>
              </a:rPr>
              <a:t>seasonal average MDA8 O3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46F04-DB53-4E91-75D7-8D5A17925575}"/>
              </a:ext>
            </a:extLst>
          </p:cNvPr>
          <p:cNvSpPr txBox="1"/>
          <p:nvPr/>
        </p:nvSpPr>
        <p:spPr>
          <a:xfrm>
            <a:off x="8119213" y="4065677"/>
            <a:ext cx="3803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PCAPS reduced complexity tool predicted </a:t>
            </a:r>
            <a:r>
              <a:rPr lang="en-US" b="1" i="1" dirty="0">
                <a:solidFill>
                  <a:srgbClr val="FF0000"/>
                </a:solidFill>
              </a:rPr>
              <a:t>seasonal average MDA8 O3</a:t>
            </a:r>
          </a:p>
        </p:txBody>
      </p:sp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829AC13C-AFBD-4B66-9CC1-31D640F7D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56" y="697617"/>
            <a:ext cx="6431752" cy="3215876"/>
          </a:xfrm>
          <a:prstGeom prst="rect">
            <a:avLst/>
          </a:prstGeom>
        </p:spPr>
      </p:pic>
      <p:pic>
        <p:nvPicPr>
          <p:cNvPr id="12" name="Picture 11" descr="A map of the united states&#10;&#10;Description automatically generated">
            <a:extLst>
              <a:ext uri="{FF2B5EF4-FFF2-40B4-BE49-F238E27FC236}">
                <a16:creationId xmlns:a16="http://schemas.microsoft.com/office/drawing/2014/main" id="{EFE1E0D3-4290-8F56-3E33-5A6334102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56" y="3148209"/>
            <a:ext cx="6431752" cy="32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2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maps of different colors&#10;&#10;Description automatically generated">
            <a:extLst>
              <a:ext uri="{FF2B5EF4-FFF2-40B4-BE49-F238E27FC236}">
                <a16:creationId xmlns:a16="http://schemas.microsoft.com/office/drawing/2014/main" id="{EE1BC08E-2D66-8DD5-5E4F-093B00D54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56" y="770633"/>
            <a:ext cx="5143500" cy="5715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6BF142-26A9-AC81-8CCC-9AEB4827A2E7}"/>
              </a:ext>
            </a:extLst>
          </p:cNvPr>
          <p:cNvCxnSpPr/>
          <p:nvPr/>
        </p:nvCxnSpPr>
        <p:spPr>
          <a:xfrm>
            <a:off x="6098816" y="931531"/>
            <a:ext cx="0" cy="4507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BBF934E-25E0-B939-DFAE-9FE1AE49DFDE}"/>
              </a:ext>
            </a:extLst>
          </p:cNvPr>
          <p:cNvSpPr txBox="1"/>
          <p:nvPr/>
        </p:nvSpPr>
        <p:spPr>
          <a:xfrm>
            <a:off x="1321726" y="122847"/>
            <a:ext cx="377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PCAPS predicted 2024 to 2032 seasonal average MDA8 O3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39FD7-A2AE-0B3E-5277-FB1C5F152702}"/>
              </a:ext>
            </a:extLst>
          </p:cNvPr>
          <p:cNvSpPr txBox="1"/>
          <p:nvPr/>
        </p:nvSpPr>
        <p:spPr>
          <a:xfrm>
            <a:off x="6779860" y="124302"/>
            <a:ext cx="448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PCAPS predicted 2024 to 2032 seasonal average </a:t>
            </a:r>
            <a:r>
              <a:rPr lang="en-US" sz="1800" b="1" i="1" dirty="0"/>
              <a:t>population influenced</a:t>
            </a:r>
            <a:r>
              <a:rPr lang="en-US" sz="1800" dirty="0"/>
              <a:t> MDA8 O3</a:t>
            </a:r>
            <a:endParaRPr lang="en-US" dirty="0"/>
          </a:p>
        </p:txBody>
      </p:sp>
      <p:pic>
        <p:nvPicPr>
          <p:cNvPr id="6" name="Picture 5" descr="A collage of maps of different colors&#10;&#10;Description automatically generated">
            <a:extLst>
              <a:ext uri="{FF2B5EF4-FFF2-40B4-BE49-F238E27FC236}">
                <a16:creationId xmlns:a16="http://schemas.microsoft.com/office/drawing/2014/main" id="{43B8C1B0-89D5-74B9-6A6A-658BF01EA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1" y="770633"/>
            <a:ext cx="5143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6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61D5E2-9164-9059-4788-C6761AB40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Population Exposure: MDA8 O3</a:t>
            </a:r>
            <a:endParaRPr lang="en-US" dirty="0">
              <a:effectLst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804F94-0E46-E044-3B5D-B03119143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49657"/>
            <a:ext cx="5459896" cy="48090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Total (over all grid cells) population influenced MDA8 O3 predicted by PCAPS for 2024 to 2031</a:t>
            </a:r>
          </a:p>
          <a:p>
            <a:pPr lvl="1"/>
            <a:r>
              <a:rPr lang="en-US" dirty="0"/>
              <a:t>Contribution to wind project operations, wind project construction, and onshore EGU emissions shown (left)</a:t>
            </a:r>
          </a:p>
          <a:p>
            <a:pPr lvl="1"/>
            <a:r>
              <a:rPr lang="en-US" dirty="0"/>
              <a:t>Negative values reflect a decrease in population weighted exposure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Onshore EGU decreases important but less impactful for O3 than PM2.5 because emission reductions largest in the colder months based on AVERT </a:t>
            </a:r>
          </a:p>
          <a:p>
            <a:r>
              <a:rPr lang="en-US" dirty="0"/>
              <a:t>Onshore EGU emissions decreases outweigh impacts from offshore wind project operation</a:t>
            </a:r>
            <a:r>
              <a:rPr lang="en-US"/>
              <a:t>/maintenance </a:t>
            </a:r>
            <a:r>
              <a:rPr lang="en-US" dirty="0"/>
              <a:t>emissions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E6368D2-879E-1B6B-682B-EE30E4B54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63040"/>
            <a:ext cx="4572000" cy="45720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59947CB-D7A3-963E-D2B5-B2EB9E398DDD}"/>
              </a:ext>
            </a:extLst>
          </p:cNvPr>
          <p:cNvCxnSpPr/>
          <p:nvPr/>
        </p:nvCxnSpPr>
        <p:spPr>
          <a:xfrm>
            <a:off x="1347170" y="3685516"/>
            <a:ext cx="412527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371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9B07-77E1-B4F4-C354-A28A729A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Next Steps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F3050-B72B-A70E-3A1E-9DBDED1FA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to update and improve offshore wind project emissions and energy capacity information</a:t>
            </a:r>
          </a:p>
          <a:p>
            <a:r>
              <a:rPr lang="en-US" dirty="0"/>
              <a:t>Quantify scenario specific health impacts related to PM2.5 and O3 exposure using </a:t>
            </a:r>
            <a:r>
              <a:rPr lang="en-US" dirty="0" err="1"/>
              <a:t>BenMAP</a:t>
            </a:r>
            <a:endParaRPr lang="en-US" dirty="0"/>
          </a:p>
          <a:p>
            <a:r>
              <a:rPr lang="en-US" dirty="0"/>
              <a:t>Corroborate AVERT predicted changes in onshore EGUs due to increased offshore energy capacity with other emissions models</a:t>
            </a:r>
          </a:p>
          <a:p>
            <a:r>
              <a:rPr lang="en-US" dirty="0"/>
              <a:t>Additional model evaluation for the offshore environment using special field study measurements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86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9B9B-FBC5-AAEF-72ED-5C9B03C9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73DDA-F5E9-86D5-6D5A-2EA5F035F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4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B2BA-6139-96B7-0045-3D158F482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Electrical Generation Comparison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F8838-4479-1B11-770A-D2492866B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930" y="1449657"/>
            <a:ext cx="5681870" cy="4809080"/>
          </a:xfrm>
        </p:spPr>
        <p:txBody>
          <a:bodyPr/>
          <a:lstStyle/>
          <a:p>
            <a:r>
              <a:rPr lang="en-US" dirty="0"/>
              <a:t>How does the electrical generation capacity of offshore wind energy projects compare to onshore facilities? </a:t>
            </a:r>
          </a:p>
          <a:p>
            <a:r>
              <a:rPr lang="en-US" dirty="0"/>
              <a:t>Distribution of energy capacity for EGUs (facilities with NOX emissions &gt; 100 </a:t>
            </a:r>
            <a:r>
              <a:rPr lang="en-US" dirty="0" err="1"/>
              <a:t>tpy</a:t>
            </a:r>
            <a:r>
              <a:rPr lang="en-US" dirty="0"/>
              <a:t> in conterminous U.S.) compared against planned energy capacity for offshore wind projects shown at left</a:t>
            </a:r>
          </a:p>
          <a:p>
            <a:endParaRPr lang="en-US" dirty="0"/>
          </a:p>
        </p:txBody>
      </p:sp>
      <p:pic>
        <p:nvPicPr>
          <p:cNvPr id="4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1FD361A8-84E3-AC91-14B1-6D5D44E22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3331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4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F0EA-27A9-BD01-9714-5140674B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effectLst/>
              </a:rPr>
              <a:t>Project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E9185-2D37-D3D0-DBBE-1FF60B18B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9657"/>
            <a:ext cx="7338391" cy="480908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This presentation is intended to provide a preliminary assessment of annual average PM2.5 and seasonal average MDA8 (maximum daily 8-hr average) O3 impacts related to the construction and operation of wind energy projects off the U.S. Atlantic coast</a:t>
            </a:r>
          </a:p>
          <a:p>
            <a:r>
              <a:rPr lang="en-US" sz="2800" dirty="0"/>
              <a:t>Also intended to make preliminary assessment of PM2.5 and O3 impacts related to the change in emissions from onshore EGUs resulting from increased offshore electrical generation</a:t>
            </a:r>
          </a:p>
          <a:p>
            <a:r>
              <a:rPr lang="en-US" sz="2800" dirty="0"/>
              <a:t>Assessment is focused on the subset of projects that have emissions and generation information as of Summer 2024</a:t>
            </a:r>
          </a:p>
          <a:p>
            <a:r>
              <a:rPr lang="en-US" sz="2800" dirty="0"/>
              <a:t>Looking for feedback from those more familiar with different aspects of the project to inform the next phase of 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7B0A8-538D-F839-6AEC-862C7A1964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575F2FA-A15B-4138-B4FE-9916B15468F7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9B639-0B58-28FC-0B80-AF5F7829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68" y="945993"/>
            <a:ext cx="3606905" cy="541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2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0439-C70D-108E-7D77-EE4EA7D22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Offshore Wind Project Emissions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6B07-7A23-F454-5331-E84DD6975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657"/>
            <a:ext cx="5659877" cy="48090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Emissions related to the operation of commercial marine vessels (CMV); large ships (Class 3) for construction and small ships (Class 1 and 2) for operation/maintenance</a:t>
            </a:r>
          </a:p>
          <a:p>
            <a:pPr lvl="1"/>
            <a:r>
              <a:rPr lang="en-US"/>
              <a:t>Operation/maintenance phase emissions include occasional repairs and construction projects</a:t>
            </a:r>
          </a:p>
          <a:p>
            <a:pPr lvl="1"/>
            <a:r>
              <a:rPr lang="en-US" dirty="0"/>
              <a:t>Construction phase emissions much higher than operation/maintenance phase</a:t>
            </a:r>
          </a:p>
          <a:p>
            <a:pPr lvl="1"/>
            <a:r>
              <a:rPr lang="en-US" dirty="0"/>
              <a:t>In this modeling assessment construction emissions given CMV Class 3 stack characteristics and operation/maintenance phase emissions given CMV Class 1/2 stack characteristics</a:t>
            </a:r>
          </a:p>
          <a:p>
            <a:r>
              <a:rPr lang="en-US" dirty="0"/>
              <a:t>Emissions based on information provided on permits </a:t>
            </a:r>
            <a:r>
              <a:rPr lang="en-US" sz="1900" dirty="0"/>
              <a:t>(</a:t>
            </a:r>
            <a:r>
              <a:rPr lang="en-US" sz="1900" i="1" dirty="0"/>
              <a:t>Do not have information for all leased areas!)</a:t>
            </a:r>
            <a:endParaRPr lang="en-US" dirty="0"/>
          </a:p>
          <a:p>
            <a:pPr lvl="1"/>
            <a:r>
              <a:rPr lang="en-US" dirty="0"/>
              <a:t>Permit emission rates are potential to emit so most likely somewhat conservatively high</a:t>
            </a:r>
          </a:p>
          <a:p>
            <a:pPr lvl="1"/>
            <a:r>
              <a:rPr lang="en-US" dirty="0"/>
              <a:t>Emissions dominated by NOX with moderate amounts of primary PM2.5; not much VOC, SO2, or NH3</a:t>
            </a:r>
          </a:p>
        </p:txBody>
      </p:sp>
      <p:pic>
        <p:nvPicPr>
          <p:cNvPr id="5" name="Picture 4" descr="A graph with lines and a red dot&#10;&#10;Description automatically generated">
            <a:extLst>
              <a:ext uri="{FF2B5EF4-FFF2-40B4-BE49-F238E27FC236}">
                <a16:creationId xmlns:a16="http://schemas.microsoft.com/office/drawing/2014/main" id="{2501BAE6-351F-7526-E733-F2A20D61C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44" y="1617642"/>
            <a:ext cx="5505856" cy="385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2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D58A2-27A9-1087-C74E-403CBE534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Model Simulations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79C3E-E64F-ABFA-2978-AFF818705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657"/>
            <a:ext cx="8717280" cy="4977648"/>
          </a:xfrm>
        </p:spPr>
        <p:txBody>
          <a:bodyPr>
            <a:normAutofit fontScale="92500"/>
          </a:bodyPr>
          <a:lstStyle/>
          <a:p>
            <a:r>
              <a:rPr lang="en-US" dirty="0"/>
              <a:t>CMAQ v5.4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epa.gov/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cmaq</a:t>
            </a:r>
            <a:r>
              <a:rPr lang="en-US" dirty="0"/>
              <a:t>) annual 12 km CONUS simulations using 2016 meteorology; all future year anthropogenic sector emissions projected from 2016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2026 scenario to characterize offshore wind project construction and operation phase emissions expected in 2026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2055 scenario to characterize offshore wind project operation phase emissions from all projects</a:t>
            </a:r>
            <a:endParaRPr lang="en-US" sz="1600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Run #2 with onshore EGU emissions changes</a:t>
            </a:r>
          </a:p>
          <a:p>
            <a:r>
              <a:rPr lang="en-US" dirty="0"/>
              <a:t>Reduced complexity model Pattern Constructed Air Pollution Surfaces (PCAPS v1.1); embedded in COBRA (</a:t>
            </a:r>
            <a:r>
              <a:rPr lang="en-US" dirty="0">
                <a:solidFill>
                  <a:srgbClr val="0070C0"/>
                </a:solidFill>
              </a:rPr>
              <a:t>epa.gov/cobra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Separate year specific estimates of wind project operation phase, wind project construction phase, and EGUs for 2024 to 2032</a:t>
            </a:r>
          </a:p>
          <a:p>
            <a:pPr lvl="1"/>
            <a:r>
              <a:rPr lang="en-US" dirty="0"/>
              <a:t>EGU emissions based on 2021 CEM/NEI emissions</a:t>
            </a:r>
          </a:p>
        </p:txBody>
      </p:sp>
      <p:pic>
        <p:nvPicPr>
          <p:cNvPr id="4" name="Picture 2" descr="#DYK 2023 marks the 25th anniversary of @EPA’sour Community Multiscale Air Quality Model (CMAQ) supporting air quality management under the Clean Air Act. Throughout 2023, we will highlight major milestones in CMAQ science. #SoundScience4CleanAir #CMAQ25th">
            <a:extLst>
              <a:ext uri="{FF2B5EF4-FFF2-40B4-BE49-F238E27FC236}">
                <a16:creationId xmlns:a16="http://schemas.microsoft.com/office/drawing/2014/main" id="{4D129F7F-0614-7829-BF80-487FE3C6A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8" b="3932"/>
          <a:stretch/>
        </p:blipFill>
        <p:spPr bwMode="auto">
          <a:xfrm>
            <a:off x="10068538" y="1449657"/>
            <a:ext cx="1713004" cy="16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485C1-FC39-D06E-B0EB-5FEFF19B7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55" t="35991" r="16231" b="14674"/>
          <a:stretch/>
        </p:blipFill>
        <p:spPr>
          <a:xfrm>
            <a:off x="9886288" y="3217559"/>
            <a:ext cx="2176020" cy="1219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26151F-83DA-6F47-43C6-81EA4B57D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86" t="49320" r="20132" b="33345"/>
          <a:stretch/>
        </p:blipFill>
        <p:spPr>
          <a:xfrm>
            <a:off x="9823921" y="4761697"/>
            <a:ext cx="2238387" cy="6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1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D36F-F14B-A1B3-16C8-C3401720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Onshore EGU Emissions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C025B-161E-5671-2A1A-944E1707E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657"/>
            <a:ext cx="7669696" cy="4809080"/>
          </a:xfrm>
        </p:spPr>
        <p:txBody>
          <a:bodyPr>
            <a:normAutofit/>
          </a:bodyPr>
          <a:lstStyle/>
          <a:p>
            <a:r>
              <a:rPr lang="en-US" dirty="0"/>
              <a:t>Increased offshore energy capacity should result in changes to onshore EGU emissions</a:t>
            </a:r>
          </a:p>
          <a:p>
            <a:r>
              <a:rPr lang="en-US" dirty="0"/>
              <a:t>Applied EPA’s Avoided Emissions and generation Tool (AVERT) version 4.3 to estimate changes in onshore EGU emissions related to increased offshore energy generation (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epa.gov/avert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AVERT monthly percent change by precursor and county were applied to CMAQ EGU input files</a:t>
            </a:r>
          </a:p>
          <a:p>
            <a:r>
              <a:rPr lang="en-US" dirty="0"/>
              <a:t>Predicted reduction in EGU emissions tended to be highest in the colder months (shown at right)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graph of a number of percent change in egu emissions&#10;&#10;Description automatically generated">
            <a:extLst>
              <a:ext uri="{FF2B5EF4-FFF2-40B4-BE49-F238E27FC236}">
                <a16:creationId xmlns:a16="http://schemas.microsoft.com/office/drawing/2014/main" id="{1124618A-AC4E-0575-B9FF-06FE80CEA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45" y="1876219"/>
            <a:ext cx="3717655" cy="371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22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1920F-958D-2C81-5946-31497CA4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</a:rPr>
              <a:t>Offshore generation capacity estimates mapped by AVERT to onshore interconnects</a:t>
            </a: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6E7CC-17FD-56E9-9A93-68E3B2C98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3" y="2789381"/>
            <a:ext cx="4081057" cy="2480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1B138DC-74FE-A9F5-7A4C-BF04FBCE0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51" b="54446"/>
          <a:stretch/>
        </p:blipFill>
        <p:spPr>
          <a:xfrm>
            <a:off x="8341953" y="2548988"/>
            <a:ext cx="3199435" cy="2894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2664A3-AD7B-7A2E-7ECE-C611CC155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08" t="35850" r="20776" b="27660"/>
          <a:stretch/>
        </p:blipFill>
        <p:spPr>
          <a:xfrm>
            <a:off x="4790861" y="2502230"/>
            <a:ext cx="3438861" cy="281977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6">
                  <a:lumMod val="40000"/>
                  <a:lumOff val="60000"/>
                  <a:alpha val="31000"/>
                </a:schemeClr>
              </a:gs>
            </a:gsLst>
            <a:lin ang="10800000" scaled="1"/>
            <a:tileRect/>
          </a:gradFill>
          <a:effectLst>
            <a:softEdge rad="254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286C5-CBAC-D87D-9F9E-7D1132308AC1}"/>
              </a:ext>
            </a:extLst>
          </p:cNvPr>
          <p:cNvSpPr txBox="1"/>
          <p:nvPr/>
        </p:nvSpPr>
        <p:spPr>
          <a:xfrm>
            <a:off x="1251624" y="1707247"/>
            <a:ext cx="6102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Simple assumptions about relationship between offshore generation and onshore grid interconnects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D0180-1642-8F75-3331-5AA03542F172}"/>
              </a:ext>
            </a:extLst>
          </p:cNvPr>
          <p:cNvSpPr txBox="1"/>
          <p:nvPr/>
        </p:nvSpPr>
        <p:spPr>
          <a:xfrm>
            <a:off x="8006359" y="1830003"/>
            <a:ext cx="402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County total change in emissions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ED8F11A-DC2A-085F-911D-2E8E720F028E}"/>
              </a:ext>
            </a:extLst>
          </p:cNvPr>
          <p:cNvSpPr/>
          <p:nvPr/>
        </p:nvSpPr>
        <p:spPr>
          <a:xfrm>
            <a:off x="1251624" y="2372239"/>
            <a:ext cx="6303139" cy="35349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E89E580-6AD1-6113-D85C-6FAEE38CC9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41" r="54446" b="-1231"/>
          <a:stretch/>
        </p:blipFill>
        <p:spPr>
          <a:xfrm>
            <a:off x="8677720" y="5416523"/>
            <a:ext cx="2499275" cy="5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4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E81275-5F80-5EED-0D3B-560D7629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0070C0"/>
                </a:solidFill>
              </a:rPr>
              <a:t>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0C7A8-7CBB-BB5C-D6CE-95783C802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8CAF-D722-6800-836A-F019301B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61"/>
            <a:ext cx="4881664" cy="78716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</a:rPr>
              <a:t>CMAQ predicted annual average PM2.5</a:t>
            </a:r>
            <a:endParaRPr lang="en-US" sz="2800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5E1A0-8E19-E9EB-CCC7-66A4302F2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657"/>
            <a:ext cx="4558109" cy="4809080"/>
          </a:xfrm>
        </p:spPr>
        <p:txBody>
          <a:bodyPr/>
          <a:lstStyle/>
          <a:p>
            <a:r>
              <a:rPr lang="en-US" sz="2400" dirty="0"/>
              <a:t>CMAQ predicted impacts on annual average PM2.5 (top left) and major chemical components for 2026 scenario</a:t>
            </a:r>
          </a:p>
          <a:p>
            <a:pPr lvl="1"/>
            <a:r>
              <a:rPr lang="en-US" sz="1800" dirty="0"/>
              <a:t>PM2.5 nitrate ion (top right)</a:t>
            </a:r>
          </a:p>
          <a:p>
            <a:pPr lvl="1"/>
            <a:r>
              <a:rPr lang="en-US" sz="1800" dirty="0"/>
              <a:t>PM2.5 carbon (bottom left)</a:t>
            </a:r>
          </a:p>
          <a:p>
            <a:pPr lvl="1"/>
            <a:r>
              <a:rPr lang="en-US" sz="1800" dirty="0"/>
              <a:t>PM2.5 sulfate ion (bottom right)</a:t>
            </a:r>
          </a:p>
          <a:p>
            <a:r>
              <a:rPr lang="en-US" sz="2400" dirty="0"/>
              <a:t>Most PM2.5 impacts related to primary PM2.5 and secondarily formed nitrate</a:t>
            </a:r>
          </a:p>
          <a:p>
            <a:endParaRPr lang="en-US" dirty="0"/>
          </a:p>
        </p:txBody>
      </p:sp>
      <p:pic>
        <p:nvPicPr>
          <p:cNvPr id="4" name="Picture 3" descr="A collage of maps of the united states&#10;&#10;Description automatically generated">
            <a:extLst>
              <a:ext uri="{FF2B5EF4-FFF2-40B4-BE49-F238E27FC236}">
                <a16:creationId xmlns:a16="http://schemas.microsoft.com/office/drawing/2014/main" id="{DE37E948-EBE1-488B-3EBC-D025194D0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2127"/>
            <a:ext cx="4797288" cy="599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47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D6AA02EE-6ABF-28C4-4700-B4922FEA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41" y="683657"/>
            <a:ext cx="6451952" cy="3225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F83C9C-AB54-EFAB-5BD3-50C9964EDFC7}"/>
              </a:ext>
            </a:extLst>
          </p:cNvPr>
          <p:cNvSpPr txBox="1"/>
          <p:nvPr/>
        </p:nvSpPr>
        <p:spPr>
          <a:xfrm rot="16200000">
            <a:off x="342294" y="1721319"/>
            <a:ext cx="226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CMAQ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DFD13-ABD9-C4DE-63FD-ABF8014AAF2D}"/>
              </a:ext>
            </a:extLst>
          </p:cNvPr>
          <p:cNvSpPr txBox="1"/>
          <p:nvPr/>
        </p:nvSpPr>
        <p:spPr>
          <a:xfrm rot="16200000">
            <a:off x="342293" y="4220008"/>
            <a:ext cx="226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PCAPS</a:t>
            </a:r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6049FDDE-4D8C-DC48-B7EF-F8A917FF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41" y="3161681"/>
            <a:ext cx="6451952" cy="3225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01933C-F5AF-6EFC-7E44-20C53B3B41C4}"/>
              </a:ext>
            </a:extLst>
          </p:cNvPr>
          <p:cNvSpPr txBox="1"/>
          <p:nvPr/>
        </p:nvSpPr>
        <p:spPr>
          <a:xfrm>
            <a:off x="1844749" y="221993"/>
            <a:ext cx="186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2026 wind project operation &amp; 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9D52E-BD4D-9AA7-2694-466C8D1F054D}"/>
              </a:ext>
            </a:extLst>
          </p:cNvPr>
          <p:cNvSpPr txBox="1"/>
          <p:nvPr/>
        </p:nvSpPr>
        <p:spPr>
          <a:xfrm>
            <a:off x="3910910" y="221993"/>
            <a:ext cx="1865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2055 wind project operation phase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E8098-7DE7-F9E8-282F-A953CD18F2C5}"/>
              </a:ext>
            </a:extLst>
          </p:cNvPr>
          <p:cNvSpPr txBox="1"/>
          <p:nvPr/>
        </p:nvSpPr>
        <p:spPr>
          <a:xfrm>
            <a:off x="5739124" y="221992"/>
            <a:ext cx="2645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2055 wind project operation phase + change in onshore EGUs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9E3961-9700-EC1C-737D-3A492E548AC9}"/>
              </a:ext>
            </a:extLst>
          </p:cNvPr>
          <p:cNvSpPr txBox="1"/>
          <p:nvPr/>
        </p:nvSpPr>
        <p:spPr>
          <a:xfrm>
            <a:off x="8398422" y="1721319"/>
            <a:ext cx="300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CMAQ predicted </a:t>
            </a:r>
            <a:r>
              <a:rPr lang="en-US" b="1" i="1" dirty="0">
                <a:solidFill>
                  <a:srgbClr val="FF0000"/>
                </a:solidFill>
              </a:rPr>
              <a:t>annual average PM2.5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F74B8-107B-F9EB-4273-C4DD176D64FD}"/>
              </a:ext>
            </a:extLst>
          </p:cNvPr>
          <p:cNvSpPr txBox="1"/>
          <p:nvPr/>
        </p:nvSpPr>
        <p:spPr>
          <a:xfrm>
            <a:off x="8398422" y="4051717"/>
            <a:ext cx="3388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PCAPS reduced complexity tool predicted </a:t>
            </a:r>
            <a:r>
              <a:rPr lang="en-US" b="1" i="1" dirty="0">
                <a:solidFill>
                  <a:srgbClr val="FF0000"/>
                </a:solidFill>
              </a:rPr>
              <a:t>annual average PM2.5</a:t>
            </a:r>
          </a:p>
        </p:txBody>
      </p:sp>
    </p:spTree>
    <p:extLst>
      <p:ext uri="{BB962C8B-B14F-4D97-AF65-F5344CB8AC3E}">
        <p14:creationId xmlns:p14="http://schemas.microsoft.com/office/powerpoint/2010/main" val="1402043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tion 3E_Gray_16x9.pptx" id="{91DA7853-63B9-46B0-9EA9-7E13715E441F}" vid="{7D028258-CAAE-4DA0-938D-B50960FDE6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Option 3E_Gray_16x9</Template>
  <TotalTime>623</TotalTime>
  <Words>1028</Words>
  <Application>Microsoft Office PowerPoint</Application>
  <PresentationFormat>Widescreen</PresentationFormat>
  <Paragraphs>86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Ink Free</vt:lpstr>
      <vt:lpstr>Office Theme</vt:lpstr>
      <vt:lpstr>Modeled Air Quality Impacts of Wind Energy Projects Off the Northern Atlantic U.S. Coast</vt:lpstr>
      <vt:lpstr>Project Scope</vt:lpstr>
      <vt:lpstr>Offshore Wind Project Emissions</vt:lpstr>
      <vt:lpstr>Model Simulations</vt:lpstr>
      <vt:lpstr>Onshore EGU Emissions</vt:lpstr>
      <vt:lpstr>Offshore generation capacity estimates mapped by AVERT to onshore interconnects</vt:lpstr>
      <vt:lpstr>Results</vt:lpstr>
      <vt:lpstr>CMAQ predicted annual average PM2.5</vt:lpstr>
      <vt:lpstr>PowerPoint Presentation</vt:lpstr>
      <vt:lpstr>PowerPoint Presentation</vt:lpstr>
      <vt:lpstr>Population Exposure: PM2.5</vt:lpstr>
      <vt:lpstr>PowerPoint Presentation</vt:lpstr>
      <vt:lpstr>PowerPoint Presentation</vt:lpstr>
      <vt:lpstr>Population Exposure: MDA8 O3</vt:lpstr>
      <vt:lpstr>Next Steps</vt:lpstr>
      <vt:lpstr>Thank You</vt:lpstr>
      <vt:lpstr>Electrical Generation 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Pattern Constructed Air Pollution Surfaces (PCAPS) Update</dc:title>
  <dc:creator>Baker, Kirk</dc:creator>
  <cp:lastModifiedBy>Baker, Kirk</cp:lastModifiedBy>
  <cp:revision>3</cp:revision>
  <dcterms:created xsi:type="dcterms:W3CDTF">2024-05-01T16:26:53Z</dcterms:created>
  <dcterms:modified xsi:type="dcterms:W3CDTF">2024-10-21T14:37:26Z</dcterms:modified>
</cp:coreProperties>
</file>