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312" r:id="rId3"/>
    <p:sldId id="319" r:id="rId4"/>
    <p:sldId id="315" r:id="rId5"/>
    <p:sldId id="313" r:id="rId6"/>
    <p:sldId id="316" r:id="rId7"/>
    <p:sldId id="283" r:id="rId8"/>
    <p:sldId id="285" r:id="rId9"/>
    <p:sldId id="287" r:id="rId10"/>
    <p:sldId id="289" r:id="rId11"/>
    <p:sldId id="290" r:id="rId12"/>
    <p:sldId id="292" r:id="rId13"/>
    <p:sldId id="294" r:id="rId14"/>
    <p:sldId id="320" r:id="rId15"/>
    <p:sldId id="317" r:id="rId16"/>
    <p:sldId id="284" r:id="rId17"/>
    <p:sldId id="32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346"/>
  </p:normalViewPr>
  <p:slideViewPr>
    <p:cSldViewPr snapToGrid="0" snapToObjects="1">
      <p:cViewPr varScale="1">
        <p:scale>
          <a:sx n="74" d="100"/>
          <a:sy n="74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k, Bok Haeng" userId="940f12d3-58d8-4e09-8f86-8600715c21a0" providerId="ADAL" clId="{DCB771FF-627F-0541-8661-EF4B1A28CA7A}"/>
    <pc:docChg chg="undo redo custSel addSld delSld modSld sldOrd delMainMaster modMainMaster">
      <pc:chgData name="Baek, Bok Haeng" userId="940f12d3-58d8-4e09-8f86-8600715c21a0" providerId="ADAL" clId="{DCB771FF-627F-0541-8661-EF4B1A28CA7A}" dt="2018-10-24T04:25:42.835" v="3684" actId="1076"/>
      <pc:docMkLst>
        <pc:docMk/>
      </pc:docMkLst>
      <pc:sldChg chg="modSp">
        <pc:chgData name="Baek, Bok Haeng" userId="940f12d3-58d8-4e09-8f86-8600715c21a0" providerId="ADAL" clId="{DCB771FF-627F-0541-8661-EF4B1A28CA7A}" dt="2018-10-24T01:29:49.853" v="3401" actId="207"/>
        <pc:sldMkLst>
          <pc:docMk/>
          <pc:sldMk cId="1604163940" sldId="256"/>
        </pc:sldMkLst>
        <pc:spChg chg="mod">
          <ac:chgData name="Baek, Bok Haeng" userId="940f12d3-58d8-4e09-8f86-8600715c21a0" providerId="ADAL" clId="{DCB771FF-627F-0541-8661-EF4B1A28CA7A}" dt="2018-10-24T01:29:49.853" v="3401" actId="207"/>
          <ac:spMkLst>
            <pc:docMk/>
            <pc:sldMk cId="1604163940" sldId="256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28:31.245" v="3369" actId="115"/>
          <ac:spMkLst>
            <pc:docMk/>
            <pc:sldMk cId="1604163940" sldId="256"/>
            <ac:spMk id="3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28:10.908" v="3365" actId="113"/>
          <ac:spMkLst>
            <pc:docMk/>
            <pc:sldMk cId="1604163940" sldId="256"/>
            <ac:spMk id="4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28:03.280" v="3363" actId="113"/>
          <ac:spMkLst>
            <pc:docMk/>
            <pc:sldMk cId="1604163940" sldId="256"/>
            <ac:spMk id="7" creationId="{00000000-0000-0000-0000-000000000000}"/>
          </ac:spMkLst>
        </pc:spChg>
      </pc:sldChg>
      <pc:sldChg chg="addSp delSp modSp">
        <pc:chgData name="Baek, Bok Haeng" userId="940f12d3-58d8-4e09-8f86-8600715c21a0" providerId="ADAL" clId="{DCB771FF-627F-0541-8661-EF4B1A28CA7A}" dt="2018-10-24T01:38:52.944" v="3512" actId="27636"/>
        <pc:sldMkLst>
          <pc:docMk/>
          <pc:sldMk cId="1468527971" sldId="283"/>
        </pc:sldMkLst>
        <pc:spChg chg="mod">
          <ac:chgData name="Baek, Bok Haeng" userId="940f12d3-58d8-4e09-8f86-8600715c21a0" providerId="ADAL" clId="{DCB771FF-627F-0541-8661-EF4B1A28CA7A}" dt="2018-10-24T01:38:52.944" v="3512" actId="27636"/>
          <ac:spMkLst>
            <pc:docMk/>
            <pc:sldMk cId="1468527971" sldId="283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1468527971" sldId="283"/>
            <ac:spMk id="6" creationId="{6DDC4B88-3DD0-7043-850A-F231C53D82D6}"/>
          </ac:spMkLst>
        </pc:spChg>
        <pc:spChg chg="del">
          <ac:chgData name="Baek, Bok Haeng" userId="940f12d3-58d8-4e09-8f86-8600715c21a0" providerId="ADAL" clId="{DCB771FF-627F-0541-8661-EF4B1A28CA7A}" dt="2018-10-21T01:06:47.582" v="850" actId="478"/>
          <ac:spMkLst>
            <pc:docMk/>
            <pc:sldMk cId="1468527971" sldId="283"/>
            <ac:spMk id="7" creationId="{00000000-0000-0000-0000-000000000000}"/>
          </ac:spMkLst>
        </pc:spChg>
        <pc:picChg chg="del">
          <ac:chgData name="Baek, Bok Haeng" userId="940f12d3-58d8-4e09-8f86-8600715c21a0" providerId="ADAL" clId="{DCB771FF-627F-0541-8661-EF4B1A28CA7A}" dt="2018-10-21T01:06:03.150" v="834" actId="478"/>
          <ac:picMkLst>
            <pc:docMk/>
            <pc:sldMk cId="1468527971" sldId="283"/>
            <ac:picMk id="3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19:46.534" v="2775" actId="1076"/>
          <ac:picMkLst>
            <pc:docMk/>
            <pc:sldMk cId="1468527971" sldId="283"/>
            <ac:picMk id="4" creationId="{00000000-0000-0000-0000-000000000000}"/>
          </ac:picMkLst>
        </pc:picChg>
        <pc:picChg chg="add mod">
          <ac:chgData name="Baek, Bok Haeng" userId="940f12d3-58d8-4e09-8f86-8600715c21a0" providerId="ADAL" clId="{DCB771FF-627F-0541-8661-EF4B1A28CA7A}" dt="2018-10-24T01:19:49.272" v="2776" actId="1076"/>
          <ac:picMkLst>
            <pc:docMk/>
            <pc:sldMk cId="1468527971" sldId="283"/>
            <ac:picMk id="8" creationId="{FAE70712-E7F4-5848-B1FA-8ECC9BF56D4C}"/>
          </ac:picMkLst>
        </pc:picChg>
      </pc:sldChg>
      <pc:sldChg chg="addSp modSp add del ord">
        <pc:chgData name="Baek, Bok Haeng" userId="940f12d3-58d8-4e09-8f86-8600715c21a0" providerId="ADAL" clId="{DCB771FF-627F-0541-8661-EF4B1A28CA7A}" dt="2018-10-24T01:13:40.132" v="2693" actId="2696"/>
        <pc:sldMkLst>
          <pc:docMk/>
          <pc:sldMk cId="826650708" sldId="284"/>
        </pc:sldMkLst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k cId="826650708" sldId="284"/>
            <ac:spMk id="2" creationId="{3B273817-22EC-234B-9F83-17A6313CEDB3}"/>
          </ac:spMkLst>
        </pc:spChg>
        <pc:spChg chg="add mod">
          <ac:chgData name="Baek, Bok Haeng" userId="940f12d3-58d8-4e09-8f86-8600715c21a0" providerId="ADAL" clId="{DCB771FF-627F-0541-8661-EF4B1A28CA7A}" dt="2018-10-24T01:12:56.799" v="2691" actId="1076"/>
          <ac:spMkLst>
            <pc:docMk/>
            <pc:sldMk cId="826650708" sldId="284"/>
            <ac:spMk id="3" creationId="{62C18A46-6DFE-E349-9DAE-5E429CE9A25C}"/>
          </ac:spMkLst>
        </pc:spChg>
        <pc:spChg chg="mod">
          <ac:chgData name="Baek, Bok Haeng" userId="940f12d3-58d8-4e09-8f86-8600715c21a0" providerId="ADAL" clId="{DCB771FF-627F-0541-8661-EF4B1A28CA7A}" dt="2018-10-24T01:07:06.416" v="2629"/>
          <ac:spMkLst>
            <pc:docMk/>
            <pc:sldMk cId="826650708" sldId="284"/>
            <ac:spMk id="9" creationId="{B6298981-3472-FC40-987E-A611A1F45C9D}"/>
          </ac:spMkLst>
        </pc:spChg>
        <pc:spChg chg="mod">
          <ac:chgData name="Baek, Bok Haeng" userId="940f12d3-58d8-4e09-8f86-8600715c21a0" providerId="ADAL" clId="{DCB771FF-627F-0541-8661-EF4B1A28CA7A}" dt="2018-10-24T01:07:06.416" v="2629"/>
          <ac:spMkLst>
            <pc:docMk/>
            <pc:sldMk cId="826650708" sldId="284"/>
            <ac:spMk id="12" creationId="{3AA9702A-2A13-5F41-9328-BA96D4CD4B89}"/>
          </ac:spMkLst>
        </pc:spChg>
        <pc:spChg chg="mod">
          <ac:chgData name="Baek, Bok Haeng" userId="940f12d3-58d8-4e09-8f86-8600715c21a0" providerId="ADAL" clId="{DCB771FF-627F-0541-8661-EF4B1A28CA7A}" dt="2018-10-24T01:07:06.416" v="2629"/>
          <ac:spMkLst>
            <pc:docMk/>
            <pc:sldMk cId="826650708" sldId="284"/>
            <ac:spMk id="15" creationId="{42A99467-E3CC-5549-9046-368176FB2F67}"/>
          </ac:spMkLst>
        </pc:spChg>
        <pc:spChg chg="mod">
          <ac:chgData name="Baek, Bok Haeng" userId="940f12d3-58d8-4e09-8f86-8600715c21a0" providerId="ADAL" clId="{DCB771FF-627F-0541-8661-EF4B1A28CA7A}" dt="2018-10-24T01:12:11.494" v="2684" actId="20577"/>
          <ac:spMkLst>
            <pc:docMk/>
            <pc:sldMk cId="826650708" sldId="284"/>
            <ac:spMk id="18" creationId="{90CADB2F-0061-7749-8692-574829A0B071}"/>
          </ac:spMkLst>
        </pc:spChg>
        <pc:grpChg chg="mod">
          <ac:chgData name="Baek, Bok Haeng" userId="940f12d3-58d8-4e09-8f86-8600715c21a0" providerId="ADAL" clId="{DCB771FF-627F-0541-8661-EF4B1A28CA7A}" dt="2018-10-24T01:07:21.732" v="2631"/>
          <ac:grpSpMkLst>
            <pc:docMk/>
            <pc:sldMk cId="826650708" sldId="284"/>
            <ac:grpSpMk id="7" creationId="{7642729B-1128-1D47-8EF2-F1DDB1CDC80E}"/>
          </ac:grpSpMkLst>
        </pc:grpChg>
        <pc:grpChg chg="mod">
          <ac:chgData name="Baek, Bok Haeng" userId="940f12d3-58d8-4e09-8f86-8600715c21a0" providerId="ADAL" clId="{DCB771FF-627F-0541-8661-EF4B1A28CA7A}" dt="2018-10-24T01:07:21.732" v="2631"/>
          <ac:grpSpMkLst>
            <pc:docMk/>
            <pc:sldMk cId="826650708" sldId="284"/>
            <ac:grpSpMk id="10" creationId="{8A007CCD-6E1A-D14B-A136-1CEF26B0BA3E}"/>
          </ac:grpSpMkLst>
        </pc:grpChg>
        <pc:grpChg chg="mod">
          <ac:chgData name="Baek, Bok Haeng" userId="940f12d3-58d8-4e09-8f86-8600715c21a0" providerId="ADAL" clId="{DCB771FF-627F-0541-8661-EF4B1A28CA7A}" dt="2018-10-24T01:07:21.732" v="2631"/>
          <ac:grpSpMkLst>
            <pc:docMk/>
            <pc:sldMk cId="826650708" sldId="284"/>
            <ac:grpSpMk id="13" creationId="{E6EB4E26-19CA-5D49-8477-01DD7AFC7E64}"/>
          </ac:grpSpMkLst>
        </pc:grpChg>
        <pc:grpChg chg="mod">
          <ac:chgData name="Baek, Bok Haeng" userId="940f12d3-58d8-4e09-8f86-8600715c21a0" providerId="ADAL" clId="{DCB771FF-627F-0541-8661-EF4B1A28CA7A}" dt="2018-10-24T01:07:21.732" v="2631"/>
          <ac:grpSpMkLst>
            <pc:docMk/>
            <pc:sldMk cId="826650708" sldId="284"/>
            <ac:grpSpMk id="16" creationId="{57B15B22-50C3-9D42-88AE-58B460951769}"/>
          </ac:grpSpMkLst>
        </pc:grpChg>
      </pc:sldChg>
      <pc:sldChg chg="modSp add ord">
        <pc:chgData name="Baek, Bok Haeng" userId="940f12d3-58d8-4e09-8f86-8600715c21a0" providerId="ADAL" clId="{DCB771FF-627F-0541-8661-EF4B1A28CA7A}" dt="2018-10-24T03:37:41.079" v="3676" actId="20577"/>
        <pc:sldMkLst>
          <pc:docMk/>
          <pc:sldMk cId="1421782244" sldId="284"/>
        </pc:sldMkLst>
        <pc:spChg chg="mod">
          <ac:chgData name="Baek, Bok Haeng" userId="940f12d3-58d8-4e09-8f86-8600715c21a0" providerId="ADAL" clId="{DCB771FF-627F-0541-8661-EF4B1A28CA7A}" dt="2018-10-24T03:37:41.079" v="3676" actId="20577"/>
          <ac:spMkLst>
            <pc:docMk/>
            <pc:sldMk cId="1421782244" sldId="284"/>
            <ac:spMk id="2" creationId="{3B273817-22EC-234B-9F83-17A6313CEDB3}"/>
          </ac:spMkLst>
        </pc:spChg>
        <pc:spChg chg="mod">
          <ac:chgData name="Baek, Bok Haeng" userId="940f12d3-58d8-4e09-8f86-8600715c21a0" providerId="ADAL" clId="{DCB771FF-627F-0541-8661-EF4B1A28CA7A}" dt="2018-10-24T01:36:03.881" v="3475" actId="1076"/>
          <ac:spMkLst>
            <pc:docMk/>
            <pc:sldMk cId="1421782244" sldId="284"/>
            <ac:spMk id="3" creationId="{62C18A46-6DFE-E349-9DAE-5E429CE9A25C}"/>
          </ac:spMkLst>
        </pc:spChg>
        <pc:spChg chg="mod">
          <ac:chgData name="Baek, Bok Haeng" userId="940f12d3-58d8-4e09-8f86-8600715c21a0" providerId="ADAL" clId="{DCB771FF-627F-0541-8661-EF4B1A28CA7A}" dt="2018-10-24T01:42:33.102" v="3566" actId="1076"/>
          <ac:spMkLst>
            <pc:docMk/>
            <pc:sldMk cId="1421782244" sldId="284"/>
            <ac:spMk id="18" creationId="{90CADB2F-0061-7749-8692-574829A0B071}"/>
          </ac:spMkLst>
        </pc:spChg>
        <pc:grpChg chg="mod">
          <ac:chgData name="Baek, Bok Haeng" userId="940f12d3-58d8-4e09-8f86-8600715c21a0" providerId="ADAL" clId="{DCB771FF-627F-0541-8661-EF4B1A28CA7A}" dt="2018-10-24T03:06:10.630" v="3600" actId="1076"/>
          <ac:grpSpMkLst>
            <pc:docMk/>
            <pc:sldMk cId="1421782244" sldId="284"/>
            <ac:grpSpMk id="16" creationId="{57B15B22-50C3-9D42-88AE-58B460951769}"/>
          </ac:grpSpMkLst>
        </pc:grpChg>
      </pc:sldChg>
      <pc:sldChg chg="addSp delSp modSp">
        <pc:chgData name="Baek, Bok Haeng" userId="940f12d3-58d8-4e09-8f86-8600715c21a0" providerId="ADAL" clId="{DCB771FF-627F-0541-8661-EF4B1A28CA7A}" dt="2018-10-24T01:39:08.796" v="3517" actId="14100"/>
        <pc:sldMkLst>
          <pc:docMk/>
          <pc:sldMk cId="1358123009" sldId="285"/>
        </pc:sldMkLst>
        <pc:spChg chg="mod">
          <ac:chgData name="Baek, Bok Haeng" userId="940f12d3-58d8-4e09-8f86-8600715c21a0" providerId="ADAL" clId="{DCB771FF-627F-0541-8661-EF4B1A28CA7A}" dt="2018-10-24T01:39:08.796" v="3517" actId="14100"/>
          <ac:spMkLst>
            <pc:docMk/>
            <pc:sldMk cId="1358123009" sldId="285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1358123009" sldId="285"/>
            <ac:spMk id="4" creationId="{319A3151-34D5-CA4A-899E-EE863BF829C8}"/>
          </ac:spMkLst>
        </pc:spChg>
        <pc:spChg chg="del">
          <ac:chgData name="Baek, Bok Haeng" userId="940f12d3-58d8-4e09-8f86-8600715c21a0" providerId="ADAL" clId="{DCB771FF-627F-0541-8661-EF4B1A28CA7A}" dt="2018-10-21T01:08:54.262" v="926" actId="478"/>
          <ac:spMkLst>
            <pc:docMk/>
            <pc:sldMk cId="1358123009" sldId="285"/>
            <ac:spMk id="7" creationId="{00000000-0000-0000-0000-000000000000}"/>
          </ac:spMkLst>
        </pc:spChg>
        <pc:picChg chg="del">
          <ac:chgData name="Baek, Bok Haeng" userId="940f12d3-58d8-4e09-8f86-8600715c21a0" providerId="ADAL" clId="{DCB771FF-627F-0541-8661-EF4B1A28CA7A}" dt="2018-10-21T01:07:51.046" v="865" actId="478"/>
          <ac:picMkLst>
            <pc:docMk/>
            <pc:sldMk cId="1358123009" sldId="285"/>
            <ac:picMk id="5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19:59.906" v="2780" actId="14100"/>
          <ac:picMkLst>
            <pc:docMk/>
            <pc:sldMk cId="1358123009" sldId="285"/>
            <ac:picMk id="6" creationId="{00000000-0000-0000-0000-000000000000}"/>
          </ac:picMkLst>
        </pc:picChg>
        <pc:picChg chg="add mod">
          <ac:chgData name="Baek, Bok Haeng" userId="940f12d3-58d8-4e09-8f86-8600715c21a0" providerId="ADAL" clId="{DCB771FF-627F-0541-8661-EF4B1A28CA7A}" dt="2018-10-24T01:20:09.190" v="2783" actId="1076"/>
          <ac:picMkLst>
            <pc:docMk/>
            <pc:sldMk cId="1358123009" sldId="285"/>
            <ac:picMk id="8" creationId="{AB0DE9FF-A1C0-FC49-A7A5-91D87D7FDD0D}"/>
          </ac:picMkLst>
        </pc:picChg>
      </pc:sldChg>
      <pc:sldChg chg="addSp delSp modSp">
        <pc:chgData name="Baek, Bok Haeng" userId="940f12d3-58d8-4e09-8f86-8600715c21a0" providerId="ADAL" clId="{DCB771FF-627F-0541-8661-EF4B1A28CA7A}" dt="2018-10-24T01:39:47.118" v="3528" actId="1076"/>
        <pc:sldMkLst>
          <pc:docMk/>
          <pc:sldMk cId="528542763" sldId="287"/>
        </pc:sldMkLst>
        <pc:spChg chg="mod">
          <ac:chgData name="Baek, Bok Haeng" userId="940f12d3-58d8-4e09-8f86-8600715c21a0" providerId="ADAL" clId="{DCB771FF-627F-0541-8661-EF4B1A28CA7A}" dt="2018-10-24T01:39:47.118" v="3528" actId="1076"/>
          <ac:spMkLst>
            <pc:docMk/>
            <pc:sldMk cId="528542763" sldId="287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528542763" sldId="287"/>
            <ac:spMk id="4" creationId="{1A0EED52-EFA5-8C44-98A7-13C6D2502B02}"/>
          </ac:spMkLst>
        </pc:spChg>
        <pc:spChg chg="del">
          <ac:chgData name="Baek, Bok Haeng" userId="940f12d3-58d8-4e09-8f86-8600715c21a0" providerId="ADAL" clId="{DCB771FF-627F-0541-8661-EF4B1A28CA7A}" dt="2018-10-21T01:10:12.590" v="946" actId="478"/>
          <ac:spMkLst>
            <pc:docMk/>
            <pc:sldMk cId="528542763" sldId="287"/>
            <ac:spMk id="5" creationId="{00000000-0000-0000-0000-000000000000}"/>
          </ac:spMkLst>
        </pc:spChg>
        <pc:picChg chg="del">
          <ac:chgData name="Baek, Bok Haeng" userId="940f12d3-58d8-4e09-8f86-8600715c21a0" providerId="ADAL" clId="{DCB771FF-627F-0541-8661-EF4B1A28CA7A}" dt="2018-10-21T01:09:22.038" v="932" actId="478"/>
          <ac:picMkLst>
            <pc:docMk/>
            <pc:sldMk cId="528542763" sldId="287"/>
            <ac:picMk id="7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20:18.808" v="2786" actId="1076"/>
          <ac:picMkLst>
            <pc:docMk/>
            <pc:sldMk cId="528542763" sldId="287"/>
            <ac:picMk id="8" creationId="{00000000-0000-0000-0000-000000000000}"/>
          </ac:picMkLst>
        </pc:picChg>
        <pc:picChg chg="add mod">
          <ac:chgData name="Baek, Bok Haeng" userId="940f12d3-58d8-4e09-8f86-8600715c21a0" providerId="ADAL" clId="{DCB771FF-627F-0541-8661-EF4B1A28CA7A}" dt="2018-10-24T01:20:22.190" v="2788" actId="1076"/>
          <ac:picMkLst>
            <pc:docMk/>
            <pc:sldMk cId="528542763" sldId="287"/>
            <ac:picMk id="9" creationId="{ED6AB077-30FE-D640-A583-E010A57A4FA2}"/>
          </ac:picMkLst>
        </pc:picChg>
      </pc:sldChg>
      <pc:sldChg chg="modSp">
        <pc:chgData name="Baek, Bok Haeng" userId="940f12d3-58d8-4e09-8f86-8600715c21a0" providerId="ADAL" clId="{DCB771FF-627F-0541-8661-EF4B1A28CA7A}" dt="2018-10-24T01:20:32.002" v="2789" actId="947"/>
        <pc:sldMkLst>
          <pc:docMk/>
          <pc:sldMk cId="2098380125" sldId="289"/>
        </pc:sldMkLst>
        <pc:spChg chg="mod">
          <ac:chgData name="Baek, Bok Haeng" userId="940f12d3-58d8-4e09-8f86-8600715c21a0" providerId="ADAL" clId="{DCB771FF-627F-0541-8661-EF4B1A28CA7A}" dt="2018-10-24T01:20:32.002" v="2789" actId="947"/>
          <ac:spMkLst>
            <pc:docMk/>
            <pc:sldMk cId="2098380125" sldId="289"/>
            <ac:spMk id="2" creationId="{00000000-0000-0000-0000-000000000000}"/>
          </ac:spMkLst>
        </pc:spChg>
      </pc:sldChg>
      <pc:sldChg chg="addSp delSp modSp">
        <pc:chgData name="Baek, Bok Haeng" userId="940f12d3-58d8-4e09-8f86-8600715c21a0" providerId="ADAL" clId="{DCB771FF-627F-0541-8661-EF4B1A28CA7A}" dt="2018-10-24T01:40:12.952" v="3533" actId="1076"/>
        <pc:sldMkLst>
          <pc:docMk/>
          <pc:sldMk cId="1498309841" sldId="290"/>
        </pc:sldMkLst>
        <pc:spChg chg="mod">
          <ac:chgData name="Baek, Bok Haeng" userId="940f12d3-58d8-4e09-8f86-8600715c21a0" providerId="ADAL" clId="{DCB771FF-627F-0541-8661-EF4B1A28CA7A}" dt="2018-10-24T01:40:12.952" v="3533" actId="1076"/>
          <ac:spMkLst>
            <pc:docMk/>
            <pc:sldMk cId="1498309841" sldId="290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1498309841" sldId="290"/>
            <ac:spMk id="4" creationId="{5F7C1D1A-F152-2647-AB72-ECB27CD7BB8C}"/>
          </ac:spMkLst>
        </pc:spChg>
        <pc:spChg chg="del">
          <ac:chgData name="Baek, Bok Haeng" userId="940f12d3-58d8-4e09-8f86-8600715c21a0" providerId="ADAL" clId="{DCB771FF-627F-0541-8661-EF4B1A28CA7A}" dt="2018-10-21T01:11:22.046" v="971" actId="478"/>
          <ac:spMkLst>
            <pc:docMk/>
            <pc:sldMk cId="1498309841" sldId="290"/>
            <ac:spMk id="7" creationId="{00000000-0000-0000-0000-000000000000}"/>
          </ac:spMkLst>
        </pc:spChg>
        <pc:picChg chg="del">
          <ac:chgData name="Baek, Bok Haeng" userId="940f12d3-58d8-4e09-8f86-8600715c21a0" providerId="ADAL" clId="{DCB771FF-627F-0541-8661-EF4B1A28CA7A}" dt="2018-10-21T01:11:18.165" v="969" actId="478"/>
          <ac:picMkLst>
            <pc:docMk/>
            <pc:sldMk cId="1498309841" sldId="290"/>
            <ac:picMk id="5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20:50.428" v="2793" actId="1076"/>
          <ac:picMkLst>
            <pc:docMk/>
            <pc:sldMk cId="1498309841" sldId="290"/>
            <ac:picMk id="6" creationId="{00000000-0000-0000-0000-000000000000}"/>
          </ac:picMkLst>
        </pc:picChg>
        <pc:picChg chg="add del">
          <ac:chgData name="Baek, Bok Haeng" userId="940f12d3-58d8-4e09-8f86-8600715c21a0" providerId="ADAL" clId="{DCB771FF-627F-0541-8661-EF4B1A28CA7A}" dt="2018-10-21T01:10:39.058" v="955"/>
          <ac:picMkLst>
            <pc:docMk/>
            <pc:sldMk cId="1498309841" sldId="290"/>
            <ac:picMk id="8" creationId="{1868B965-C493-504D-9E4B-71903660382C}"/>
          </ac:picMkLst>
        </pc:picChg>
        <pc:picChg chg="add mod">
          <ac:chgData name="Baek, Bok Haeng" userId="940f12d3-58d8-4e09-8f86-8600715c21a0" providerId="ADAL" clId="{DCB771FF-627F-0541-8661-EF4B1A28CA7A}" dt="2018-10-24T01:20:46.714" v="2792" actId="1076"/>
          <ac:picMkLst>
            <pc:docMk/>
            <pc:sldMk cId="1498309841" sldId="290"/>
            <ac:picMk id="9" creationId="{06E71765-12B5-5941-B707-FF214DC4BE66}"/>
          </ac:picMkLst>
        </pc:picChg>
      </pc:sldChg>
      <pc:sldChg chg="addSp delSp modSp">
        <pc:chgData name="Baek, Bok Haeng" userId="940f12d3-58d8-4e09-8f86-8600715c21a0" providerId="ADAL" clId="{DCB771FF-627F-0541-8661-EF4B1A28CA7A}" dt="2018-10-24T01:40:39.920" v="3543" actId="1076"/>
        <pc:sldMkLst>
          <pc:docMk/>
          <pc:sldMk cId="508636496" sldId="292"/>
        </pc:sldMkLst>
        <pc:spChg chg="mod">
          <ac:chgData name="Baek, Bok Haeng" userId="940f12d3-58d8-4e09-8f86-8600715c21a0" providerId="ADAL" clId="{DCB771FF-627F-0541-8661-EF4B1A28CA7A}" dt="2018-10-24T01:40:39.920" v="3543" actId="1076"/>
          <ac:spMkLst>
            <pc:docMk/>
            <pc:sldMk cId="508636496" sldId="292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508636496" sldId="292"/>
            <ac:spMk id="6" creationId="{16ED3426-7E87-B046-93F4-653B65CA25B1}"/>
          </ac:spMkLst>
        </pc:spChg>
        <pc:spChg chg="del">
          <ac:chgData name="Baek, Bok Haeng" userId="940f12d3-58d8-4e09-8f86-8600715c21a0" providerId="ADAL" clId="{DCB771FF-627F-0541-8661-EF4B1A28CA7A}" dt="2018-10-21T01:12:06.030" v="988" actId="478"/>
          <ac:spMkLst>
            <pc:docMk/>
            <pc:sldMk cId="508636496" sldId="292"/>
            <ac:spMk id="7" creationId="{00000000-0000-0000-0000-000000000000}"/>
          </ac:spMkLst>
        </pc:spChg>
        <pc:picChg chg="del">
          <ac:chgData name="Baek, Bok Haeng" userId="940f12d3-58d8-4e09-8f86-8600715c21a0" providerId="ADAL" clId="{DCB771FF-627F-0541-8661-EF4B1A28CA7A}" dt="2018-10-21T01:12:02.534" v="986" actId="478"/>
          <ac:picMkLst>
            <pc:docMk/>
            <pc:sldMk cId="508636496" sldId="292"/>
            <ac:picMk id="3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07:21.732" v="2631"/>
          <ac:picMkLst>
            <pc:docMk/>
            <pc:sldMk cId="508636496" sldId="292"/>
            <ac:picMk id="4" creationId="{00000000-0000-0000-0000-000000000000}"/>
          </ac:picMkLst>
        </pc:picChg>
        <pc:picChg chg="add mod">
          <ac:chgData name="Baek, Bok Haeng" userId="940f12d3-58d8-4e09-8f86-8600715c21a0" providerId="ADAL" clId="{DCB771FF-627F-0541-8661-EF4B1A28CA7A}" dt="2018-10-24T01:20:58.868" v="2794" actId="1076"/>
          <ac:picMkLst>
            <pc:docMk/>
            <pc:sldMk cId="508636496" sldId="292"/>
            <ac:picMk id="8" creationId="{166E6379-00F6-7C4B-9A11-7C624857FC76}"/>
          </ac:picMkLst>
        </pc:picChg>
      </pc:sldChg>
      <pc:sldChg chg="delSp modSp add">
        <pc:chgData name="Baek, Bok Haeng" userId="940f12d3-58d8-4e09-8f86-8600715c21a0" providerId="ADAL" clId="{DCB771FF-627F-0541-8661-EF4B1A28CA7A}" dt="2018-10-24T04:25:42.835" v="3684" actId="1076"/>
        <pc:sldMkLst>
          <pc:docMk/>
          <pc:sldMk cId="808246350" sldId="293"/>
        </pc:sldMkLst>
        <pc:spChg chg="mod">
          <ac:chgData name="Baek, Bok Haeng" userId="940f12d3-58d8-4e09-8f86-8600715c21a0" providerId="ADAL" clId="{DCB771FF-627F-0541-8661-EF4B1A28CA7A}" dt="2018-10-24T04:25:36.203" v="3680" actId="6549"/>
          <ac:spMkLst>
            <pc:docMk/>
            <pc:sldMk cId="808246350" sldId="293"/>
            <ac:spMk id="4" creationId="{3589D1DB-6C12-DB46-A8FF-13E5383C44C1}"/>
          </ac:spMkLst>
        </pc:spChg>
        <pc:picChg chg="del">
          <ac:chgData name="Baek, Bok Haeng" userId="940f12d3-58d8-4e09-8f86-8600715c21a0" providerId="ADAL" clId="{DCB771FF-627F-0541-8661-EF4B1A28CA7A}" dt="2018-10-24T04:25:38.253" v="3681" actId="478"/>
          <ac:picMkLst>
            <pc:docMk/>
            <pc:sldMk cId="808246350" sldId="293"/>
            <ac:picMk id="5" creationId="{D4178599-A6D2-3D44-B532-C3AE26362D6D}"/>
          </ac:picMkLst>
        </pc:picChg>
        <pc:picChg chg="mod">
          <ac:chgData name="Baek, Bok Haeng" userId="940f12d3-58d8-4e09-8f86-8600715c21a0" providerId="ADAL" clId="{DCB771FF-627F-0541-8661-EF4B1A28CA7A}" dt="2018-10-24T04:25:40.053" v="3682" actId="1076"/>
          <ac:picMkLst>
            <pc:docMk/>
            <pc:sldMk cId="808246350" sldId="293"/>
            <ac:picMk id="7" creationId="{E02FC788-D70A-3F44-BE9F-164509A24E8E}"/>
          </ac:picMkLst>
        </pc:picChg>
        <pc:picChg chg="mod">
          <ac:chgData name="Baek, Bok Haeng" userId="940f12d3-58d8-4e09-8f86-8600715c21a0" providerId="ADAL" clId="{DCB771FF-627F-0541-8661-EF4B1A28CA7A}" dt="2018-10-24T04:25:41.344" v="3683" actId="1076"/>
          <ac:picMkLst>
            <pc:docMk/>
            <pc:sldMk cId="808246350" sldId="293"/>
            <ac:picMk id="9" creationId="{740FA81E-AB46-A246-A7DC-09C4353502E8}"/>
          </ac:picMkLst>
        </pc:picChg>
        <pc:picChg chg="mod">
          <ac:chgData name="Baek, Bok Haeng" userId="940f12d3-58d8-4e09-8f86-8600715c21a0" providerId="ADAL" clId="{DCB771FF-627F-0541-8661-EF4B1A28CA7A}" dt="2018-10-24T04:25:42.835" v="3684" actId="1076"/>
          <ac:picMkLst>
            <pc:docMk/>
            <pc:sldMk cId="808246350" sldId="293"/>
            <ac:picMk id="13" creationId="{EEE55ACF-BB0B-0D4D-876F-1D7461C6D44A}"/>
          </ac:picMkLst>
        </pc:picChg>
      </pc:sldChg>
      <pc:sldChg chg="addSp delSp modSp">
        <pc:chgData name="Baek, Bok Haeng" userId="940f12d3-58d8-4e09-8f86-8600715c21a0" providerId="ADAL" clId="{DCB771FF-627F-0541-8661-EF4B1A28CA7A}" dt="2018-10-24T01:41:06.822" v="3553" actId="1076"/>
        <pc:sldMkLst>
          <pc:docMk/>
          <pc:sldMk cId="2129189203" sldId="294"/>
        </pc:sldMkLst>
        <pc:spChg chg="mod">
          <ac:chgData name="Baek, Bok Haeng" userId="940f12d3-58d8-4e09-8f86-8600715c21a0" providerId="ADAL" clId="{DCB771FF-627F-0541-8661-EF4B1A28CA7A}" dt="2018-10-24T01:41:06.822" v="3553" actId="1076"/>
          <ac:spMkLst>
            <pc:docMk/>
            <pc:sldMk cId="2129189203" sldId="294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2129189203" sldId="294"/>
            <ac:spMk id="6" creationId="{90F51D54-E2C6-FE4C-829E-D0E941050452}"/>
          </ac:spMkLst>
        </pc:spChg>
        <pc:spChg chg="del">
          <ac:chgData name="Baek, Bok Haeng" userId="940f12d3-58d8-4e09-8f86-8600715c21a0" providerId="ADAL" clId="{DCB771FF-627F-0541-8661-EF4B1A28CA7A}" dt="2018-10-21T01:12:44.342" v="1002" actId="478"/>
          <ac:spMkLst>
            <pc:docMk/>
            <pc:sldMk cId="2129189203" sldId="294"/>
            <ac:spMk id="7" creationId="{00000000-0000-0000-0000-000000000000}"/>
          </ac:spMkLst>
        </pc:spChg>
        <pc:picChg chg="del">
          <ac:chgData name="Baek, Bok Haeng" userId="940f12d3-58d8-4e09-8f86-8600715c21a0" providerId="ADAL" clId="{DCB771FF-627F-0541-8661-EF4B1A28CA7A}" dt="2018-10-21T01:12:40.502" v="1000" actId="478"/>
          <ac:picMkLst>
            <pc:docMk/>
            <pc:sldMk cId="2129189203" sldId="294"/>
            <ac:picMk id="3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07:21.732" v="2631"/>
          <ac:picMkLst>
            <pc:docMk/>
            <pc:sldMk cId="2129189203" sldId="294"/>
            <ac:picMk id="4" creationId="{00000000-0000-0000-0000-000000000000}"/>
          </ac:picMkLst>
        </pc:picChg>
        <pc:picChg chg="add mod">
          <ac:chgData name="Baek, Bok Haeng" userId="940f12d3-58d8-4e09-8f86-8600715c21a0" providerId="ADAL" clId="{DCB771FF-627F-0541-8661-EF4B1A28CA7A}" dt="2018-10-24T01:21:05.127" v="2795" actId="1076"/>
          <ac:picMkLst>
            <pc:docMk/>
            <pc:sldMk cId="2129189203" sldId="294"/>
            <ac:picMk id="8" creationId="{BF037F95-4777-6D4A-901C-7689A736B04B}"/>
          </ac:picMkLst>
        </pc:picChg>
      </pc:sldChg>
      <pc:sldChg chg="addSp delSp modSp">
        <pc:chgData name="Baek, Bok Haeng" userId="940f12d3-58d8-4e09-8f86-8600715c21a0" providerId="ADAL" clId="{DCB771FF-627F-0541-8661-EF4B1A28CA7A}" dt="2018-10-24T03:06:01.169" v="3599" actId="14100"/>
        <pc:sldMkLst>
          <pc:docMk/>
          <pc:sldMk cId="1047953488" sldId="312"/>
        </pc:sldMkLst>
        <pc:spChg chg="mod">
          <ac:chgData name="Baek, Bok Haeng" userId="940f12d3-58d8-4e09-8f86-8600715c21a0" providerId="ADAL" clId="{DCB771FF-627F-0541-8661-EF4B1A28CA7A}" dt="2018-10-24T01:36:17.209" v="3477" actId="14100"/>
          <ac:spMkLst>
            <pc:docMk/>
            <pc:sldMk cId="1047953488" sldId="312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3:06:01.169" v="3599" actId="14100"/>
          <ac:spMkLst>
            <pc:docMk/>
            <pc:sldMk cId="1047953488" sldId="312"/>
            <ac:spMk id="3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1T03:10:34.156" v="2013" actId="20577"/>
          <ac:spMkLst>
            <pc:docMk/>
            <pc:sldMk cId="1047953488" sldId="312"/>
            <ac:spMk id="7" creationId="{00000000-0000-0000-0000-000000000000}"/>
          </ac:spMkLst>
        </pc:spChg>
        <pc:graphicFrameChg chg="add del mod">
          <ac:chgData name="Baek, Bok Haeng" userId="940f12d3-58d8-4e09-8f86-8600715c21a0" providerId="ADAL" clId="{DCB771FF-627F-0541-8661-EF4B1A28CA7A}" dt="2018-10-24T01:00:34.594" v="2519" actId="1032"/>
          <ac:graphicFrameMkLst>
            <pc:docMk/>
            <pc:sldMk cId="1047953488" sldId="312"/>
            <ac:graphicFrameMk id="5" creationId="{9A5B3D74-4A96-3C48-8CFB-DC47CB73C907}"/>
          </ac:graphicFrameMkLst>
        </pc:graphicFrameChg>
        <pc:graphicFrameChg chg="add mod">
          <ac:chgData name="Baek, Bok Haeng" userId="940f12d3-58d8-4e09-8f86-8600715c21a0" providerId="ADAL" clId="{DCB771FF-627F-0541-8661-EF4B1A28CA7A}" dt="2018-10-24T01:36:33.375" v="3481" actId="1076"/>
          <ac:graphicFrameMkLst>
            <pc:docMk/>
            <pc:sldMk cId="1047953488" sldId="312"/>
            <ac:graphicFrameMk id="8" creationId="{A570CF24-4F0C-E444-9A8A-A6C79EF019E5}"/>
          </ac:graphicFrameMkLst>
        </pc:graphicFrameChg>
      </pc:sldChg>
      <pc:sldChg chg="modSp">
        <pc:chgData name="Baek, Bok Haeng" userId="940f12d3-58d8-4e09-8f86-8600715c21a0" providerId="ADAL" clId="{DCB771FF-627F-0541-8661-EF4B1A28CA7A}" dt="2018-10-24T01:42:50.696" v="3568" actId="1076"/>
        <pc:sldMkLst>
          <pc:docMk/>
          <pc:sldMk cId="1776850566" sldId="313"/>
        </pc:sldMkLst>
        <pc:spChg chg="mod">
          <ac:chgData name="Baek, Bok Haeng" userId="940f12d3-58d8-4e09-8f86-8600715c21a0" providerId="ADAL" clId="{DCB771FF-627F-0541-8661-EF4B1A28CA7A}" dt="2018-10-24T01:38:01.500" v="3502" actId="1076"/>
          <ac:spMkLst>
            <pc:docMk/>
            <pc:sldMk cId="1776850566" sldId="313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8:05.274" v="3503" actId="14100"/>
          <ac:spMkLst>
            <pc:docMk/>
            <pc:sldMk cId="1776850566" sldId="313"/>
            <ac:spMk id="3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42:50.696" v="3568" actId="1076"/>
          <ac:spMkLst>
            <pc:docMk/>
            <pc:sldMk cId="1776850566" sldId="313"/>
            <ac:spMk id="7" creationId="{00000000-0000-0000-0000-000000000000}"/>
          </ac:spMkLst>
        </pc:spChg>
      </pc:sldChg>
      <pc:sldChg chg="modSp">
        <pc:chgData name="Baek, Bok Haeng" userId="940f12d3-58d8-4e09-8f86-8600715c21a0" providerId="ADAL" clId="{DCB771FF-627F-0541-8661-EF4B1A28CA7A}" dt="2018-10-24T01:37:41.680" v="3501" actId="27636"/>
        <pc:sldMkLst>
          <pc:docMk/>
          <pc:sldMk cId="809087038" sldId="315"/>
        </pc:sldMkLst>
        <pc:spChg chg="mod">
          <ac:chgData name="Baek, Bok Haeng" userId="940f12d3-58d8-4e09-8f86-8600715c21a0" providerId="ADAL" clId="{DCB771FF-627F-0541-8661-EF4B1A28CA7A}" dt="2018-10-24T01:37:29.254" v="3495" actId="14100"/>
          <ac:spMkLst>
            <pc:docMk/>
            <pc:sldMk cId="809087038" sldId="315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7:41.680" v="3501" actId="27636"/>
          <ac:spMkLst>
            <pc:docMk/>
            <pc:sldMk cId="809087038" sldId="315"/>
            <ac:spMk id="10" creationId="{00000000-0000-0000-0000-000000000000}"/>
          </ac:spMkLst>
        </pc:spChg>
        <pc:graphicFrameChg chg="mod">
          <ac:chgData name="Baek, Bok Haeng" userId="940f12d3-58d8-4e09-8f86-8600715c21a0" providerId="ADAL" clId="{DCB771FF-627F-0541-8661-EF4B1A28CA7A}" dt="2018-10-24T01:07:21.732" v="2631"/>
          <ac:graphicFrameMkLst>
            <pc:docMk/>
            <pc:sldMk cId="809087038" sldId="315"/>
            <ac:graphicFrameMk id="6" creationId="{00000000-0000-0000-0000-000000000000}"/>
          </ac:graphicFrameMkLst>
        </pc:graphicFrameChg>
      </pc:sldChg>
      <pc:sldChg chg="modSp">
        <pc:chgData name="Baek, Bok Haeng" userId="940f12d3-58d8-4e09-8f86-8600715c21a0" providerId="ADAL" clId="{DCB771FF-627F-0541-8661-EF4B1A28CA7A}" dt="2018-10-24T01:38:21.412" v="3505" actId="1076"/>
        <pc:sldMkLst>
          <pc:docMk/>
          <pc:sldMk cId="1855337488" sldId="316"/>
        </pc:sldMkLst>
        <pc:spChg chg="mod">
          <ac:chgData name="Baek, Bok Haeng" userId="940f12d3-58d8-4e09-8f86-8600715c21a0" providerId="ADAL" clId="{DCB771FF-627F-0541-8661-EF4B1A28CA7A}" dt="2018-10-24T01:38:14.011" v="3504" actId="1076"/>
          <ac:spMkLst>
            <pc:docMk/>
            <pc:sldMk cId="1855337488" sldId="316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8:21.412" v="3505" actId="1076"/>
          <ac:spMkLst>
            <pc:docMk/>
            <pc:sldMk cId="1855337488" sldId="316"/>
            <ac:spMk id="3" creationId="{00000000-0000-0000-0000-000000000000}"/>
          </ac:spMkLst>
        </pc:spChg>
      </pc:sldChg>
      <pc:sldChg chg="addSp delSp modSp ord">
        <pc:chgData name="Baek, Bok Haeng" userId="940f12d3-58d8-4e09-8f86-8600715c21a0" providerId="ADAL" clId="{DCB771FF-627F-0541-8661-EF4B1A28CA7A}" dt="2018-10-24T01:41:51.139" v="3561" actId="27636"/>
        <pc:sldMkLst>
          <pc:docMk/>
          <pc:sldMk cId="105642919" sldId="317"/>
        </pc:sldMkLst>
        <pc:spChg chg="mod">
          <ac:chgData name="Baek, Bok Haeng" userId="940f12d3-58d8-4e09-8f86-8600715c21a0" providerId="ADAL" clId="{DCB771FF-627F-0541-8661-EF4B1A28CA7A}" dt="2018-10-24T01:41:47.608" v="3559" actId="1076"/>
          <ac:spMkLst>
            <pc:docMk/>
            <pc:sldMk cId="105642919" sldId="317"/>
            <ac:spMk id="2" creationId="{00000000-0000-0000-0000-000000000000}"/>
          </ac:spMkLst>
        </pc:spChg>
        <pc:spChg chg="add del">
          <ac:chgData name="Baek, Bok Haeng" userId="940f12d3-58d8-4e09-8f86-8600715c21a0" providerId="ADAL" clId="{DCB771FF-627F-0541-8661-EF4B1A28CA7A}" dt="2018-10-21T02:59:02.302" v="1646" actId="478"/>
          <ac:spMkLst>
            <pc:docMk/>
            <pc:sldMk cId="105642919" sldId="317"/>
            <ac:spMk id="3" creationId="{00000000-0000-0000-0000-000000000000}"/>
          </ac:spMkLst>
        </pc:spChg>
        <pc:spChg chg="add del mod">
          <ac:chgData name="Baek, Bok Haeng" userId="940f12d3-58d8-4e09-8f86-8600715c21a0" providerId="ADAL" clId="{DCB771FF-627F-0541-8661-EF4B1A28CA7A}" dt="2018-10-21T01:16:32.515" v="1158"/>
          <ac:spMkLst>
            <pc:docMk/>
            <pc:sldMk cId="105642919" sldId="317"/>
            <ac:spMk id="5" creationId="{2A7D4D5C-D576-044F-AE22-6235E6DF9AE5}"/>
          </ac:spMkLst>
        </pc:spChg>
        <pc:spChg chg="del mod">
          <ac:chgData name="Baek, Bok Haeng" userId="940f12d3-58d8-4e09-8f86-8600715c21a0" providerId="ADAL" clId="{DCB771FF-627F-0541-8661-EF4B1A28CA7A}" dt="2018-10-21T02:59:10.998" v="1649" actId="478"/>
          <ac:spMkLst>
            <pc:docMk/>
            <pc:sldMk cId="105642919" sldId="317"/>
            <ac:spMk id="7" creationId="{00000000-0000-0000-0000-000000000000}"/>
          </ac:spMkLst>
        </pc:spChg>
        <pc:spChg chg="add del mod">
          <ac:chgData name="Baek, Bok Haeng" userId="940f12d3-58d8-4e09-8f86-8600715c21a0" providerId="ADAL" clId="{DCB771FF-627F-0541-8661-EF4B1A28CA7A}" dt="2018-10-21T01:19:30.609" v="1199" actId="478"/>
          <ac:spMkLst>
            <pc:docMk/>
            <pc:sldMk cId="105642919" sldId="317"/>
            <ac:spMk id="8" creationId="{0713812A-1D75-3147-BB0F-31DE9125C188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105642919" sldId="317"/>
            <ac:spMk id="9" creationId="{113DA890-6CA0-8B42-BBF8-0EFC8F3CD6A5}"/>
          </ac:spMkLst>
        </pc:spChg>
        <pc:spChg chg="mod">
          <ac:chgData name="Baek, Bok Haeng" userId="940f12d3-58d8-4e09-8f86-8600715c21a0" providerId="ADAL" clId="{DCB771FF-627F-0541-8661-EF4B1A28CA7A}" dt="2018-10-24T01:41:51.139" v="3561" actId="27636"/>
          <ac:spMkLst>
            <pc:docMk/>
            <pc:sldMk cId="105642919" sldId="317"/>
            <ac:spMk id="10" creationId="{00000000-0000-0000-0000-000000000000}"/>
          </ac:spMkLst>
        </pc:spChg>
        <pc:graphicFrameChg chg="add del mod modGraphic">
          <ac:chgData name="Baek, Bok Haeng" userId="940f12d3-58d8-4e09-8f86-8600715c21a0" providerId="ADAL" clId="{DCB771FF-627F-0541-8661-EF4B1A28CA7A}" dt="2018-10-21T01:18:28.213" v="1186"/>
          <ac:graphicFrameMkLst>
            <pc:docMk/>
            <pc:sldMk cId="105642919" sldId="317"/>
            <ac:graphicFrameMk id="6" creationId="{00000000-0000-0000-0000-000000000000}"/>
          </ac:graphicFrameMkLst>
        </pc:graphicFrameChg>
      </pc:sldChg>
      <pc:sldChg chg="addSp delSp modSp del">
        <pc:chgData name="Baek, Bok Haeng" userId="940f12d3-58d8-4e09-8f86-8600715c21a0" providerId="ADAL" clId="{DCB771FF-627F-0541-8661-EF4B1A28CA7A}" dt="2018-10-24T03:08:33.664" v="3606" actId="2696"/>
        <pc:sldMkLst>
          <pc:docMk/>
          <pc:sldMk cId="335612591" sldId="318"/>
        </pc:sldMkLst>
        <pc:spChg chg="mod">
          <ac:chgData name="Baek, Bok Haeng" userId="940f12d3-58d8-4e09-8f86-8600715c21a0" providerId="ADAL" clId="{DCB771FF-627F-0541-8661-EF4B1A28CA7A}" dt="2018-10-24T01:41:59.111" v="3562" actId="1076"/>
          <ac:spMkLst>
            <pc:docMk/>
            <pc:sldMk cId="335612591" sldId="318"/>
            <ac:spMk id="2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335612591" sldId="318"/>
            <ac:spMk id="3" creationId="{0AF41E1D-F14C-ED4D-AC08-0DD0A4DAF060}"/>
          </ac:spMkLst>
        </pc:spChg>
        <pc:spChg chg="mod">
          <ac:chgData name="Baek, Bok Haeng" userId="940f12d3-58d8-4e09-8f86-8600715c21a0" providerId="ADAL" clId="{DCB771FF-627F-0541-8661-EF4B1A28CA7A}" dt="2018-10-24T03:08:20.233" v="3605" actId="1076"/>
          <ac:spMkLst>
            <pc:docMk/>
            <pc:sldMk cId="335612591" sldId="318"/>
            <ac:spMk id="5" creationId="{00000000-0000-0000-0000-000000000000}"/>
          </ac:spMkLst>
        </pc:spChg>
        <pc:spChg chg="del">
          <ac:chgData name="Baek, Bok Haeng" userId="940f12d3-58d8-4e09-8f86-8600715c21a0" providerId="ADAL" clId="{DCB771FF-627F-0541-8661-EF4B1A28CA7A}" dt="2018-10-21T02:59:14.942" v="1650" actId="478"/>
          <ac:spMkLst>
            <pc:docMk/>
            <pc:sldMk cId="335612591" sldId="318"/>
            <ac:spMk id="7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k cId="335612591" sldId="318"/>
            <ac:spMk id="10" creationId="{00000000-0000-0000-0000-000000000000}"/>
          </ac:spMkLst>
        </pc:spChg>
      </pc:sldChg>
      <pc:sldChg chg="modSp">
        <pc:chgData name="Baek, Bok Haeng" userId="940f12d3-58d8-4e09-8f86-8600715c21a0" providerId="ADAL" clId="{DCB771FF-627F-0541-8661-EF4B1A28CA7A}" dt="2018-10-24T01:37:18.105" v="3493" actId="14100"/>
        <pc:sldMkLst>
          <pc:docMk/>
          <pc:sldMk cId="1303260159" sldId="319"/>
        </pc:sldMkLst>
        <pc:spChg chg="mod">
          <ac:chgData name="Baek, Bok Haeng" userId="940f12d3-58d8-4e09-8f86-8600715c21a0" providerId="ADAL" clId="{DCB771FF-627F-0541-8661-EF4B1A28CA7A}" dt="2018-10-24T01:36:54.020" v="3485" actId="1076"/>
          <ac:spMkLst>
            <pc:docMk/>
            <pc:sldMk cId="1303260159" sldId="319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7:18.105" v="3493" actId="14100"/>
          <ac:spMkLst>
            <pc:docMk/>
            <pc:sldMk cId="1303260159" sldId="319"/>
            <ac:spMk id="3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k cId="1303260159" sldId="319"/>
            <ac:spMk id="4" creationId="{00000000-0000-0000-0000-000000000000}"/>
          </ac:spMkLst>
        </pc:spChg>
      </pc:sldChg>
      <pc:sldChg chg="addSp delSp modSp add ord">
        <pc:chgData name="Baek, Bok Haeng" userId="940f12d3-58d8-4e09-8f86-8600715c21a0" providerId="ADAL" clId="{DCB771FF-627F-0541-8661-EF4B1A28CA7A}" dt="2018-10-24T01:43:38.611" v="3596" actId="14100"/>
        <pc:sldMkLst>
          <pc:docMk/>
          <pc:sldMk cId="1159563039" sldId="320"/>
        </pc:sldMkLst>
        <pc:spChg chg="mod">
          <ac:chgData name="Baek, Bok Haeng" userId="940f12d3-58d8-4e09-8f86-8600715c21a0" providerId="ADAL" clId="{DCB771FF-627F-0541-8661-EF4B1A28CA7A}" dt="2018-10-24T01:43:38.611" v="3596" actId="14100"/>
          <ac:spMkLst>
            <pc:docMk/>
            <pc:sldMk cId="1159563039" sldId="320"/>
            <ac:spMk id="2" creationId="{1A68A7AA-CE62-844F-98A1-C3B36A224A3A}"/>
          </ac:spMkLst>
        </pc:spChg>
        <pc:spChg chg="mod">
          <ac:chgData name="Baek, Bok Haeng" userId="940f12d3-58d8-4e09-8f86-8600715c21a0" providerId="ADAL" clId="{DCB771FF-627F-0541-8661-EF4B1A28CA7A}" dt="2018-10-24T01:41:36.739" v="3558" actId="113"/>
          <ac:spMkLst>
            <pc:docMk/>
            <pc:sldMk cId="1159563039" sldId="320"/>
            <ac:spMk id="3" creationId="{9F93A224-B562-BC40-A780-FA9B57AF624F}"/>
          </ac:spMkLst>
        </pc:spChg>
        <pc:spChg chg="del">
          <ac:chgData name="Baek, Bok Haeng" userId="940f12d3-58d8-4e09-8f86-8600715c21a0" providerId="ADAL" clId="{DCB771FF-627F-0541-8661-EF4B1A28CA7A}" dt="2018-10-21T01:18:59.433" v="1194" actId="478"/>
          <ac:spMkLst>
            <pc:docMk/>
            <pc:sldMk cId="1159563039" sldId="320"/>
            <ac:spMk id="4" creationId="{DE712FA1-E291-5B41-AC29-615EB8E132BF}"/>
          </ac:spMkLst>
        </pc:spChg>
        <pc:spChg chg="add mod">
          <ac:chgData name="Baek, Bok Haeng" userId="940f12d3-58d8-4e09-8f86-8600715c21a0" providerId="ADAL" clId="{DCB771FF-627F-0541-8661-EF4B1A28CA7A}" dt="2018-10-21T03:10:27.751" v="1951"/>
          <ac:spMkLst>
            <pc:docMk/>
            <pc:sldMk cId="1159563039" sldId="320"/>
            <ac:spMk id="7" creationId="{5E5F0C89-8615-F848-A998-BCDA56ABE03D}"/>
          </ac:spMkLst>
        </pc:spChg>
        <pc:graphicFrameChg chg="add mod">
          <ac:chgData name="Baek, Bok Haeng" userId="940f12d3-58d8-4e09-8f86-8600715c21a0" providerId="ADAL" clId="{DCB771FF-627F-0541-8661-EF4B1A28CA7A}" dt="2018-10-24T01:41:25.858" v="3556" actId="1076"/>
          <ac:graphicFrameMkLst>
            <pc:docMk/>
            <pc:sldMk cId="1159563039" sldId="320"/>
            <ac:graphicFrameMk id="6" creationId="{C287F125-DB23-524C-97D8-A83C5962C64A}"/>
          </ac:graphicFrameMkLst>
        </pc:graphicFrameChg>
      </pc:sldChg>
      <pc:sldChg chg="addSp delSp modSp add">
        <pc:chgData name="Baek, Bok Haeng" userId="940f12d3-58d8-4e09-8f86-8600715c21a0" providerId="ADAL" clId="{DCB771FF-627F-0541-8661-EF4B1A28CA7A}" dt="2018-10-24T03:09:16.381" v="3652" actId="20577"/>
        <pc:sldMkLst>
          <pc:docMk/>
          <pc:sldMk cId="3159708630" sldId="321"/>
        </pc:sldMkLst>
        <pc:spChg chg="add mod">
          <ac:chgData name="Baek, Bok Haeng" userId="940f12d3-58d8-4e09-8f86-8600715c21a0" providerId="ADAL" clId="{DCB771FF-627F-0541-8661-EF4B1A28CA7A}" dt="2018-10-24T03:09:16.381" v="3652" actId="20577"/>
          <ac:spMkLst>
            <pc:docMk/>
            <pc:sldMk cId="3159708630" sldId="321"/>
            <ac:spMk id="2" creationId="{000F9B57-BEDB-6E41-8457-2367E822484B}"/>
          </ac:spMkLst>
        </pc:spChg>
        <pc:spChg chg="del mod">
          <ac:chgData name="Baek, Bok Haeng" userId="940f12d3-58d8-4e09-8f86-8600715c21a0" providerId="ADAL" clId="{DCB771FF-627F-0541-8661-EF4B1A28CA7A}" dt="2018-10-21T03:00:56.111" v="1702" actId="478"/>
          <ac:spMkLst>
            <pc:docMk/>
            <pc:sldMk cId="3159708630" sldId="321"/>
            <ac:spMk id="2" creationId="{7F45BB02-9BD3-B443-841A-E81A17645083}"/>
          </ac:spMkLst>
        </pc:spChg>
        <pc:spChg chg="del">
          <ac:chgData name="Baek, Bok Haeng" userId="940f12d3-58d8-4e09-8f86-8600715c21a0" providerId="ADAL" clId="{DCB771FF-627F-0541-8661-EF4B1A28CA7A}" dt="2018-10-21T03:00:52.235" v="1701"/>
          <ac:spMkLst>
            <pc:docMk/>
            <pc:sldMk cId="3159708630" sldId="321"/>
            <ac:spMk id="3" creationId="{B3E46866-2BD0-8147-AA59-9986BEE6A8FC}"/>
          </ac:spMkLst>
        </pc:spChg>
        <pc:spChg chg="add del mod">
          <ac:chgData name="Baek, Bok Haeng" userId="940f12d3-58d8-4e09-8f86-8600715c21a0" providerId="ADAL" clId="{DCB771FF-627F-0541-8661-EF4B1A28CA7A}" dt="2018-10-21T03:01:07.766" v="1707" actId="478"/>
          <ac:spMkLst>
            <pc:docMk/>
            <pc:sldMk cId="3159708630" sldId="321"/>
            <ac:spMk id="8" creationId="{529EFD25-7D34-CD4B-801A-9EAF68441041}"/>
          </ac:spMkLst>
        </pc:spChg>
        <pc:spChg chg="add del mod">
          <ac:chgData name="Baek, Bok Haeng" userId="940f12d3-58d8-4e09-8f86-8600715c21a0" providerId="ADAL" clId="{DCB771FF-627F-0541-8661-EF4B1A28CA7A}" dt="2018-10-21T03:01:05.741" v="1706" actId="478"/>
          <ac:spMkLst>
            <pc:docMk/>
            <pc:sldMk cId="3159708630" sldId="321"/>
            <ac:spMk id="10" creationId="{7A5ED179-B926-EB41-80BD-8BD6B75D6F56}"/>
          </ac:spMkLst>
        </pc:spChg>
        <pc:picChg chg="add del mod">
          <ac:chgData name="Baek, Bok Haeng" userId="940f12d3-58d8-4e09-8f86-8600715c21a0" providerId="ADAL" clId="{DCB771FF-627F-0541-8661-EF4B1A28CA7A}" dt="2018-10-24T01:07:21.732" v="2631"/>
          <ac:picMkLst>
            <pc:docMk/>
            <pc:sldMk cId="3159708630" sldId="321"/>
            <ac:picMk id="6" creationId="{A72250E6-B68B-824B-B9EF-87DFFB24FF84}"/>
          </ac:picMkLst>
        </pc:picChg>
      </pc:sldChg>
      <pc:sldChg chg="addSp delSp modSp add del ord">
        <pc:chgData name="Baek, Bok Haeng" userId="940f12d3-58d8-4e09-8f86-8600715c21a0" providerId="ADAL" clId="{DCB771FF-627F-0541-8661-EF4B1A28CA7A}" dt="2018-10-24T01:09:24.717" v="2651" actId="2696"/>
        <pc:sldMkLst>
          <pc:docMk/>
          <pc:sldMk cId="4044469634" sldId="322"/>
        </pc:sldMkLst>
        <pc:spChg chg="mod">
          <ac:chgData name="Baek, Bok Haeng" userId="940f12d3-58d8-4e09-8f86-8600715c21a0" providerId="ADAL" clId="{DCB771FF-627F-0541-8661-EF4B1A28CA7A}" dt="2018-10-24T01:00:45.267" v="2548" actId="20577"/>
          <ac:spMkLst>
            <pc:docMk/>
            <pc:sldMk cId="4044469634" sldId="322"/>
            <ac:spMk id="2" creationId="{B9CE48E2-60FF-7646-A5FC-60108508ABC4}"/>
          </ac:spMkLst>
        </pc:spChg>
        <pc:spChg chg="del">
          <ac:chgData name="Baek, Bok Haeng" userId="940f12d3-58d8-4e09-8f86-8600715c21a0" providerId="ADAL" clId="{DCB771FF-627F-0541-8661-EF4B1A28CA7A}" dt="2018-10-24T01:02:50.480" v="2550" actId="1032"/>
          <ac:spMkLst>
            <pc:docMk/>
            <pc:sldMk cId="4044469634" sldId="322"/>
            <ac:spMk id="3" creationId="{CA0F30CB-0387-0040-B33E-044F5E6A3307}"/>
          </ac:spMkLst>
        </pc:spChg>
        <pc:graphicFrameChg chg="add mod">
          <ac:chgData name="Baek, Bok Haeng" userId="940f12d3-58d8-4e09-8f86-8600715c21a0" providerId="ADAL" clId="{DCB771FF-627F-0541-8661-EF4B1A28CA7A}" dt="2018-10-24T01:07:21.732" v="2631"/>
          <ac:graphicFrameMkLst>
            <pc:docMk/>
            <pc:sldMk cId="4044469634" sldId="322"/>
            <ac:graphicFrameMk id="6" creationId="{9D3B156A-A457-F44E-81C8-C60551F09C6C}"/>
          </ac:graphicFrameMkLst>
        </pc:graphicFrameChg>
      </pc:sldChg>
      <pc:sldMasterChg chg="addSp delSp modSp delSldLayout modSldLayout">
        <pc:chgData name="Baek, Bok Haeng" userId="940f12d3-58d8-4e09-8f86-8600715c21a0" providerId="ADAL" clId="{DCB771FF-627F-0541-8661-EF4B1A28CA7A}" dt="2018-10-24T01:07:21.732" v="2631"/>
        <pc:sldMasterMkLst>
          <pc:docMk/>
          <pc:sldMasterMk cId="590911335" sldId="2147483669"/>
        </pc:sldMasterMkLst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asterMk cId="590911335" sldId="2147483669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asterMk cId="590911335" sldId="2147483669"/>
            <ac:spMk id="3" creationId="{00000000-0000-0000-0000-000000000000}"/>
          </ac:spMkLst>
        </pc:spChg>
        <pc:spChg chg="del mod">
          <ac:chgData name="Baek, Bok Haeng" userId="940f12d3-58d8-4e09-8f86-8600715c21a0" providerId="ADAL" clId="{DCB771FF-627F-0541-8661-EF4B1A28CA7A}" dt="2018-10-21T03:09:14.949" v="1942" actId="478"/>
          <ac:spMkLst>
            <pc:docMk/>
            <pc:sldMasterMk cId="590911335" sldId="2147483669"/>
            <ac:spMk id="4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asterMk cId="590911335" sldId="2147483669"/>
            <ac:spMk id="5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asterMk cId="590911335" sldId="2147483669"/>
            <ac:spMk id="6" creationId="{00000000-0000-0000-0000-000000000000}"/>
          </ac:spMkLst>
        </pc:spChg>
        <pc:spChg chg="add mod">
          <ac:chgData name="Baek, Bok Haeng" userId="940f12d3-58d8-4e09-8f86-8600715c21a0" providerId="ADAL" clId="{DCB771FF-627F-0541-8661-EF4B1A28CA7A}" dt="2018-10-24T01:07:21.732" v="2631"/>
          <ac:spMkLst>
            <pc:docMk/>
            <pc:sldMasterMk cId="590911335" sldId="2147483669"/>
            <ac:spMk id="9" creationId="{77D0BAD2-4811-AA48-8DFE-BBB576F95E41}"/>
          </ac:spMkLst>
        </pc:spChg>
        <pc:spChg chg="mod">
          <ac:chgData name="Baek, Bok Haeng" userId="940f12d3-58d8-4e09-8f86-8600715c21a0" providerId="ADAL" clId="{DCB771FF-627F-0541-8661-EF4B1A28CA7A}" dt="2018-10-24T01:07:21.732" v="2631"/>
          <ac:spMkLst>
            <pc:docMk/>
            <pc:sldMasterMk cId="590911335" sldId="2147483669"/>
            <ac:spMk id="14" creationId="{00000000-0000-0000-0000-000000000000}"/>
          </ac:spMkLst>
        </pc:spChg>
        <pc:picChg chg="mod">
          <ac:chgData name="Baek, Bok Haeng" userId="940f12d3-58d8-4e09-8f86-8600715c21a0" providerId="ADAL" clId="{DCB771FF-627F-0541-8661-EF4B1A28CA7A}" dt="2018-10-24T01:07:21.732" v="2631"/>
          <ac:picMkLst>
            <pc:docMk/>
            <pc:sldMasterMk cId="590911335" sldId="2147483669"/>
            <ac:picMk id="15" creationId="{00000000-0000-0000-0000-000000000000}"/>
          </ac:picMkLst>
        </pc:picChg>
        <pc:picChg chg="mod">
          <ac:chgData name="Baek, Bok Haeng" userId="940f12d3-58d8-4e09-8f86-8600715c21a0" providerId="ADAL" clId="{DCB771FF-627F-0541-8661-EF4B1A28CA7A}" dt="2018-10-24T01:07:21.732" v="2631"/>
          <ac:picMkLst>
            <pc:docMk/>
            <pc:sldMasterMk cId="590911335" sldId="2147483669"/>
            <ac:picMk id="1026" creationId="{00000000-0000-0000-0000-000000000000}"/>
          </ac:picMkLst>
        </pc:picChg>
        <pc:sldLayoutChg chg="delSp modSp">
          <pc:chgData name="Baek, Bok Haeng" userId="940f12d3-58d8-4e09-8f86-8600715c21a0" providerId="ADAL" clId="{DCB771FF-627F-0541-8661-EF4B1A28CA7A}" dt="2018-10-24T01:07:21.732" v="2631"/>
          <pc:sldLayoutMkLst>
            <pc:docMk/>
            <pc:sldMasterMk cId="590911335" sldId="2147483669"/>
            <pc:sldLayoutMk cId="0" sldId="2147483670"/>
          </pc:sldLayoutMkLst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0" sldId="2147483670"/>
              <ac:spMk id="2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0" sldId="2147483670"/>
              <ac:spMk id="3" creationId="{00000000-0000-0000-0000-000000000000}"/>
            </ac:spMkLst>
          </pc:spChg>
          <pc:spChg chg="del mod">
            <ac:chgData name="Baek, Bok Haeng" userId="940f12d3-58d8-4e09-8f86-8600715c21a0" providerId="ADAL" clId="{DCB771FF-627F-0541-8661-EF4B1A28CA7A}" dt="2018-10-21T03:09:29.452" v="1944" actId="478"/>
            <ac:spMkLst>
              <pc:docMk/>
              <pc:sldMasterMk cId="590911335" sldId="2147483669"/>
              <pc:sldLayoutMk cId="0" sldId="2147483670"/>
              <ac:spMk id="4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0" sldId="2147483670"/>
              <ac:spMk id="5" creationId="{00000000-0000-0000-0000-000000000000}"/>
            </ac:spMkLst>
          </pc:spChg>
        </pc:sldLayoutChg>
        <pc:sldLayoutChg chg="delSp modSp">
          <pc:chgData name="Baek, Bok Haeng" userId="940f12d3-58d8-4e09-8f86-8600715c21a0" providerId="ADAL" clId="{DCB771FF-627F-0541-8661-EF4B1A28CA7A}" dt="2018-10-24T01:07:21.732" v="2631"/>
          <pc:sldLayoutMkLst>
            <pc:docMk/>
            <pc:sldMasterMk cId="590911335" sldId="2147483669"/>
            <pc:sldLayoutMk cId="0" sldId="2147483671"/>
          </pc:sldLayoutMkLst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0" sldId="2147483671"/>
              <ac:spMk id="2" creationId="{00000000-0000-0000-0000-000000000000}"/>
            </ac:spMkLst>
          </pc:spChg>
          <pc:spChg chg="del mod">
            <ac:chgData name="Baek, Bok Haeng" userId="940f12d3-58d8-4e09-8f86-8600715c21a0" providerId="ADAL" clId="{DCB771FF-627F-0541-8661-EF4B1A28CA7A}" dt="2018-10-21T03:09:37.724" v="1947" actId="478"/>
            <ac:spMkLst>
              <pc:docMk/>
              <pc:sldMasterMk cId="590911335" sldId="2147483669"/>
              <pc:sldLayoutMk cId="0" sldId="2147483671"/>
              <ac:spMk id="4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1T03:11:36.308" v="2024" actId="403"/>
            <ac:spMkLst>
              <pc:docMk/>
              <pc:sldMasterMk cId="590911335" sldId="2147483669"/>
              <pc:sldLayoutMk cId="0" sldId="2147483671"/>
              <ac:spMk id="5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0" sldId="2147483671"/>
              <ac:spMk id="6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0" sldId="2147483671"/>
              <ac:spMk id="12" creationId="{00000000-0000-0000-0000-000000000000}"/>
            </ac:spMkLst>
          </pc:spChg>
        </pc:sldLayoutChg>
        <pc:sldLayoutChg chg="modSp">
          <pc:chgData name="Baek, Bok Haeng" userId="940f12d3-58d8-4e09-8f86-8600715c21a0" providerId="ADAL" clId="{DCB771FF-627F-0541-8661-EF4B1A28CA7A}" dt="2018-10-24T01:07:21.732" v="2631"/>
          <pc:sldLayoutMkLst>
            <pc:docMk/>
            <pc:sldMasterMk cId="590911335" sldId="2147483669"/>
            <pc:sldLayoutMk cId="2907255922" sldId="2147483672"/>
          </pc:sldLayoutMkLst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2907255922" sldId="2147483672"/>
              <ac:spMk id="2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07:21.732" v="2631"/>
            <ac:spMkLst>
              <pc:docMk/>
              <pc:sldMasterMk cId="590911335" sldId="2147483669"/>
              <pc:sldLayoutMk cId="2907255922" sldId="2147483672"/>
              <ac:spMk id="3" creationId="{00000000-0000-0000-0000-000000000000}"/>
            </ac:spMkLst>
          </pc:spChg>
        </pc:sldLayoutChg>
      </pc:sldMasterChg>
      <pc:sldMasterChg chg="addSp">
        <pc:chgData name="Baek, Bok Haeng" userId="940f12d3-58d8-4e09-8f86-8600715c21a0" providerId="ADAL" clId="{DCB771FF-627F-0541-8661-EF4B1A28CA7A}" dt="2018-10-24T01:06:28.890" v="2615"/>
        <pc:sldMasterMkLst>
          <pc:docMk/>
          <pc:sldMasterMk cId="2234073717" sldId="2147483673"/>
        </pc:sldMasterMkLst>
        <pc:spChg chg="add">
          <ac:chgData name="Baek, Bok Haeng" userId="940f12d3-58d8-4e09-8f86-8600715c21a0" providerId="ADAL" clId="{DCB771FF-627F-0541-8661-EF4B1A28CA7A}" dt="2018-10-24T01:06:28.890" v="2615"/>
          <ac:spMkLst>
            <pc:docMk/>
            <pc:sldMasterMk cId="2234073717" sldId="2147483673"/>
            <ac:spMk id="8" creationId="{D4503A43-E276-114E-BCC4-5EDCD33E4EF8}"/>
          </ac:spMkLst>
        </pc:spChg>
        <pc:spChg chg="add">
          <ac:chgData name="Baek, Bok Haeng" userId="940f12d3-58d8-4e09-8f86-8600715c21a0" providerId="ADAL" clId="{DCB771FF-627F-0541-8661-EF4B1A28CA7A}" dt="2018-10-24T01:06:28.890" v="2615"/>
          <ac:spMkLst>
            <pc:docMk/>
            <pc:sldMasterMk cId="2234073717" sldId="2147483673"/>
            <ac:spMk id="9" creationId="{8B7C05CC-4ED8-E940-B9CA-BAF088EFD2AF}"/>
          </ac:spMkLst>
        </pc:spChg>
        <pc:picChg chg="add">
          <ac:chgData name="Baek, Bok Haeng" userId="940f12d3-58d8-4e09-8f86-8600715c21a0" providerId="ADAL" clId="{DCB771FF-627F-0541-8661-EF4B1A28CA7A}" dt="2018-10-24T01:06:28.890" v="2615"/>
          <ac:picMkLst>
            <pc:docMk/>
            <pc:sldMasterMk cId="2234073717" sldId="2147483673"/>
            <ac:picMk id="10" creationId="{7CF3433D-2F4F-EF4E-8562-03AA9EA1D150}"/>
          </ac:picMkLst>
        </pc:picChg>
      </pc:sldMasterChg>
      <pc:sldMasterChg chg="addSp delSp modSp delSldLayout modSldLayout">
        <pc:chgData name="Baek, Bok Haeng" userId="940f12d3-58d8-4e09-8f86-8600715c21a0" providerId="ADAL" clId="{DCB771FF-627F-0541-8661-EF4B1A28CA7A}" dt="2018-10-24T01:35:41.539" v="3469" actId="20577"/>
        <pc:sldMasterMkLst>
          <pc:docMk/>
          <pc:sldMasterMk cId="2879978175" sldId="2147483673"/>
        </pc:sldMasterMkLst>
        <pc:spChg chg="mod">
          <ac:chgData name="Baek, Bok Haeng" userId="940f12d3-58d8-4e09-8f86-8600715c21a0" providerId="ADAL" clId="{DCB771FF-627F-0541-8661-EF4B1A28CA7A}" dt="2018-10-24T01:35:41.539" v="3469" actId="20577"/>
          <ac:spMkLst>
            <pc:docMk/>
            <pc:sldMasterMk cId="2879978175" sldId="2147483673"/>
            <ac:spMk id="2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5:32.302" v="3464" actId="14100"/>
          <ac:spMkLst>
            <pc:docMk/>
            <pc:sldMasterMk cId="2879978175" sldId="2147483673"/>
            <ac:spMk id="3" creationId="{00000000-0000-0000-0000-000000000000}"/>
          </ac:spMkLst>
        </pc:spChg>
        <pc:spChg chg="del">
          <ac:chgData name="Baek, Bok Haeng" userId="940f12d3-58d8-4e09-8f86-8600715c21a0" providerId="ADAL" clId="{DCB771FF-627F-0541-8661-EF4B1A28CA7A}" dt="2018-10-24T01:07:48.789" v="2637" actId="478"/>
          <ac:spMkLst>
            <pc:docMk/>
            <pc:sldMasterMk cId="2879978175" sldId="2147483673"/>
            <ac:spMk id="4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5:32.051" v="3462" actId="1076"/>
          <ac:spMkLst>
            <pc:docMk/>
            <pc:sldMasterMk cId="2879978175" sldId="2147483673"/>
            <ac:spMk id="5" creationId="{00000000-0000-0000-0000-000000000000}"/>
          </ac:spMkLst>
        </pc:spChg>
        <pc:spChg chg="mod">
          <ac:chgData name="Baek, Bok Haeng" userId="940f12d3-58d8-4e09-8f86-8600715c21a0" providerId="ADAL" clId="{DCB771FF-627F-0541-8661-EF4B1A28CA7A}" dt="2018-10-24T01:35:31.588" v="3461" actId="1076"/>
          <ac:spMkLst>
            <pc:docMk/>
            <pc:sldMasterMk cId="2879978175" sldId="2147483673"/>
            <ac:spMk id="6" creationId="{00000000-0000-0000-0000-000000000000}"/>
          </ac:spMkLst>
        </pc:spChg>
        <pc:spChg chg="add">
          <ac:chgData name="Baek, Bok Haeng" userId="940f12d3-58d8-4e09-8f86-8600715c21a0" providerId="ADAL" clId="{DCB771FF-627F-0541-8661-EF4B1A28CA7A}" dt="2018-10-24T01:07:21.732" v="2631"/>
          <ac:spMkLst>
            <pc:docMk/>
            <pc:sldMasterMk cId="2879978175" sldId="2147483673"/>
            <ac:spMk id="8" creationId="{C98E1B0A-943A-D140-9C37-50D26E92578C}"/>
          </ac:spMkLst>
        </pc:spChg>
        <pc:spChg chg="add mod">
          <ac:chgData name="Baek, Bok Haeng" userId="940f12d3-58d8-4e09-8f86-8600715c21a0" providerId="ADAL" clId="{DCB771FF-627F-0541-8661-EF4B1A28CA7A}" dt="2018-10-24T01:32:07.612" v="3418" actId="167"/>
          <ac:spMkLst>
            <pc:docMk/>
            <pc:sldMasterMk cId="2879978175" sldId="2147483673"/>
            <ac:spMk id="9" creationId="{C68D71AE-D07B-454E-B209-3A964A81FBAE}"/>
          </ac:spMkLst>
        </pc:spChg>
        <pc:picChg chg="add mod">
          <ac:chgData name="Baek, Bok Haeng" userId="940f12d3-58d8-4e09-8f86-8600715c21a0" providerId="ADAL" clId="{DCB771FF-627F-0541-8661-EF4B1A28CA7A}" dt="2018-10-24T01:31:44.316" v="3413" actId="14100"/>
          <ac:picMkLst>
            <pc:docMk/>
            <pc:sldMasterMk cId="2879978175" sldId="2147483673"/>
            <ac:picMk id="10" creationId="{15D643C0-80E7-5544-8369-10B215CD705F}"/>
          </ac:picMkLst>
        </pc:picChg>
        <pc:picChg chg="mod">
          <ac:chgData name="Baek, Bok Haeng" userId="940f12d3-58d8-4e09-8f86-8600715c21a0" providerId="ADAL" clId="{DCB771FF-627F-0541-8661-EF4B1A28CA7A}" dt="2018-10-24T01:32:37.248" v="3424" actId="1076"/>
          <ac:picMkLst>
            <pc:docMk/>
            <pc:sldMasterMk cId="2879978175" sldId="2147483673"/>
            <ac:picMk id="1026" creationId="{00000000-0000-0000-0000-000000000000}"/>
          </ac:picMkLst>
        </pc:picChg>
        <pc:sldLayoutChg chg="delSp modSp">
          <pc:chgData name="Baek, Bok Haeng" userId="940f12d3-58d8-4e09-8f86-8600715c21a0" providerId="ADAL" clId="{DCB771FF-627F-0541-8661-EF4B1A28CA7A}" dt="2018-10-24T01:35:30.801" v="3460" actId="1076"/>
          <pc:sldLayoutMkLst>
            <pc:docMk/>
            <pc:sldMasterMk cId="2879978175" sldId="2147483673"/>
            <pc:sldLayoutMk cId="622359853" sldId="2147483675"/>
          </pc:sldLayoutMkLst>
          <pc:spChg chg="mod">
            <ac:chgData name="Baek, Bok Haeng" userId="940f12d3-58d8-4e09-8f86-8600715c21a0" providerId="ADAL" clId="{DCB771FF-627F-0541-8661-EF4B1A28CA7A}" dt="2018-10-24T01:35:30.801" v="3460" actId="1076"/>
            <ac:spMkLst>
              <pc:docMk/>
              <pc:sldMasterMk cId="2879978175" sldId="2147483673"/>
              <pc:sldLayoutMk cId="622359853" sldId="2147483675"/>
              <ac:spMk id="2" creationId="{00000000-0000-0000-0000-000000000000}"/>
            </ac:spMkLst>
          </pc:spChg>
          <pc:spChg chg="del">
            <ac:chgData name="Baek, Bok Haeng" userId="940f12d3-58d8-4e09-8f86-8600715c21a0" providerId="ADAL" clId="{DCB771FF-627F-0541-8661-EF4B1A28CA7A}" dt="2018-10-24T01:11:15.439" v="2671" actId="478"/>
            <ac:spMkLst>
              <pc:docMk/>
              <pc:sldMasterMk cId="2879978175" sldId="2147483673"/>
              <pc:sldLayoutMk cId="622359853" sldId="2147483675"/>
              <ac:spMk id="4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11:08.386" v="2669" actId="113"/>
            <ac:spMkLst>
              <pc:docMk/>
              <pc:sldMasterMk cId="2879978175" sldId="2147483673"/>
              <pc:sldLayoutMk cId="622359853" sldId="2147483675"/>
              <ac:spMk id="5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10:25.565" v="2661" actId="1076"/>
            <ac:spMkLst>
              <pc:docMk/>
              <pc:sldMasterMk cId="2879978175" sldId="2147483673"/>
              <pc:sldLayoutMk cId="622359853" sldId="2147483675"/>
              <ac:spMk id="6" creationId="{00000000-0000-0000-0000-000000000000}"/>
            </ac:spMkLst>
          </pc:spChg>
          <pc:spChg chg="mod">
            <ac:chgData name="Baek, Bok Haeng" userId="940f12d3-58d8-4e09-8f86-8600715c21a0" providerId="ADAL" clId="{DCB771FF-627F-0541-8661-EF4B1A28CA7A}" dt="2018-10-24T01:35:30.275" v="3458" actId="14100"/>
            <ac:spMkLst>
              <pc:docMk/>
              <pc:sldMasterMk cId="2879978175" sldId="2147483673"/>
              <pc:sldLayoutMk cId="622359853" sldId="2147483675"/>
              <ac:spMk id="12" creationId="{00000000-0000-0000-0000-000000000000}"/>
            </ac:spMkLst>
          </pc:spChg>
          <pc:picChg chg="del mod">
            <ac:chgData name="Baek, Bok Haeng" userId="940f12d3-58d8-4e09-8f86-8600715c21a0" providerId="ADAL" clId="{DCB771FF-627F-0541-8661-EF4B1A28CA7A}" dt="2018-10-24T01:11:12.567" v="2670" actId="478"/>
            <ac:picMkLst>
              <pc:docMk/>
              <pc:sldMasterMk cId="2879978175" sldId="2147483673"/>
              <pc:sldLayoutMk cId="622359853" sldId="2147483675"/>
              <ac:picMk id="3" creationId="{00000000-0000-0000-0000-000000000000}"/>
            </ac:picMkLst>
          </pc:picChg>
        </pc:sldLayoutChg>
        <pc:sldLayoutChg chg="del">
          <pc:chgData name="Baek, Bok Haeng" userId="940f12d3-58d8-4e09-8f86-8600715c21a0" providerId="ADAL" clId="{DCB771FF-627F-0541-8661-EF4B1A28CA7A}" dt="2018-10-24T01:13:40.164" v="2694" actId="2696"/>
          <pc:sldLayoutMkLst>
            <pc:docMk/>
            <pc:sldMasterMk cId="2879978175" sldId="2147483673"/>
            <pc:sldLayoutMk cId="2810580809" sldId="2147483691"/>
          </pc:sldLayoutMkLst>
        </pc:sldLayoutChg>
        <pc:sldLayoutChg chg="modSp">
          <pc:chgData name="Baek, Bok Haeng" userId="940f12d3-58d8-4e09-8f86-8600715c21a0" providerId="ADAL" clId="{DCB771FF-627F-0541-8661-EF4B1A28CA7A}" dt="2018-10-24T01:35:30.203" v="3457" actId="14100"/>
          <pc:sldLayoutMkLst>
            <pc:docMk/>
            <pc:sldMasterMk cId="2879978175" sldId="2147483673"/>
            <pc:sldLayoutMk cId="3077864457" sldId="2147483691"/>
          </pc:sldLayoutMkLst>
          <pc:spChg chg="mod">
            <ac:chgData name="Baek, Bok Haeng" userId="940f12d3-58d8-4e09-8f86-8600715c21a0" providerId="ADAL" clId="{DCB771FF-627F-0541-8661-EF4B1A28CA7A}" dt="2018-10-24T01:35:30.203" v="3457" actId="14100"/>
            <ac:spMkLst>
              <pc:docMk/>
              <pc:sldMasterMk cId="2879978175" sldId="2147483673"/>
              <pc:sldLayoutMk cId="3077864457" sldId="2147483691"/>
              <ac:spMk id="2" creationId="{00000000-0000-0000-0000-000000000000}"/>
            </ac:spMkLst>
          </pc:spChg>
        </pc:sldLayoutChg>
      </pc:sldMasterChg>
    </pc:docChg>
  </pc:docChgLst>
  <pc:docChgLst>
    <pc:chgData name="Baek, Bok Haeng" userId="940f12d3-58d8-4e09-8f86-8600715c21a0" providerId="ADAL" clId="{F5AA81E1-858A-CC43-BF75-D6C14DD5192A}"/>
    <pc:docChg chg="modSld">
      <pc:chgData name="Baek, Bok Haeng" userId="940f12d3-58d8-4e09-8f86-8600715c21a0" providerId="ADAL" clId="{F5AA81E1-858A-CC43-BF75-D6C14DD5192A}" dt="2018-10-22T20:43:09.605" v="0" actId="1076"/>
      <pc:docMkLst>
        <pc:docMk/>
      </pc:docMkLst>
      <pc:sldChg chg="modSp">
        <pc:chgData name="Baek, Bok Haeng" userId="940f12d3-58d8-4e09-8f86-8600715c21a0" providerId="ADAL" clId="{F5AA81E1-858A-CC43-BF75-D6C14DD5192A}" dt="2018-10-22T20:43:09.605" v="0" actId="1076"/>
        <pc:sldMkLst>
          <pc:docMk/>
          <pc:sldMk cId="1468527971" sldId="283"/>
        </pc:sldMkLst>
        <pc:picChg chg="mod">
          <ac:chgData name="Baek, Bok Haeng" userId="940f12d3-58d8-4e09-8f86-8600715c21a0" providerId="ADAL" clId="{F5AA81E1-858A-CC43-BF75-D6C14DD5192A}" dt="2018-10-22T20:43:09.605" v="0" actId="1076"/>
          <ac:picMkLst>
            <pc:docMk/>
            <pc:sldMk cId="1468527971" sldId="283"/>
            <ac:picMk id="8" creationId="{FAE70712-E7F4-5848-B1FA-8ECC9BF56D4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16E07-926F-3D4A-8659-80CCAC10EF5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048E4627-A4F9-654D-8143-910CF994BB7E}">
      <dgm:prSet phldrT="[Text]"/>
      <dgm:spPr/>
      <dgm:t>
        <a:bodyPr/>
        <a:lstStyle/>
        <a:p>
          <a:r>
            <a:rPr lang="en-US" dirty="0"/>
            <a:t>MOVES</a:t>
          </a:r>
        </a:p>
      </dgm:t>
    </dgm:pt>
    <dgm:pt modelId="{781C44CA-EF54-FF42-9D69-9EE0C837C69F}" type="parTrans" cxnId="{98A32D3E-8B1D-CA4C-9CD7-8CF4ADA94186}">
      <dgm:prSet/>
      <dgm:spPr/>
      <dgm:t>
        <a:bodyPr/>
        <a:lstStyle/>
        <a:p>
          <a:endParaRPr lang="en-US"/>
        </a:p>
      </dgm:t>
    </dgm:pt>
    <dgm:pt modelId="{A6A8E8AA-67EE-3148-B95C-531BD875A299}" type="sibTrans" cxnId="{98A32D3E-8B1D-CA4C-9CD7-8CF4ADA94186}">
      <dgm:prSet/>
      <dgm:spPr/>
      <dgm:t>
        <a:bodyPr/>
        <a:lstStyle/>
        <a:p>
          <a:endParaRPr lang="en-US"/>
        </a:p>
      </dgm:t>
    </dgm:pt>
    <dgm:pt modelId="{56772E1F-AFA4-2242-BB80-33573A66B73E}">
      <dgm:prSet phldrT="[Text]"/>
      <dgm:spPr/>
      <dgm:t>
        <a:bodyPr/>
        <a:lstStyle/>
        <a:p>
          <a:r>
            <a:rPr lang="en-US" dirty="0"/>
            <a:t>SMOKE-MOVES Integration Tool</a:t>
          </a:r>
        </a:p>
      </dgm:t>
    </dgm:pt>
    <dgm:pt modelId="{FEC36B8D-D7BA-F040-B13B-0ADB97F0785D}" type="parTrans" cxnId="{9099F06E-681B-6444-AFC0-0778E75EEF1D}">
      <dgm:prSet/>
      <dgm:spPr/>
      <dgm:t>
        <a:bodyPr/>
        <a:lstStyle/>
        <a:p>
          <a:endParaRPr lang="en-US"/>
        </a:p>
      </dgm:t>
    </dgm:pt>
    <dgm:pt modelId="{E3E30641-610B-F740-90B7-0ED342F6E2CB}" type="sibTrans" cxnId="{9099F06E-681B-6444-AFC0-0778E75EEF1D}">
      <dgm:prSet/>
      <dgm:spPr/>
      <dgm:t>
        <a:bodyPr/>
        <a:lstStyle/>
        <a:p>
          <a:endParaRPr lang="en-US"/>
        </a:p>
      </dgm:t>
    </dgm:pt>
    <dgm:pt modelId="{6FE809BD-3586-6A49-B125-570B58014D7E}">
      <dgm:prSet phldrT="[Text]"/>
      <dgm:spPr/>
      <dgm:t>
        <a:bodyPr/>
        <a:lstStyle/>
        <a:p>
          <a:r>
            <a:rPr lang="en-US" dirty="0"/>
            <a:t>SMOKE</a:t>
          </a:r>
        </a:p>
      </dgm:t>
    </dgm:pt>
    <dgm:pt modelId="{11E43A21-ED31-7E44-BBB0-F28D62CB38BB}" type="parTrans" cxnId="{A24FBFED-CC31-1843-8F37-DFCE9C35FE84}">
      <dgm:prSet/>
      <dgm:spPr/>
      <dgm:t>
        <a:bodyPr/>
        <a:lstStyle/>
        <a:p>
          <a:endParaRPr lang="en-US"/>
        </a:p>
      </dgm:t>
    </dgm:pt>
    <dgm:pt modelId="{75868D2E-2B52-464C-9300-AC99549D42FE}" type="sibTrans" cxnId="{A24FBFED-CC31-1843-8F37-DFCE9C35FE84}">
      <dgm:prSet/>
      <dgm:spPr/>
      <dgm:t>
        <a:bodyPr/>
        <a:lstStyle/>
        <a:p>
          <a:endParaRPr lang="en-US"/>
        </a:p>
      </dgm:t>
    </dgm:pt>
    <dgm:pt modelId="{882F2F35-FC73-EC42-8001-CFA065BCA328}" type="pres">
      <dgm:prSet presAssocID="{3F716E07-926F-3D4A-8659-80CCAC10EF54}" presName="Name0" presStyleCnt="0">
        <dgm:presLayoutVars>
          <dgm:dir/>
          <dgm:resizeHandles val="exact"/>
        </dgm:presLayoutVars>
      </dgm:prSet>
      <dgm:spPr/>
    </dgm:pt>
    <dgm:pt modelId="{FBA9E2AF-6A90-B547-8FD6-F3FD9B085D5F}" type="pres">
      <dgm:prSet presAssocID="{048E4627-A4F9-654D-8143-910CF994BB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0EACD-27B3-6E44-A869-A6920B7A58C5}" type="pres">
      <dgm:prSet presAssocID="{A6A8E8AA-67EE-3148-B95C-531BD875A29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49C05F9-1BCE-4E4D-8534-B57FE1D7AB63}" type="pres">
      <dgm:prSet presAssocID="{A6A8E8AA-67EE-3148-B95C-531BD875A29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80E0991-02CD-D642-9E3D-C2536A99ABA6}" type="pres">
      <dgm:prSet presAssocID="{56772E1F-AFA4-2242-BB80-33573A66B73E}" presName="node" presStyleLbl="node1" presStyleIdx="1" presStyleCnt="3" custLinFactNeighborX="1648" custLinFactNeighborY="8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FDFD3-53B6-1E45-90B3-60BC24712572}" type="pres">
      <dgm:prSet presAssocID="{E3E30641-610B-F740-90B7-0ED342F6E2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F454AC-C18E-814C-AF19-8FB057418575}" type="pres">
      <dgm:prSet presAssocID="{E3E30641-610B-F740-90B7-0ED342F6E2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87986FE-4699-6544-9179-D6DEC581A9FA}" type="pres">
      <dgm:prSet presAssocID="{6FE809BD-3586-6A49-B125-570B58014D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82660-E910-9C45-A3C3-98098EF2434F}" type="presOf" srcId="{6FE809BD-3586-6A49-B125-570B58014D7E}" destId="{C87986FE-4699-6544-9179-D6DEC581A9FA}" srcOrd="0" destOrd="0" presId="urn:microsoft.com/office/officeart/2005/8/layout/process1"/>
    <dgm:cxn modelId="{A24FBFED-CC31-1843-8F37-DFCE9C35FE84}" srcId="{3F716E07-926F-3D4A-8659-80CCAC10EF54}" destId="{6FE809BD-3586-6A49-B125-570B58014D7E}" srcOrd="2" destOrd="0" parTransId="{11E43A21-ED31-7E44-BBB0-F28D62CB38BB}" sibTransId="{75868D2E-2B52-464C-9300-AC99549D42FE}"/>
    <dgm:cxn modelId="{2C48CFD6-12AC-6241-B7F5-586BE286C965}" type="presOf" srcId="{048E4627-A4F9-654D-8143-910CF994BB7E}" destId="{FBA9E2AF-6A90-B547-8FD6-F3FD9B085D5F}" srcOrd="0" destOrd="0" presId="urn:microsoft.com/office/officeart/2005/8/layout/process1"/>
    <dgm:cxn modelId="{76859E80-F36F-BA4D-B9B1-2BD2FBB9610D}" type="presOf" srcId="{3F716E07-926F-3D4A-8659-80CCAC10EF54}" destId="{882F2F35-FC73-EC42-8001-CFA065BCA328}" srcOrd="0" destOrd="0" presId="urn:microsoft.com/office/officeart/2005/8/layout/process1"/>
    <dgm:cxn modelId="{C84E992C-1A8B-5849-AB3F-3C0865EED6FA}" type="presOf" srcId="{E3E30641-610B-F740-90B7-0ED342F6E2CB}" destId="{613FDFD3-53B6-1E45-90B3-60BC24712572}" srcOrd="0" destOrd="0" presId="urn:microsoft.com/office/officeart/2005/8/layout/process1"/>
    <dgm:cxn modelId="{43C36619-5D91-0C49-81F4-71E525CABEC3}" type="presOf" srcId="{A6A8E8AA-67EE-3148-B95C-531BD875A299}" destId="{04B0EACD-27B3-6E44-A869-A6920B7A58C5}" srcOrd="0" destOrd="0" presId="urn:microsoft.com/office/officeart/2005/8/layout/process1"/>
    <dgm:cxn modelId="{F280B632-5876-494F-A259-34A550198A43}" type="presOf" srcId="{A6A8E8AA-67EE-3148-B95C-531BD875A299}" destId="{349C05F9-1BCE-4E4D-8534-B57FE1D7AB63}" srcOrd="1" destOrd="0" presId="urn:microsoft.com/office/officeart/2005/8/layout/process1"/>
    <dgm:cxn modelId="{9099F06E-681B-6444-AFC0-0778E75EEF1D}" srcId="{3F716E07-926F-3D4A-8659-80CCAC10EF54}" destId="{56772E1F-AFA4-2242-BB80-33573A66B73E}" srcOrd="1" destOrd="0" parTransId="{FEC36B8D-D7BA-F040-B13B-0ADB97F0785D}" sibTransId="{E3E30641-610B-F740-90B7-0ED342F6E2CB}"/>
    <dgm:cxn modelId="{56C8DC18-E398-E942-8E8E-D0EE7BCB8EC2}" type="presOf" srcId="{56772E1F-AFA4-2242-BB80-33573A66B73E}" destId="{A80E0991-02CD-D642-9E3D-C2536A99ABA6}" srcOrd="0" destOrd="0" presId="urn:microsoft.com/office/officeart/2005/8/layout/process1"/>
    <dgm:cxn modelId="{98A32D3E-8B1D-CA4C-9CD7-8CF4ADA94186}" srcId="{3F716E07-926F-3D4A-8659-80CCAC10EF54}" destId="{048E4627-A4F9-654D-8143-910CF994BB7E}" srcOrd="0" destOrd="0" parTransId="{781C44CA-EF54-FF42-9D69-9EE0C837C69F}" sibTransId="{A6A8E8AA-67EE-3148-B95C-531BD875A299}"/>
    <dgm:cxn modelId="{C932A9D0-84EF-9143-9264-110BB581DF5D}" type="presOf" srcId="{E3E30641-610B-F740-90B7-0ED342F6E2CB}" destId="{9EF454AC-C18E-814C-AF19-8FB057418575}" srcOrd="1" destOrd="0" presId="urn:microsoft.com/office/officeart/2005/8/layout/process1"/>
    <dgm:cxn modelId="{C2E42D29-D045-1E48-A5A2-315F7C7E4C37}" type="presParOf" srcId="{882F2F35-FC73-EC42-8001-CFA065BCA328}" destId="{FBA9E2AF-6A90-B547-8FD6-F3FD9B085D5F}" srcOrd="0" destOrd="0" presId="urn:microsoft.com/office/officeart/2005/8/layout/process1"/>
    <dgm:cxn modelId="{E4986526-5787-2446-9055-EF963CFBE05D}" type="presParOf" srcId="{882F2F35-FC73-EC42-8001-CFA065BCA328}" destId="{04B0EACD-27B3-6E44-A869-A6920B7A58C5}" srcOrd="1" destOrd="0" presId="urn:microsoft.com/office/officeart/2005/8/layout/process1"/>
    <dgm:cxn modelId="{71B0F94B-E516-1542-9FB8-591B898BD71D}" type="presParOf" srcId="{04B0EACD-27B3-6E44-A869-A6920B7A58C5}" destId="{349C05F9-1BCE-4E4D-8534-B57FE1D7AB63}" srcOrd="0" destOrd="0" presId="urn:microsoft.com/office/officeart/2005/8/layout/process1"/>
    <dgm:cxn modelId="{254C3735-0C0A-E74F-882E-147301333017}" type="presParOf" srcId="{882F2F35-FC73-EC42-8001-CFA065BCA328}" destId="{A80E0991-02CD-D642-9E3D-C2536A99ABA6}" srcOrd="2" destOrd="0" presId="urn:microsoft.com/office/officeart/2005/8/layout/process1"/>
    <dgm:cxn modelId="{899BC1E4-E12B-0944-BF75-537FE72D8A99}" type="presParOf" srcId="{882F2F35-FC73-EC42-8001-CFA065BCA328}" destId="{613FDFD3-53B6-1E45-90B3-60BC24712572}" srcOrd="3" destOrd="0" presId="urn:microsoft.com/office/officeart/2005/8/layout/process1"/>
    <dgm:cxn modelId="{01A08FBF-F240-A74F-916D-11150F55A115}" type="presParOf" srcId="{613FDFD3-53B6-1E45-90B3-60BC24712572}" destId="{9EF454AC-C18E-814C-AF19-8FB057418575}" srcOrd="0" destOrd="0" presId="urn:microsoft.com/office/officeart/2005/8/layout/process1"/>
    <dgm:cxn modelId="{720BF0B2-379A-604B-AF73-BC7CC961E825}" type="presParOf" srcId="{882F2F35-FC73-EC42-8001-CFA065BCA328}" destId="{C87986FE-4699-6544-9179-D6DEC581A9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9E2AF-6A90-B547-8FD6-F3FD9B085D5F}">
      <dsp:nvSpPr>
        <dsp:cNvPr id="0" name=""/>
        <dsp:cNvSpPr/>
      </dsp:nvSpPr>
      <dsp:spPr>
        <a:xfrm>
          <a:off x="6188" y="0"/>
          <a:ext cx="1849738" cy="70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MOVES</a:t>
          </a:r>
        </a:p>
      </dsp:txBody>
      <dsp:txXfrm>
        <a:off x="26786" y="20598"/>
        <a:ext cx="1808542" cy="662083"/>
      </dsp:txXfrm>
    </dsp:sp>
    <dsp:sp modelId="{04B0EACD-27B3-6E44-A869-A6920B7A58C5}">
      <dsp:nvSpPr>
        <dsp:cNvPr id="0" name=""/>
        <dsp:cNvSpPr/>
      </dsp:nvSpPr>
      <dsp:spPr>
        <a:xfrm>
          <a:off x="2043949" y="122271"/>
          <a:ext cx="398607" cy="458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43949" y="214018"/>
        <a:ext cx="279025" cy="275241"/>
      </dsp:txXfrm>
    </dsp:sp>
    <dsp:sp modelId="{A80E0991-02CD-D642-9E3D-C2536A99ABA6}">
      <dsp:nvSpPr>
        <dsp:cNvPr id="0" name=""/>
        <dsp:cNvSpPr/>
      </dsp:nvSpPr>
      <dsp:spPr>
        <a:xfrm>
          <a:off x="2608015" y="0"/>
          <a:ext cx="1849738" cy="70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SMOKE-MOVES Integration Tool</a:t>
          </a:r>
        </a:p>
      </dsp:txBody>
      <dsp:txXfrm>
        <a:off x="2628613" y="20598"/>
        <a:ext cx="1808542" cy="662083"/>
      </dsp:txXfrm>
    </dsp:sp>
    <dsp:sp modelId="{613FDFD3-53B6-1E45-90B3-60BC24712572}">
      <dsp:nvSpPr>
        <dsp:cNvPr id="0" name=""/>
        <dsp:cNvSpPr/>
      </dsp:nvSpPr>
      <dsp:spPr>
        <a:xfrm>
          <a:off x="4639679" y="122271"/>
          <a:ext cx="385681" cy="458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639679" y="214018"/>
        <a:ext cx="269977" cy="275241"/>
      </dsp:txXfrm>
    </dsp:sp>
    <dsp:sp modelId="{C87986FE-4699-6544-9179-D6DEC581A9FA}">
      <dsp:nvSpPr>
        <dsp:cNvPr id="0" name=""/>
        <dsp:cNvSpPr/>
      </dsp:nvSpPr>
      <dsp:spPr>
        <a:xfrm>
          <a:off x="5185455" y="0"/>
          <a:ext cx="1849738" cy="70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SMOKE</a:t>
          </a:r>
        </a:p>
      </dsp:txBody>
      <dsp:txXfrm>
        <a:off x="5206053" y="20598"/>
        <a:ext cx="1808542" cy="66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3746-D5A1-024E-BD4B-7C639E791B8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5EC7-016D-504D-912F-5D75CBC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SMOKE simple way</a:t>
            </a:r>
          </a:p>
          <a:p>
            <a:r>
              <a:rPr lang="en-US" dirty="0"/>
              <a:t>Not a model like air quality models but a</a:t>
            </a:r>
            <a:r>
              <a:rPr lang="en-US" baseline="0" dirty="0"/>
              <a:t> processor to convert monthly/annual county-level inventory pollutants to air quality modeling needs</a:t>
            </a:r>
          </a:p>
          <a:p>
            <a:r>
              <a:rPr lang="en-US" baseline="0" dirty="0"/>
              <a:t>History of SMOKE system and inventory data evolution </a:t>
            </a:r>
            <a:r>
              <a:rPr lang="mr-IN" baseline="0" dirty="0"/>
              <a:t>…</a:t>
            </a:r>
            <a:r>
              <a:rPr lang="en-US" baseline="0" dirty="0"/>
              <a:t> does not fit into a single pathway like area, mobile, point and biogenic</a:t>
            </a:r>
          </a:p>
          <a:p>
            <a:r>
              <a:rPr lang="en-US" baseline="0" dirty="0"/>
              <a:t>New way of thinking to process them and meets the need of air quality model with the continuous support from inventory group in OAQPS  at EPA</a:t>
            </a:r>
          </a:p>
          <a:p>
            <a:r>
              <a:rPr lang="en-US" baseline="0" dirty="0"/>
              <a:t>Over the last 11 years, I have </a:t>
            </a:r>
            <a:r>
              <a:rPr lang="en-US" baseline="0" dirty="0" err="1"/>
              <a:t>mada</a:t>
            </a:r>
            <a:r>
              <a:rPr lang="en-US" baseline="0" dirty="0"/>
              <a:t> a few </a:t>
            </a:r>
            <a:r>
              <a:rPr lang="en-US" baseline="0" dirty="0" err="1"/>
              <a:t>siginifcant</a:t>
            </a:r>
            <a:r>
              <a:rPr lang="en-US" baseline="0" dirty="0"/>
              <a:t> updates</a:t>
            </a:r>
            <a:r>
              <a:rPr lang="mr-IN" baseline="0" dirty="0"/>
              <a:t>…</a:t>
            </a:r>
            <a:r>
              <a:rPr lang="en-US" baseline="0" dirty="0"/>
              <a:t>like SMOKE-MOVES integration tool in 2010. Now we are making another move forward movement to the future to meet the needs of global air quality modeling community.</a:t>
            </a:r>
          </a:p>
          <a:p>
            <a:r>
              <a:rPr lang="en-US" baseline="0" dirty="0"/>
              <a:t>2013 CARB also wants us to update the system to meet their CARB modeling system and developing the one integrated system without many </a:t>
            </a:r>
            <a:r>
              <a:rPr lang="en-US" baseline="0" dirty="0" err="1"/>
              <a:t>sysytem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into SMOKE-MOVES2014</a:t>
            </a:r>
            <a:r>
              <a:rPr lang="en-US" baseline="0" dirty="0"/>
              <a:t> integration tool, I would like to quickly explain what is SMOKE-MOVES integration tool first for your better understanding of this presentation.</a:t>
            </a:r>
          </a:p>
          <a:p>
            <a:endParaRPr lang="en-US" baseline="0" dirty="0"/>
          </a:p>
          <a:p>
            <a:r>
              <a:rPr lang="en-US" baseline="0" dirty="0"/>
              <a:t>As you already know, previous MOVES2010 can develop emissions in two different methods. First one is “Inventory Mode” which allows you to develop annual/monthly county total emissions inventory. And the other method is called “Emissions Rate” mode which allows you to develop on-road and off-network emission rates outputs from three different modes. </a:t>
            </a:r>
          </a:p>
          <a:p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RPD which represents exhaust and most evaporative on-read emissions from real road types. Because these are EF in unit of g/mile, we need to apply hourly VMT activity inventory to compute hourly emissions from </a:t>
            </a:r>
            <a:r>
              <a:rPr lang="en-US" baseline="0" dirty="0" err="1"/>
              <a:t>onroad</a:t>
            </a:r>
            <a:r>
              <a:rPr lang="en-US" baseline="0" dirty="0"/>
              <a:t> sources.</a:t>
            </a:r>
          </a:p>
          <a:p>
            <a:pPr marL="228600" indent="-228600">
              <a:buAutoNum type="arabicParenR"/>
            </a:pPr>
            <a:r>
              <a:rPr lang="en-US" baseline="0" dirty="0"/>
              <a:t>RPV which represents </a:t>
            </a:r>
          </a:p>
          <a:p>
            <a:pPr marL="228600" indent="-228600">
              <a:buAutoNum type="arabicParenR"/>
            </a:pPr>
            <a:r>
              <a:rPr lang="en-US" baseline="0" dirty="0"/>
              <a:t>RPP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As some of you already know SMOKE is emission processor that creates hourly spatially gridded emissions input files for air quality models like CMAQ and </a:t>
            </a:r>
            <a:r>
              <a:rPr lang="en-US" baseline="0" dirty="0" err="1"/>
              <a:t>CAMx</a:t>
            </a:r>
            <a:r>
              <a:rPr lang="en-US" baseline="0" dirty="0"/>
              <a:t>. To develop these kind of hourly gridded chemically </a:t>
            </a:r>
            <a:r>
              <a:rPr lang="en-US" baseline="0" dirty="0" err="1"/>
              <a:t>speciated</a:t>
            </a:r>
            <a:r>
              <a:rPr lang="en-US" baseline="0" dirty="0"/>
              <a:t> emissions files for air quality model, we have developed the SMOKE-MOVES tool.</a:t>
            </a:r>
          </a:p>
          <a:p>
            <a:pPr marL="0" indent="0">
              <a:buNone/>
            </a:pPr>
            <a:r>
              <a:rPr lang="en-US" baseline="0" dirty="0"/>
              <a:t>This tool will allow users to apply real time hourly on-road and off-network emissions using hourly meteorological input data, these emissions rates from MOVES and mobile activity inventories (VMT and VPOP)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23B1-79FE-384A-B7CB-EA04135E68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AAB6-7F25-444F-AB68-B73FFB456E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7876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5344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671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7085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360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1826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15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8825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3354"/>
            <a:ext cx="10515600" cy="94547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21230"/>
            <a:ext cx="10515600" cy="5529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6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0055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16608"/>
            <a:ext cx="10363826" cy="4584192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934" y="6511162"/>
            <a:ext cx="6672887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The 17th Annual CMAS Conference (October 22-24,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3385" y="6511163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44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9456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150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7581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523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0605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606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8D71AE-D07B-454E-B209-3A964A81FBAE}"/>
              </a:ext>
            </a:extLst>
          </p:cNvPr>
          <p:cNvSpPr/>
          <p:nvPr userDrawn="1"/>
        </p:nvSpPr>
        <p:spPr>
          <a:xfrm>
            <a:off x="0" y="0"/>
            <a:ext cx="12192000" cy="775253"/>
          </a:xfrm>
          <a:prstGeom prst="rect">
            <a:avLst/>
          </a:prstGeom>
          <a:solidFill>
            <a:srgbClr val="78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3574" y="-27425"/>
            <a:ext cx="10364451" cy="775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9934" y="626428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17th Annual CMAS Conference (October 22-24,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20270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8E1B0A-943A-D140-9C37-50D26E92578C}"/>
              </a:ext>
            </a:extLst>
          </p:cNvPr>
          <p:cNvSpPr/>
          <p:nvPr userDrawn="1"/>
        </p:nvSpPr>
        <p:spPr>
          <a:xfrm>
            <a:off x="0" y="6595256"/>
            <a:ext cx="12192000" cy="259324"/>
          </a:xfrm>
          <a:prstGeom prst="rect">
            <a:avLst/>
          </a:prstGeom>
          <a:solidFill>
            <a:srgbClr val="78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" name="Picture 8" descr="UNC_IFE_542blue.jpg">
            <a:extLst>
              <a:ext uri="{FF2B5EF4-FFF2-40B4-BE49-F238E27FC236}">
                <a16:creationId xmlns:a16="http://schemas.microsoft.com/office/drawing/2014/main" xmlns="" id="{15D643C0-80E7-5544-8369-10B215CD705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5499" cy="7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9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67" y="1356185"/>
            <a:ext cx="10258477" cy="2094154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Coupling MOVES-based Mobile Emissions Modeling </a:t>
            </a:r>
            <a:br>
              <a:rPr lang="en-US" b="1" cap="none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b="1" cap="none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with Air Quality Modeling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260" y="4136576"/>
            <a:ext cx="6517482" cy="1970315"/>
          </a:xfrm>
        </p:spPr>
        <p:txBody>
          <a:bodyPr>
            <a:noAutofit/>
          </a:bodyPr>
          <a:lstStyle/>
          <a:p>
            <a:r>
              <a:rPr lang="en-US" sz="2000" b="1" cap="none" dirty="0">
                <a:solidFill>
                  <a:schemeClr val="tx1"/>
                </a:solidFill>
              </a:rPr>
              <a:t>B.H. Baek, </a:t>
            </a:r>
            <a:r>
              <a:rPr lang="en-US" altLang="ko-KR" sz="2000" cap="none" dirty="0" err="1">
                <a:solidFill>
                  <a:schemeClr val="tx1"/>
                </a:solidFill>
              </a:rPr>
              <a:t>Rizzieri</a:t>
            </a:r>
            <a:r>
              <a:rPr lang="en-US" altLang="ko-KR" sz="2000" cap="none" dirty="0">
                <a:solidFill>
                  <a:schemeClr val="tx1"/>
                </a:solidFill>
              </a:rPr>
              <a:t> </a:t>
            </a:r>
            <a:r>
              <a:rPr lang="en-US" altLang="ko-KR" sz="2000" cap="none" dirty="0" err="1">
                <a:solidFill>
                  <a:schemeClr val="tx1"/>
                </a:solidFill>
              </a:rPr>
              <a:t>Pedruzzi</a:t>
            </a:r>
            <a:r>
              <a:rPr lang="en-US" altLang="ko-KR" sz="2000" cap="none" dirty="0">
                <a:solidFill>
                  <a:schemeClr val="tx1"/>
                </a:solidFill>
              </a:rPr>
              <a:t>, and Carlie Coats</a:t>
            </a:r>
            <a:endParaRPr lang="en-US" sz="1800" cap="none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UNC at Chapel Hill, USA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16238" y="6522517"/>
            <a:ext cx="6672887" cy="365125"/>
          </a:xfrm>
        </p:spPr>
        <p:txBody>
          <a:bodyPr/>
          <a:lstStyle/>
          <a:p>
            <a:r>
              <a:rPr lang="en-US" b="1" dirty="0"/>
              <a:t>The 17th Annual CMAS Conference (October 22-24,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b="1" smtClean="0"/>
              <a:t>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4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293" y="2576872"/>
            <a:ext cx="6858000" cy="900967"/>
          </a:xfrm>
        </p:spPr>
        <p:txBody>
          <a:bodyPr>
            <a:normAutofit/>
          </a:bodyPr>
          <a:lstStyle/>
          <a:p>
            <a:r>
              <a:rPr lang="en-US" cap="none" dirty="0"/>
              <a:t>Rate Per Vehicle (RPV)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8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529" y="-90436"/>
            <a:ext cx="8122337" cy="1597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TOG: Gasoline-Passenger Car(left) and Buses (Right)</a:t>
            </a:r>
            <a:br>
              <a:rPr lang="en-US" sz="2700" dirty="0"/>
            </a:br>
            <a:r>
              <a:rPr lang="en-US" sz="2700" dirty="0"/>
              <a:t>Off-network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/>
              <a:t>All Exhaust, Evaporative, Brake and Tire [81]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7C1D1A-F152-2647-AB72-ECB27CD7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0" y="2063633"/>
            <a:ext cx="5118538" cy="4478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E71765-12B5-5941-B707-FF214DC4B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98" y="2014316"/>
            <a:ext cx="5174902" cy="45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8" y="0"/>
            <a:ext cx="9081241" cy="1497203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NOx: Gasoline-Passenger Car(left) and Buses (Right)</a:t>
            </a:r>
            <a:br>
              <a:rPr lang="en-US" sz="2700" dirty="0"/>
            </a:br>
            <a:r>
              <a:rPr lang="en-US" sz="2700" dirty="0"/>
              <a:t>Off-network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/>
              <a:t>All Exhaust, Evaporative, Brake and Tire [81]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ED3426-7E87-B046-93F4-653B65CA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0" y="2072831"/>
            <a:ext cx="5108028" cy="4469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6E6379-00F6-7C4B-9A11-7C624857F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28" y="2077727"/>
            <a:ext cx="5102431" cy="44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048" y="-70338"/>
            <a:ext cx="9004741" cy="16077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PM2.5: Gasoline-Passenger Car(left) and Buses (Right)</a:t>
            </a:r>
            <a:br>
              <a:rPr lang="en-US" sz="2700" dirty="0"/>
            </a:br>
            <a:r>
              <a:rPr lang="en-US" sz="2700" dirty="0"/>
              <a:t>Off-network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/>
              <a:t>All Exhaust, Evaporative, Brake and Tire [81]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F51D54-E2C6-FE4C-829E-D0E94105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4" y="2054439"/>
            <a:ext cx="5129048" cy="4487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037F95-4777-6D4A-901C-7689A736B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2" y="2185523"/>
            <a:ext cx="4979238" cy="43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8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8A7AA-CE62-844F-98A1-C3B36A2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29" y="-157605"/>
            <a:ext cx="9906608" cy="1010712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 Algorithms Using BCFA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F93A224-B562-BC40-A780-FA9B57AF624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05174" y="944720"/>
                <a:ext cx="8690318" cy="36076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i="1" dirty="0"/>
              </a:p>
              <a:p>
                <a:endParaRPr lang="en-US" sz="1300" dirty="0"/>
              </a:p>
              <a:p>
                <a:pPr marL="0" indent="0">
                  <a:buNone/>
                </a:pPr>
                <a:r>
                  <a:rPr lang="en-US" sz="2100" b="1" dirty="0"/>
                  <a:t>MOVES BCFA </a:t>
                </a:r>
                <a:r>
                  <a:rPr lang="en-US" sz="2100" b="1" dirty="0" err="1"/>
                  <a:t>NetCDF</a:t>
                </a:r>
                <a:r>
                  <a:rPr lang="en-US" sz="2100" b="1" dirty="0"/>
                  <a:t> formatted Emissions Factors Lookup Table File</a:t>
                </a:r>
                <a:r>
                  <a:rPr lang="en-US" sz="2100" dirty="0"/>
                  <a:t>:</a:t>
                </a: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900" dirty="0"/>
                  <a:t>Days of Week =  7</a:t>
                </a:r>
              </a:p>
              <a:p>
                <a:pPr lvl="1"/>
                <a:r>
                  <a:rPr lang="en-US" sz="1900" dirty="0"/>
                  <a:t>No of </a:t>
                </a:r>
                <a:r>
                  <a:rPr lang="en-US" sz="1900" dirty="0" err="1"/>
                  <a:t>Pollutatns</a:t>
                </a:r>
                <a:r>
                  <a:rPr lang="en-US" sz="1900" dirty="0"/>
                  <a:t> : 30</a:t>
                </a:r>
              </a:p>
              <a:p>
                <a:pPr lvl="1"/>
                <a:r>
                  <a:rPr lang="en-US" sz="1900" dirty="0"/>
                  <a:t>No of SCC : 320</a:t>
                </a:r>
              </a:p>
              <a:p>
                <a:pPr lvl="1"/>
                <a:r>
                  <a:rPr lang="en-US" sz="1900" dirty="0"/>
                  <a:t>No of Speed Bin (for RPD) : 16 Bins</a:t>
                </a:r>
              </a:p>
              <a:p>
                <a:pPr lvl="1"/>
                <a:r>
                  <a:rPr lang="en-US" sz="1900" dirty="0"/>
                  <a:t>No of Hours (for RPV and RPP) : 24 hours</a:t>
                </a:r>
              </a:p>
              <a:p>
                <a:pPr lvl="1"/>
                <a:r>
                  <a:rPr lang="en-US" sz="1900" dirty="0"/>
                  <a:t>Minimum Temperature for all reference Counties</a:t>
                </a:r>
              </a:p>
              <a:p>
                <a:pPr lvl="1"/>
                <a:r>
                  <a:rPr lang="en-US" sz="1900" dirty="0"/>
                  <a:t>Minimum Temperature for all reference Counties</a:t>
                </a:r>
              </a:p>
              <a:p>
                <a:pPr lvl="1"/>
                <a:r>
                  <a:rPr lang="en-US" sz="1900" dirty="0"/>
                  <a:t>No of Polynomial Coefficients and intercept : 7 (a, b, c, d, e, f, and g)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3A224-B562-BC40-A780-FA9B57AF6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05174" y="944720"/>
                <a:ext cx="8690318" cy="3607684"/>
              </a:xfrm>
              <a:blipFill>
                <a:blip r:embed="rId2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5E5F0C89-8615-F848-A998-BCDA56AB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C492A7-7694-3647-9BDD-282FE35B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287F125-DB23-524C-97D8-A83C5962C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176131"/>
              </p:ext>
            </p:extLst>
          </p:nvPr>
        </p:nvGraphicFramePr>
        <p:xfrm>
          <a:off x="2019230" y="4779993"/>
          <a:ext cx="8153074" cy="1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9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9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ASCII 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CSV* 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NetCDF</a:t>
                      </a:r>
                      <a:r>
                        <a:rPr lang="en-US" sz="1600" dirty="0"/>
                        <a:t>* (MB)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95-150  (77*)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45-100  (55*)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&lt;1MB  (.65*)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56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117" y="-73573"/>
            <a:ext cx="7773338" cy="878686"/>
          </a:xfrm>
        </p:spPr>
        <p:txBody>
          <a:bodyPr/>
          <a:lstStyle/>
          <a:p>
            <a:r>
              <a:rPr lang="en-US" dirty="0"/>
              <a:t>Performances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13DA890-6CA0-8B42-BBF8-0EFC8F3C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2352" y="974690"/>
            <a:ext cx="9985247" cy="5702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38" indent="-285738">
              <a:buFont typeface="Arial" charset="0"/>
              <a:buChar char="•"/>
            </a:pPr>
            <a:r>
              <a:rPr lang="en-US" sz="2400" dirty="0"/>
              <a:t>The size of </a:t>
            </a:r>
            <a:r>
              <a:rPr lang="en-US" sz="2400" dirty="0" err="1"/>
              <a:t>NetCDF</a:t>
            </a:r>
            <a:r>
              <a:rPr lang="en-US" sz="2400" dirty="0"/>
              <a:t>-format MOVES BCFA Lookup Table File : </a:t>
            </a:r>
            <a:r>
              <a:rPr lang="en-US" sz="2400" dirty="0">
                <a:solidFill>
                  <a:srgbClr val="FF0000"/>
                </a:solidFill>
              </a:rPr>
              <a:t>~</a:t>
            </a:r>
            <a:r>
              <a:rPr lang="en-US" sz="2400" b="1" dirty="0">
                <a:solidFill>
                  <a:srgbClr val="FF0000"/>
                </a:solidFill>
              </a:rPr>
              <a:t>2.5G</a:t>
            </a:r>
          </a:p>
          <a:p>
            <a:pPr lvl="1"/>
            <a:r>
              <a:rPr lang="en-US" sz="2000" dirty="0"/>
              <a:t>Fuel Months = 2 (i.e., January and July)</a:t>
            </a:r>
          </a:p>
          <a:p>
            <a:pPr lvl="1"/>
            <a:r>
              <a:rPr lang="en-US" sz="2000" dirty="0"/>
              <a:t>No of Reference Counties : 304</a:t>
            </a:r>
          </a:p>
          <a:p>
            <a:pPr marL="285738" indent="-285738">
              <a:buFont typeface="Arial" charset="0"/>
              <a:buChar char="•"/>
            </a:pPr>
            <a:r>
              <a:rPr lang="en-US" sz="2400" dirty="0"/>
              <a:t>Significant improvement on </a:t>
            </a:r>
            <a:r>
              <a:rPr lang="en-US" sz="2400" b="1" dirty="0"/>
              <a:t>SMOKE-MOVES</a:t>
            </a:r>
            <a:r>
              <a:rPr lang="en-US" sz="2400" dirty="0"/>
              <a:t> computational processing time and memory usages:</a:t>
            </a:r>
          </a:p>
          <a:p>
            <a:pPr lvl="1"/>
            <a:r>
              <a:rPr lang="en-US" sz="2000" dirty="0"/>
              <a:t>Small Test Case: US12km 66*59 Domain with a Single Reference County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u="sng" dirty="0"/>
              <a:t>Current: 15 Seconds  vs.  BCFA: 5 Seconds (</a:t>
            </a:r>
            <a:r>
              <a:rPr lang="en-US" sz="1800" u="sng" dirty="0">
                <a:solidFill>
                  <a:srgbClr val="FF0000"/>
                </a:solidFill>
              </a:rPr>
              <a:t>5 times Faster!</a:t>
            </a:r>
            <a:r>
              <a:rPr lang="en-US" sz="1800" u="sng" dirty="0"/>
              <a:t>)</a:t>
            </a:r>
          </a:p>
          <a:p>
            <a:pPr lvl="1"/>
            <a:r>
              <a:rPr lang="en-US" sz="2000" dirty="0"/>
              <a:t>Med. Test Case: US12km 66*59 Domain with Two Reference Counties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u="sng" dirty="0"/>
              <a:t>Current: 509 Seconds  vs.  BCFA: 20 Seconds (</a:t>
            </a:r>
            <a:r>
              <a:rPr lang="en-US" sz="1800" u="sng" dirty="0">
                <a:solidFill>
                  <a:srgbClr val="FF0000"/>
                </a:solidFill>
              </a:rPr>
              <a:t>25 time Faster!</a:t>
            </a:r>
            <a:r>
              <a:rPr lang="en-US" sz="1800" u="sng" dirty="0"/>
              <a:t>)</a:t>
            </a:r>
          </a:p>
          <a:p>
            <a:pPr marL="742920" lvl="1" indent="-285738">
              <a:buFont typeface="Arial" charset="0"/>
              <a:buChar char="•"/>
            </a:pPr>
            <a:r>
              <a:rPr lang="en-US" sz="2000" dirty="0"/>
              <a:t>U.S. EPA NEI </a:t>
            </a:r>
            <a:r>
              <a:rPr lang="en-US" sz="2000" dirty="0" err="1"/>
              <a:t>Modelign</a:t>
            </a:r>
            <a:r>
              <a:rPr lang="en-US" sz="2000" dirty="0"/>
              <a:t> Platform Case: 12US1_459X299 with full Ref. Counties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u="sng" dirty="0"/>
              <a:t>Current: 4165 Seconds  vs.  BCFA: 49 Seconds (</a:t>
            </a:r>
            <a:r>
              <a:rPr lang="en-US" sz="1800" u="sng" dirty="0">
                <a:solidFill>
                  <a:srgbClr val="FF0000"/>
                </a:solidFill>
              </a:rPr>
              <a:t>85 times Faster!</a:t>
            </a:r>
            <a:r>
              <a:rPr lang="en-US" sz="1800" u="sng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The more no of reference counties, the better speed up of SMOKE-MOVES</a:t>
            </a:r>
          </a:p>
          <a:p>
            <a:pPr marL="742920" lvl="1" indent="-285738">
              <a:buFont typeface="Arial" charset="0"/>
              <a:buChar char="•"/>
            </a:pPr>
            <a:endParaRPr lang="en-US" dirty="0"/>
          </a:p>
          <a:p>
            <a:pPr marL="285738" indent="-285738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73817-22EC-234B-9F83-17A6313C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33" y="0"/>
            <a:ext cx="8098782" cy="78882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Coupled AQ Modeling System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7B15B22-50C3-9D42-88AE-58B460951769}"/>
              </a:ext>
            </a:extLst>
          </p:cNvPr>
          <p:cNvGrpSpPr/>
          <p:nvPr/>
        </p:nvGrpSpPr>
        <p:grpSpPr>
          <a:xfrm>
            <a:off x="2114733" y="1157022"/>
            <a:ext cx="4681472" cy="4010034"/>
            <a:chOff x="2248600" y="1496460"/>
            <a:chExt cx="5071595" cy="4344204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xmlns="" id="{73ADA7FC-0EA4-EA4B-B64C-1FF05DC6284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0514029">
              <a:off x="4344469" y="2644172"/>
              <a:ext cx="2001837" cy="192691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97" y="10926"/>
                  </a:moveTo>
                  <a:cubicBezTo>
                    <a:pt x="18598" y="10884"/>
                    <a:pt x="18599" y="10842"/>
                    <a:pt x="18599" y="10800"/>
                  </a:cubicBezTo>
                  <a:cubicBezTo>
                    <a:pt x="18599" y="6497"/>
                    <a:pt x="15115" y="3008"/>
                    <a:pt x="10813" y="3001"/>
                  </a:cubicBezTo>
                  <a:lnTo>
                    <a:pt x="10818" y="0"/>
                  </a:lnTo>
                  <a:cubicBezTo>
                    <a:pt x="16775" y="10"/>
                    <a:pt x="21600" y="4842"/>
                    <a:pt x="21600" y="10800"/>
                  </a:cubicBezTo>
                  <a:cubicBezTo>
                    <a:pt x="21600" y="10858"/>
                    <a:pt x="21599" y="10917"/>
                    <a:pt x="21598" y="10975"/>
                  </a:cubicBezTo>
                  <a:lnTo>
                    <a:pt x="24298" y="11019"/>
                  </a:lnTo>
                  <a:lnTo>
                    <a:pt x="20030" y="15151"/>
                  </a:lnTo>
                  <a:lnTo>
                    <a:pt x="15898" y="10883"/>
                  </a:lnTo>
                  <a:lnTo>
                    <a:pt x="18597" y="1092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tx1">
                    <a:alpha val="78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46">
                <a:solidFill>
                  <a:srgbClr val="080808"/>
                </a:solidFill>
              </a:endParaRPr>
            </a:p>
          </p:txBody>
        </p:sp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xmlns="" id="{81DBACEA-D8C6-D943-ABF9-5E1910A9FE4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024196">
              <a:off x="3985877" y="3700078"/>
              <a:ext cx="2063750" cy="21415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97" y="10926"/>
                  </a:moveTo>
                  <a:cubicBezTo>
                    <a:pt x="18598" y="10884"/>
                    <a:pt x="18599" y="10842"/>
                    <a:pt x="18599" y="10800"/>
                  </a:cubicBezTo>
                  <a:cubicBezTo>
                    <a:pt x="18599" y="6497"/>
                    <a:pt x="15115" y="3008"/>
                    <a:pt x="10813" y="3001"/>
                  </a:cubicBezTo>
                  <a:lnTo>
                    <a:pt x="10818" y="0"/>
                  </a:lnTo>
                  <a:cubicBezTo>
                    <a:pt x="16775" y="10"/>
                    <a:pt x="21600" y="4842"/>
                    <a:pt x="21600" y="10800"/>
                  </a:cubicBezTo>
                  <a:cubicBezTo>
                    <a:pt x="21600" y="10858"/>
                    <a:pt x="21599" y="10917"/>
                    <a:pt x="21598" y="10975"/>
                  </a:cubicBezTo>
                  <a:lnTo>
                    <a:pt x="24298" y="11019"/>
                  </a:lnTo>
                  <a:lnTo>
                    <a:pt x="20030" y="15151"/>
                  </a:lnTo>
                  <a:lnTo>
                    <a:pt x="15898" y="10883"/>
                  </a:lnTo>
                  <a:lnTo>
                    <a:pt x="18597" y="1092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tx1">
                    <a:alpha val="78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46">
                <a:solidFill>
                  <a:srgbClr val="080808"/>
                </a:solidFill>
              </a:endParaRPr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xmlns="" id="{A7AF1211-96CE-D541-9D0E-88DC45662F3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4078137">
              <a:off x="2889125" y="2837566"/>
              <a:ext cx="2063750" cy="21431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97" y="10926"/>
                  </a:moveTo>
                  <a:cubicBezTo>
                    <a:pt x="18598" y="10884"/>
                    <a:pt x="18599" y="10842"/>
                    <a:pt x="18599" y="10800"/>
                  </a:cubicBezTo>
                  <a:cubicBezTo>
                    <a:pt x="18599" y="6497"/>
                    <a:pt x="15115" y="3008"/>
                    <a:pt x="10813" y="3001"/>
                  </a:cubicBezTo>
                  <a:lnTo>
                    <a:pt x="10818" y="0"/>
                  </a:lnTo>
                  <a:cubicBezTo>
                    <a:pt x="16775" y="10"/>
                    <a:pt x="21600" y="4842"/>
                    <a:pt x="21600" y="10800"/>
                  </a:cubicBezTo>
                  <a:cubicBezTo>
                    <a:pt x="21600" y="10858"/>
                    <a:pt x="21599" y="10917"/>
                    <a:pt x="21598" y="10975"/>
                  </a:cubicBezTo>
                  <a:lnTo>
                    <a:pt x="24298" y="11019"/>
                  </a:lnTo>
                  <a:lnTo>
                    <a:pt x="20030" y="15151"/>
                  </a:lnTo>
                  <a:lnTo>
                    <a:pt x="15898" y="10883"/>
                  </a:lnTo>
                  <a:lnTo>
                    <a:pt x="18597" y="1092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tx1">
                    <a:alpha val="78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46">
                <a:solidFill>
                  <a:srgbClr val="080808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642729B-1128-1D47-8EF2-F1DDB1CDC80E}"/>
                </a:ext>
              </a:extLst>
            </p:cNvPr>
            <p:cNvGrpSpPr/>
            <p:nvPr/>
          </p:nvGrpSpPr>
          <p:grpSpPr>
            <a:xfrm>
              <a:off x="3659074" y="1496460"/>
              <a:ext cx="2031619" cy="1941028"/>
              <a:chOff x="3618881" y="1086778"/>
              <a:chExt cx="2031619" cy="194102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1AC661D8-E3BA-7244-A3A1-99795C66B53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618881" y="1086778"/>
                <a:ext cx="2031619" cy="1941028"/>
              </a:xfrm>
              <a:prstGeom prst="ellipse">
                <a:avLst/>
              </a:prstGeom>
              <a:gradFill flip="none" rotWithShape="1">
                <a:gsLst>
                  <a:gs pos="0">
                    <a:srgbClr val="942092">
                      <a:shade val="30000"/>
                      <a:satMod val="115000"/>
                    </a:srgbClr>
                  </a:gs>
                  <a:gs pos="50000">
                    <a:srgbClr val="942092">
                      <a:shade val="67500"/>
                      <a:satMod val="115000"/>
                    </a:srgbClr>
                  </a:gs>
                  <a:gs pos="100000">
                    <a:srgbClr val="94209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57150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46" dirty="0">
                  <a:solidFill>
                    <a:srgbClr val="080808"/>
                  </a:solidFill>
                  <a:latin typeface="Arial" pitchFamily="34" charset="0"/>
                </a:endParaRPr>
              </a:p>
            </p:txBody>
          </p:sp>
          <p:sp>
            <p:nvSpPr>
              <p:cNvPr id="9" name="Rectangle 183">
                <a:extLst>
                  <a:ext uri="{FF2B5EF4-FFF2-40B4-BE49-F238E27FC236}">
                    <a16:creationId xmlns:a16="http://schemas.microsoft.com/office/drawing/2014/main" xmlns="" id="{B6298981-3472-FC40-987E-A611A1F45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86613" y="1837717"/>
                <a:ext cx="1465262" cy="4077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846" b="1" dirty="0">
                    <a:solidFill>
                      <a:srgbClr val="FFFFFF"/>
                    </a:solidFill>
                  </a:rPr>
                  <a:t>Emissions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A007CCD-6E1A-D14B-A136-1CEF26B0BA3E}"/>
                </a:ext>
              </a:extLst>
            </p:cNvPr>
            <p:cNvGrpSpPr/>
            <p:nvPr/>
          </p:nvGrpSpPr>
          <p:grpSpPr>
            <a:xfrm>
              <a:off x="2248600" y="4008689"/>
              <a:ext cx="1998756" cy="1831975"/>
              <a:chOff x="2167777" y="2990270"/>
              <a:chExt cx="1998756" cy="1831975"/>
            </a:xfrm>
          </p:grpSpPr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xmlns="" id="{3096D5A6-3C1D-8942-B927-49020C6553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7777" y="2990270"/>
                <a:ext cx="1998756" cy="1831975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46" dirty="0">
                  <a:solidFill>
                    <a:srgbClr val="080808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Rectangle 184">
                <a:extLst>
                  <a:ext uri="{FF2B5EF4-FFF2-40B4-BE49-F238E27FC236}">
                    <a16:creationId xmlns:a16="http://schemas.microsoft.com/office/drawing/2014/main" xmlns="" id="{3AA9702A-2A13-5F41-9328-BA96D4CD4B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71366" y="3752426"/>
                <a:ext cx="1591577" cy="4077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46" b="1" dirty="0">
                    <a:solidFill>
                      <a:srgbClr val="FFFFFF"/>
                    </a:solidFill>
                  </a:rPr>
                  <a:t>Meteorology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6EB4E26-19CA-5D49-8477-01DD7AFC7E64}"/>
                </a:ext>
              </a:extLst>
            </p:cNvPr>
            <p:cNvGrpSpPr/>
            <p:nvPr/>
          </p:nvGrpSpPr>
          <p:grpSpPr>
            <a:xfrm>
              <a:off x="5461424" y="3925401"/>
              <a:ext cx="1858771" cy="1841754"/>
              <a:chOff x="5168074" y="3054725"/>
              <a:chExt cx="1858771" cy="1841754"/>
            </a:xfrm>
          </p:grpSpPr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xmlns="" id="{C72010FB-15C7-A641-9301-75CF7F76B1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168074" y="3054725"/>
                <a:ext cx="1858771" cy="1841754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57150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46" dirty="0">
                  <a:solidFill>
                    <a:srgbClr val="080808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Rectangle 185">
                <a:extLst>
                  <a:ext uri="{FF2B5EF4-FFF2-40B4-BE49-F238E27FC236}">
                    <a16:creationId xmlns:a16="http://schemas.microsoft.com/office/drawing/2014/main" xmlns="" id="{42A99467-E3CC-5549-9046-368176FB2F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210675" y="3775548"/>
                <a:ext cx="1816170" cy="4077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46" b="1" dirty="0">
                    <a:solidFill>
                      <a:srgbClr val="FFFFFF"/>
                    </a:solidFill>
                  </a:rPr>
                  <a:t>Air Quality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CADB2F-0061-7749-8692-574829A0B071}"/>
              </a:ext>
            </a:extLst>
          </p:cNvPr>
          <p:cNvSpPr txBox="1"/>
          <p:nvPr/>
        </p:nvSpPr>
        <p:spPr>
          <a:xfrm>
            <a:off x="7096178" y="2163930"/>
            <a:ext cx="3403679" cy="188276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Coupled Inline Emissions</a:t>
            </a:r>
            <a:endParaRPr lang="en-US" sz="1662" dirty="0"/>
          </a:p>
          <a:p>
            <a:pPr marL="263766" indent="-263766">
              <a:buFontTx/>
              <a:buChar char="-"/>
            </a:pPr>
            <a:r>
              <a:rPr lang="en-US" sz="1662" dirty="0"/>
              <a:t>Biogenic</a:t>
            </a:r>
          </a:p>
          <a:p>
            <a:pPr marL="263766" indent="-263766">
              <a:buFontTx/>
              <a:buChar char="-"/>
            </a:pPr>
            <a:r>
              <a:rPr lang="en-US" sz="1662" dirty="0"/>
              <a:t>NH</a:t>
            </a:r>
            <a:r>
              <a:rPr lang="en-US" sz="1662" baseline="-25000" dirty="0"/>
              <a:t>3</a:t>
            </a:r>
            <a:r>
              <a:rPr lang="en-US" sz="1662" dirty="0"/>
              <a:t> Bi-directional</a:t>
            </a:r>
          </a:p>
          <a:p>
            <a:pPr marL="263766" indent="-263766">
              <a:buFontTx/>
              <a:buChar char="-"/>
            </a:pPr>
            <a:r>
              <a:rPr lang="en-US" sz="1662" dirty="0"/>
              <a:t>Lightning NOx</a:t>
            </a:r>
          </a:p>
          <a:p>
            <a:pPr marL="263766" indent="-263766">
              <a:buFontTx/>
              <a:buChar char="-"/>
            </a:pPr>
            <a:r>
              <a:rPr lang="en-US" sz="1662" dirty="0"/>
              <a:t>Sea salt</a:t>
            </a:r>
          </a:p>
          <a:p>
            <a:pPr marL="263766" indent="-263766">
              <a:buFontTx/>
              <a:buChar char="-"/>
            </a:pPr>
            <a:r>
              <a:rPr lang="en-US" sz="1662" dirty="0"/>
              <a:t>Windblown Dust</a:t>
            </a:r>
          </a:p>
          <a:p>
            <a:pPr marL="263766" indent="-263766">
              <a:buFontTx/>
              <a:buChar char="-"/>
            </a:pPr>
            <a:r>
              <a:rPr lang="en-US" sz="1662" dirty="0"/>
              <a:t>Plume Rise for Point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18A46-6DFE-E349-9DAE-5E429CE9A25C}"/>
              </a:ext>
            </a:extLst>
          </p:cNvPr>
          <p:cNvSpPr txBox="1"/>
          <p:nvPr/>
        </p:nvSpPr>
        <p:spPr>
          <a:xfrm>
            <a:off x="1048661" y="5535259"/>
            <a:ext cx="10560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7" indent="-342887">
              <a:buFont typeface="Wingdings" pitchFamily="2" charset="2"/>
              <a:buChar char="v"/>
            </a:pPr>
            <a:r>
              <a:rPr lang="en-US" sz="2000" dirty="0"/>
              <a:t>Develop the prove of concept for coupling MOVES-based mobile emissions with air quality modeling system that can r</a:t>
            </a:r>
            <a:r>
              <a:rPr lang="en-US" dirty="0"/>
              <a:t>eflects the meteorology feedbacks to MOVES-based emissions for a better air quality simulation near metropolitan areas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178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72250E6-B68B-824B-B9EF-87DFFB24FF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12334" y="1059876"/>
            <a:ext cx="7570334" cy="49833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A61C68-56A7-B84E-80FA-08AC2AA4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2060B4-1ED2-A040-B7AC-5A5C2790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0F9B57-BEDB-6E41-8457-2367E822484B}"/>
              </a:ext>
            </a:extLst>
          </p:cNvPr>
          <p:cNvSpPr txBox="1"/>
          <p:nvPr/>
        </p:nvSpPr>
        <p:spPr>
          <a:xfrm>
            <a:off x="2046514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5970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2FC788-D70A-3F44-BE9F-164509A2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224" y="1763486"/>
            <a:ext cx="1357542" cy="957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0FA81E-AB46-A246-A7DC-09C43535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669" y="1653367"/>
            <a:ext cx="1457973" cy="1067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E55ACF-BB0B-0D4D-876F-1D7461C6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152" y="3033270"/>
            <a:ext cx="2622605" cy="1187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BBCC2-8768-164E-9129-64739233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89D1DB-6C12-DB46-A8FF-13E5383C44C1}"/>
              </a:ext>
            </a:extLst>
          </p:cNvPr>
          <p:cNvSpPr txBox="1"/>
          <p:nvPr/>
        </p:nvSpPr>
        <p:spPr>
          <a:xfrm>
            <a:off x="1749366" y="1659812"/>
            <a:ext cx="5442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National Strategic Project-Fine Particle: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(NRF-2017M3D8A1092022)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000" dirty="0"/>
              <a:t>National Research Foundation of Korea (NRF)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000" dirty="0"/>
              <a:t>Ministry of Science and ICT(MSIT)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000" dirty="0"/>
              <a:t>Ministry of Environment(ME)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000" dirty="0"/>
              <a:t>Ministry of Health and Welfare(MOHW)</a:t>
            </a:r>
          </a:p>
        </p:txBody>
      </p:sp>
    </p:spTree>
    <p:extLst>
      <p:ext uri="{BB962C8B-B14F-4D97-AF65-F5344CB8AC3E}">
        <p14:creationId xmlns:p14="http://schemas.microsoft.com/office/powerpoint/2010/main" val="80824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9" y="0"/>
            <a:ext cx="7773338" cy="76367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4408" y="1001486"/>
            <a:ext cx="9817240" cy="5344885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SMOKE-MOVES Integration Tool Released on 2010</a:t>
            </a:r>
          </a:p>
          <a:p>
            <a:pPr lvl="1"/>
            <a:r>
              <a:rPr lang="en-US" sz="2600" dirty="0"/>
              <a:t>Latest SMOKE-MOVES2014b Integration Tool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r>
              <a:rPr lang="en-US" sz="3100" dirty="0"/>
              <a:t>Enhanced the meteorology dependency on mobile emissions for air quality modeling system</a:t>
            </a:r>
          </a:p>
          <a:p>
            <a:r>
              <a:rPr lang="en-US" sz="3100" dirty="0"/>
              <a:t>Technical Challenges: </a:t>
            </a:r>
          </a:p>
          <a:p>
            <a:pPr lvl="1"/>
            <a:r>
              <a:rPr lang="en-US" sz="2900" dirty="0"/>
              <a:t>Slow and Most Computationally Expensive!</a:t>
            </a:r>
            <a:endParaRPr lang="en-US" sz="2300" dirty="0"/>
          </a:p>
          <a:p>
            <a:pPr lvl="1"/>
            <a:r>
              <a:rPr lang="en-US" sz="2900" dirty="0"/>
              <a:t>Big size of ASCII-format MOVES Emissions Factors Lookup Table files</a:t>
            </a:r>
          </a:p>
          <a:p>
            <a:pPr lvl="1"/>
            <a:r>
              <a:rPr lang="en-US" sz="2900" dirty="0"/>
              <a:t>Processing the limited numbers of Reference County-specific Lookup Tables</a:t>
            </a:r>
            <a:endParaRPr lang="en-US" sz="23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17th Annual CMAS Conference (October 22-24,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A570CF24-4F0C-E444-9A8A-A6C79EF01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663058"/>
              </p:ext>
            </p:extLst>
          </p:nvPr>
        </p:nvGraphicFramePr>
        <p:xfrm>
          <a:off x="2400719" y="2041120"/>
          <a:ext cx="7041383" cy="70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9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34" y="-74817"/>
            <a:ext cx="7773338" cy="878686"/>
          </a:xfrm>
        </p:spPr>
        <p:txBody>
          <a:bodyPr>
            <a:normAutofit fontScale="90000"/>
          </a:bodyPr>
          <a:lstStyle/>
          <a:p>
            <a:r>
              <a:rPr lang="en-US" dirty="0"/>
              <a:t>SMOKE-MOVES Integration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643" y="1175657"/>
            <a:ext cx="9646416" cy="51045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/>
              <a:t>RatePerDistance</a:t>
            </a:r>
            <a:r>
              <a:rPr lang="en-US" sz="2400" dirty="0"/>
              <a:t> [grams/miles]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Exhaust and most evaporative emissions that happen on real </a:t>
            </a:r>
            <a:r>
              <a:rPr lang="en-US" sz="2000" dirty="0" err="1"/>
              <a:t>roadtypes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Sorted By SCC (=vehicle/road/process), 16 Speed Bins and Ambient Temperature Bins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sz="2400" b="1" dirty="0" err="1"/>
              <a:t>RatePerVehicle</a:t>
            </a:r>
            <a:r>
              <a:rPr lang="en-US" sz="2400" dirty="0"/>
              <a:t> [grams/vehicle/hour]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Exhaust and most evaporative emissions that occur off-network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Sorted By SCC, Hour of day and Ambient Temperature Bins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sz="2400" b="1" dirty="0" err="1"/>
              <a:t>RatePerProfile</a:t>
            </a:r>
            <a:r>
              <a:rPr lang="en-US" sz="2400" dirty="0"/>
              <a:t> [grams/vehicle/hour]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Vapor venting evaporative emissions that occur off-network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Sorted By SCC, Hour of day and Min/Max Temperatures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sz="2400" b="1" dirty="0" err="1"/>
              <a:t>RatePerHour</a:t>
            </a:r>
            <a:r>
              <a:rPr lang="en-US" sz="2400" dirty="0"/>
              <a:t> [grams/hour]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APU operation and extended idling processes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Sorted By SCC, Ambient Temperature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334" y="6436803"/>
            <a:ext cx="5004665" cy="365125"/>
          </a:xfrm>
        </p:spPr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056" y="0"/>
            <a:ext cx="8771100" cy="774688"/>
          </a:xfrm>
        </p:spPr>
        <p:txBody>
          <a:bodyPr>
            <a:normAutofit/>
          </a:bodyPr>
          <a:lstStyle/>
          <a:p>
            <a:r>
              <a:rPr lang="en-US" sz="3200" dirty="0"/>
              <a:t>Current SMOKE-MOVES Integration Runs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895756"/>
              </p:ext>
            </p:extLst>
          </p:nvPr>
        </p:nvGraphicFramePr>
        <p:xfrm>
          <a:off x="1996274" y="4457823"/>
          <a:ext cx="79734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7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Computing</a:t>
                      </a:r>
                      <a:r>
                        <a:rPr lang="en-US" sz="1600" baseline="0" dirty="0"/>
                        <a:t>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Memory</a:t>
                      </a:r>
                      <a:r>
                        <a:rPr lang="en-US" sz="1600" baseline="0" dirty="0"/>
                        <a:t> Usages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r>
                        <a:rPr lang="en-US" sz="1600" baseline="0" dirty="0"/>
                        <a:t> 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10-20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5-10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  <a:r>
                        <a:rPr lang="en-US" sz="1600" baseline="0" dirty="0"/>
                        <a:t> minutes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1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69126" y="1096519"/>
            <a:ext cx="9462030" cy="326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38" indent="-285738">
              <a:buFont typeface="Arial" charset="0"/>
              <a:buChar char="•"/>
            </a:pPr>
            <a:r>
              <a:rPr lang="en-US" sz="2100" dirty="0"/>
              <a:t>304 Reference Counties for Continental U.S. Modeling Domains with Two Fuel Months per Each Reference County (Based on NEI 2014 Modeling Platform)</a:t>
            </a:r>
          </a:p>
          <a:p>
            <a:pPr marL="285738" indent="-285738">
              <a:buFont typeface="Arial" charset="0"/>
              <a:buChar char="•"/>
            </a:pPr>
            <a:r>
              <a:rPr lang="en-US" sz="2100" dirty="0"/>
              <a:t>Size of MOVES Lookup Tables:</a:t>
            </a:r>
          </a:p>
          <a:p>
            <a:pPr lvl="1">
              <a:buFont typeface="Courier New" charset="0"/>
              <a:buChar char="o"/>
            </a:pPr>
            <a:r>
              <a:rPr lang="en-US" sz="2100" b="1" dirty="0">
                <a:solidFill>
                  <a:srgbClr val="FF0000"/>
                </a:solidFill>
              </a:rPr>
              <a:t>RPD: 85-150MB,   RPV: 45-95MB,    PRP: 15-50MB,    PRH: Less than 1MB </a:t>
            </a:r>
            <a:endParaRPr lang="en-US" sz="1900" b="1" dirty="0">
              <a:solidFill>
                <a:srgbClr val="FF0000"/>
              </a:solidFill>
            </a:endParaRPr>
          </a:p>
          <a:p>
            <a:pPr marL="285738" indent="-285738">
              <a:buFont typeface="Arial" charset="0"/>
              <a:buChar char="•"/>
            </a:pPr>
            <a:r>
              <a:rPr lang="en-US" sz="2100" dirty="0"/>
              <a:t>Processing Optimization: Processing 7 consecutive days at a time.</a:t>
            </a:r>
          </a:p>
          <a:p>
            <a:pPr lvl="1">
              <a:buFont typeface="Courier New" charset="0"/>
              <a:buChar char="o"/>
            </a:pPr>
            <a:r>
              <a:rPr lang="en-US" sz="2100" dirty="0"/>
              <a:t>Faster processing but requires more RAM memory</a:t>
            </a:r>
          </a:p>
          <a:p>
            <a:pPr lvl="1">
              <a:buFont typeface="Courier New" charset="0"/>
              <a:buChar char="o"/>
            </a:pPr>
            <a:r>
              <a:rPr lang="en-US" sz="2100" dirty="0"/>
              <a:t>Processing 1 days at at time, much slower processing time</a:t>
            </a:r>
          </a:p>
          <a:p>
            <a:pPr lvl="1">
              <a:buFont typeface="Courier New" charset="0"/>
              <a:buChar char="o"/>
            </a:pPr>
            <a:r>
              <a:rPr lang="en-US" sz="2100" dirty="0"/>
              <a:t>Tagging or source grouping options: much more memory and slower processing time</a:t>
            </a:r>
          </a:p>
          <a:p>
            <a:pPr lvl="1">
              <a:buFont typeface="Courier New" charset="0"/>
              <a:buChar char="o"/>
            </a:pPr>
            <a:r>
              <a:rPr lang="en-US" sz="2100" dirty="0"/>
              <a:t>More Grid Cells and more reference counties = more memory and slower processing time</a:t>
            </a:r>
          </a:p>
          <a:p>
            <a:pPr marL="742920" lvl="1" indent="-285738">
              <a:buFont typeface="Arial" charset="0"/>
              <a:buChar char="•"/>
            </a:pPr>
            <a:endParaRPr lang="en-US" dirty="0"/>
          </a:p>
          <a:p>
            <a:pPr marL="742920" lvl="1" indent="-285738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sz="2600" dirty="0"/>
          </a:p>
          <a:p>
            <a:pPr lvl="1">
              <a:buFont typeface="Arial" charset="0"/>
              <a:buChar char="•"/>
            </a:pPr>
            <a:endParaRPr lang="en-US" sz="2400" dirty="0"/>
          </a:p>
          <a:p>
            <a:pPr lvl="2">
              <a:buFont typeface="Wingdings" charset="2"/>
              <a:buChar char="ü"/>
            </a:pPr>
            <a:endParaRPr lang="en-US" sz="2200" dirty="0"/>
          </a:p>
          <a:p>
            <a:pPr lvl="1">
              <a:buFont typeface="Wingdings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90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117" y="-103717"/>
            <a:ext cx="7773338" cy="878686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1392" y="944546"/>
            <a:ext cx="9281993" cy="545689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b="1" dirty="0"/>
              <a:t>Current/Possible Solutions:</a:t>
            </a:r>
          </a:p>
          <a:p>
            <a:pPr lvl="1"/>
            <a:r>
              <a:rPr lang="en-US" dirty="0"/>
              <a:t>Computational Optimization of the SMOKE-MOVES Integration tool</a:t>
            </a:r>
          </a:p>
          <a:p>
            <a:pPr lvl="1"/>
            <a:r>
              <a:rPr lang="en-US" dirty="0"/>
              <a:t>Reduce the size and numbers of MOVES EF lookup tables:</a:t>
            </a:r>
          </a:p>
          <a:p>
            <a:pPr marL="1371545" lvl="2" indent="-457182"/>
            <a:r>
              <a:rPr lang="en-US" sz="1800" dirty="0"/>
              <a:t>Aggregated Processes (Less than 15 processes)</a:t>
            </a:r>
          </a:p>
          <a:p>
            <a:pPr marL="1371545" lvl="2" indent="-457182"/>
            <a:r>
              <a:rPr lang="en-US" sz="1800" dirty="0"/>
              <a:t>Aggregated Vehicle and Road Types</a:t>
            </a:r>
          </a:p>
          <a:p>
            <a:pPr marL="1371545" lvl="2" indent="-457182"/>
            <a:r>
              <a:rPr lang="en-US" sz="1800" dirty="0"/>
              <a:t>Reduced optimized temperature increments</a:t>
            </a:r>
          </a:p>
          <a:p>
            <a:pPr marL="1371545" lvl="2" indent="-457182"/>
            <a:r>
              <a:rPr lang="en-US" sz="1800" dirty="0"/>
              <a:t>Limited numbers of reference counties.</a:t>
            </a:r>
          </a:p>
          <a:p>
            <a:pPr lvl="1"/>
            <a:r>
              <a:rPr lang="en-US" dirty="0"/>
              <a:t>Convert current ASCII-formatted MOVES EF lookup tables into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Proposed Solutions:</a:t>
            </a:r>
          </a:p>
          <a:p>
            <a:pPr lvl="1"/>
            <a:r>
              <a:rPr lang="en-US" dirty="0"/>
              <a:t>Parameterization of Current ASCII-format MOVES EF Lookup Tables into Polynomial Algorithms using </a:t>
            </a:r>
            <a:r>
              <a:rPr lang="en-US" b="1" dirty="0"/>
              <a:t>Best-Fitted Curve Algorithms (BFCA)</a:t>
            </a:r>
          </a:p>
          <a:p>
            <a:pPr lvl="1"/>
            <a:r>
              <a:rPr lang="en-US" dirty="0"/>
              <a:t>Store the algorithms in </a:t>
            </a:r>
            <a:r>
              <a:rPr lang="en-US" dirty="0" err="1"/>
              <a:t>NetCDF</a:t>
            </a:r>
            <a:r>
              <a:rPr lang="en-US" dirty="0"/>
              <a:t> format to eliminate I/O bottlenecks</a:t>
            </a:r>
          </a:p>
          <a:p>
            <a:pPr lvl="1"/>
            <a:r>
              <a:rPr lang="en-US" dirty="0"/>
              <a:t>Coupling with SMOKE and AQ models including forecasting AQ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3274" y="6511162"/>
            <a:ext cx="5004665" cy="365125"/>
          </a:xfrm>
        </p:spPr>
        <p:txBody>
          <a:bodyPr/>
          <a:lstStyle/>
          <a:p>
            <a:r>
              <a:rPr lang="en-US" dirty="0"/>
              <a:t>The 17th Annual CMAS Conference (October 22-24,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89" y="-93669"/>
            <a:ext cx="7773338" cy="878686"/>
          </a:xfrm>
        </p:spPr>
        <p:txBody>
          <a:bodyPr/>
          <a:lstStyle/>
          <a:p>
            <a:r>
              <a:rPr lang="en-US" dirty="0" err="1"/>
              <a:t>RatePerDistance</a:t>
            </a:r>
            <a:r>
              <a:rPr lang="en-US" dirty="0"/>
              <a:t> (RPD)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62332" y="1320579"/>
            <a:ext cx="7711088" cy="4655021"/>
          </a:xfrm>
        </p:spPr>
        <p:txBody>
          <a:bodyPr>
            <a:normAutofit/>
          </a:bodyPr>
          <a:lstStyle/>
          <a:p>
            <a:r>
              <a:rPr lang="en-US" sz="2400" dirty="0"/>
              <a:t>Reference County:</a:t>
            </a:r>
          </a:p>
          <a:p>
            <a:pPr lvl="1"/>
            <a:r>
              <a:rPr lang="en-US" sz="2000" dirty="0"/>
              <a:t>Baltimore County, MD (24005)</a:t>
            </a:r>
          </a:p>
          <a:p>
            <a:r>
              <a:rPr lang="en-US" sz="2400" dirty="0"/>
              <a:t>Vehicle Types:</a:t>
            </a:r>
          </a:p>
          <a:p>
            <a:pPr lvl="1"/>
            <a:r>
              <a:rPr lang="en-US" sz="2000" dirty="0"/>
              <a:t>Passenger Vehicle</a:t>
            </a:r>
          </a:p>
          <a:p>
            <a:pPr lvl="1"/>
            <a:r>
              <a:rPr lang="en-US" sz="2000" dirty="0"/>
              <a:t>Transit Buses</a:t>
            </a:r>
          </a:p>
          <a:p>
            <a:r>
              <a:rPr lang="en-US" sz="2400" dirty="0"/>
              <a:t>Processes:</a:t>
            </a:r>
          </a:p>
          <a:p>
            <a:pPr lvl="1"/>
            <a:r>
              <a:rPr lang="en-US" sz="2000" dirty="0"/>
              <a:t>All Exhaust, Evaporative, Brake and Tire [81]</a:t>
            </a:r>
          </a:p>
          <a:p>
            <a:pPr lvl="1"/>
            <a:r>
              <a:rPr lang="en-US" sz="2000" dirty="0"/>
              <a:t>Refueling [62]</a:t>
            </a:r>
          </a:p>
          <a:p>
            <a:r>
              <a:rPr lang="en-US" sz="2400" dirty="0"/>
              <a:t> Pollutants: TOG, NOx, PM2.5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376" y="-184177"/>
            <a:ext cx="8548686" cy="1762155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TOG: </a:t>
            </a:r>
            <a:r>
              <a:rPr lang="en-US" sz="2400" dirty="0"/>
              <a:t>Gasoline-Passenger Car(left) and Buses (Right)</a:t>
            </a:r>
            <a:br>
              <a:rPr lang="en-US" sz="2400" dirty="0"/>
            </a:br>
            <a:r>
              <a:rPr lang="en-US" sz="2000" dirty="0"/>
              <a:t>Urban Unrestricted Access</a:t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All Exhaust, Evaporative, Brake and Tire [81]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DC4B88-3DD0-7043-850A-F231C53D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0" y="1757200"/>
            <a:ext cx="5049430" cy="4811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E70712-E7F4-5848-B1FA-8ECC9BF56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40" y="1885476"/>
            <a:ext cx="5139460" cy="46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80" y="1"/>
            <a:ext cx="8880617" cy="1366576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NOx: Gasoline-Passenger Car(left) and Buses (Right)</a:t>
            </a:r>
            <a:br>
              <a:rPr lang="en-US" sz="2700" dirty="0"/>
            </a:br>
            <a:r>
              <a:rPr lang="en-US" sz="2700" dirty="0"/>
              <a:t>Urban Unrestricted Access</a:t>
            </a:r>
            <a:br>
              <a:rPr lang="en-US" sz="27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All Exhaust, Evaporative, Brake and Tire [81]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9A3151-34D5-CA4A-899E-EE863BF8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824873"/>
            <a:ext cx="5347697" cy="4784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0DE9FF-A1C0-FC49-A7A5-91D87D7FD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01" y="2026362"/>
            <a:ext cx="5173999" cy="45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472" y="0"/>
            <a:ext cx="8645684" cy="1487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PM2.5: Gasoline-Passenger Car(left) and Buses (Right)</a:t>
            </a:r>
            <a:br>
              <a:rPr lang="en-US" sz="2700" dirty="0"/>
            </a:br>
            <a:r>
              <a:rPr lang="en-US" sz="2700" dirty="0"/>
              <a:t>Urban Unrestricted Access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/>
              <a:t>Refueling [62] and All Exhaust, Evaporative, Brake and Tire [81]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0EED52-EFA5-8C44-98A7-13C6D250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17th Annual CMAS Conference (October 22-24, 2018)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5" y="2070201"/>
            <a:ext cx="5087008" cy="4518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6AB077-30FE-D640-A583-E010A57A4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25" y="2116577"/>
            <a:ext cx="5111032" cy="44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276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5909</TotalTime>
  <Words>1348</Words>
  <Application>Microsoft Office PowerPoint</Application>
  <PresentationFormat>Widescreen</PresentationFormat>
  <Paragraphs>209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맑은 고딕</vt:lpstr>
      <vt:lpstr>Arial</vt:lpstr>
      <vt:lpstr>Calibri</vt:lpstr>
      <vt:lpstr>Cambria Math</vt:lpstr>
      <vt:lpstr>Courier New</vt:lpstr>
      <vt:lpstr>Mangal</vt:lpstr>
      <vt:lpstr>Tw Cen MT</vt:lpstr>
      <vt:lpstr>Wingdings</vt:lpstr>
      <vt:lpstr>Droplet</vt:lpstr>
      <vt:lpstr>Coupling MOVES-based Mobile Emissions Modeling  with Air Quality Modeling System</vt:lpstr>
      <vt:lpstr>Background</vt:lpstr>
      <vt:lpstr>SMOKE-MOVES Integration Tool</vt:lpstr>
      <vt:lpstr>Current SMOKE-MOVES Integration Runs</vt:lpstr>
      <vt:lpstr>Solutions</vt:lpstr>
      <vt:lpstr>RatePerDistance (RPD)</vt:lpstr>
      <vt:lpstr>TOG: Gasoline-Passenger Car(left) and Buses (Right) Urban Unrestricted Access  All Exhaust, Evaporative, Brake and Tire [81]</vt:lpstr>
      <vt:lpstr>NOx: Gasoline-Passenger Car(left) and Buses (Right) Urban Unrestricted Access  All Exhaust, Evaporative, Brake and Tire [81]</vt:lpstr>
      <vt:lpstr>PM2.5: Gasoline-Passenger Car(left) and Buses (Right) Urban Unrestricted Access  Refueling [62] and All Exhaust, Evaporative, Brake and Tire [81]</vt:lpstr>
      <vt:lpstr>Rate Per Vehicle (RPV)</vt:lpstr>
      <vt:lpstr>TOG: Gasoline-Passenger Car(left) and Buses (Right) Off-network  All Exhaust, Evaporative, Brake and Tire [81]</vt:lpstr>
      <vt:lpstr>NOx: Gasoline-Passenger Car(left) and Buses (Right) Off-network  All Exhaust, Evaporative, Brake and Tire [81]</vt:lpstr>
      <vt:lpstr>PM2.5: Gasoline-Passenger Car(left) and Buses (Right) Off-network  All Exhaust, Evaporative, Brake and Tire [81]</vt:lpstr>
      <vt:lpstr>Polynomial Algorithms Using BCFA Method</vt:lpstr>
      <vt:lpstr>Performances</vt:lpstr>
      <vt:lpstr>Coupled AQ Modeling System</vt:lpstr>
      <vt:lpstr>PowerPoint Presentation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SMOKE Enhancements</dc:title>
  <dc:creator>Baek, Bok Haeng</dc:creator>
  <cp:lastModifiedBy>Friday Center</cp:lastModifiedBy>
  <cp:revision>517</cp:revision>
  <dcterms:created xsi:type="dcterms:W3CDTF">2016-10-19T15:08:38Z</dcterms:created>
  <dcterms:modified xsi:type="dcterms:W3CDTF">2018-10-24T14:21:34Z</dcterms:modified>
</cp:coreProperties>
</file>